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120.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1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68" r:id="rId3"/>
    <p:sldMasterId id="2147483769" r:id="rId4"/>
    <p:sldMasterId id="2147483770" r:id="rId5"/>
    <p:sldMasterId id="2147483771" r:id="rId6"/>
    <p:sldMasterId id="2147483772"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Lst>
  <p:sldSz cy="5143500" cx="9144000"/>
  <p:notesSz cx="6858000" cy="9144000"/>
  <p:embeddedFontLst>
    <p:embeddedFont>
      <p:font typeface="Golos Text"/>
      <p:regular r:id="rId26"/>
      <p:bold r:id="rId27"/>
    </p:embeddedFont>
    <p:embeddedFont>
      <p:font typeface="Manrope"/>
      <p:regular r:id="rId28"/>
      <p:bold r:id="rId29"/>
    </p:embeddedFont>
    <p:embeddedFont>
      <p:font typeface="Dela Gothic One"/>
      <p:regular r:id="rId30"/>
    </p:embeddedFont>
    <p:embeddedFont>
      <p:font typeface="Lilita One"/>
      <p:regular r:id="rId31"/>
    </p:embeddedFont>
    <p:embeddedFont>
      <p:font typeface="Crete Round"/>
      <p:regular r:id="rId32"/>
      <p:italic r:id="rId33"/>
    </p:embeddedFont>
    <p:embeddedFont>
      <p:font typeface="Epilogue"/>
      <p:regular r:id="rId34"/>
      <p:bold r:id="rId35"/>
      <p:italic r:id="rId36"/>
      <p:boldItalic r:id="rId37"/>
    </p:embeddedFont>
    <p:embeddedFont>
      <p:font typeface="Lexend"/>
      <p:regular r:id="rId38"/>
      <p:bold r:id="rId39"/>
    </p:embeddedFont>
    <p:embeddedFont>
      <p:font typeface="Alfa Slab One"/>
      <p:regular r:id="rId40"/>
    </p:embeddedFont>
    <p:embeddedFont>
      <p:font typeface="Montserrat"/>
      <p:regular r:id="rId41"/>
      <p:bold r:id="rId42"/>
      <p:italic r:id="rId43"/>
      <p:boldItalic r:id="rId44"/>
    </p:embeddedFont>
    <p:embeddedFont>
      <p:font typeface="Bebas Neue"/>
      <p:regular r:id="rId45"/>
    </p:embeddedFont>
    <p:embeddedFont>
      <p:font typeface="Actor"/>
      <p:regular r:id="rId46"/>
    </p:embeddedFont>
    <p:embeddedFont>
      <p:font typeface="Baloo 2"/>
      <p:regular r:id="rId47"/>
      <p:bold r:id="rId48"/>
    </p:embeddedFont>
    <p:embeddedFont>
      <p:font typeface="Changa One"/>
      <p:regular r:id="rId49"/>
      <p:italic r:id="rId50"/>
    </p:embeddedFont>
    <p:embeddedFont>
      <p:font typeface="Rye"/>
      <p:regular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AlfaSlabOne-regular.fntdata"/><Relationship Id="rId42" Type="http://schemas.openxmlformats.org/officeDocument/2006/relationships/font" Target="fonts/Montserrat-bold.fntdata"/><Relationship Id="rId41" Type="http://schemas.openxmlformats.org/officeDocument/2006/relationships/font" Target="fonts/Montserrat-regular.fntdata"/><Relationship Id="rId44" Type="http://schemas.openxmlformats.org/officeDocument/2006/relationships/font" Target="fonts/Montserrat-boldItalic.fntdata"/><Relationship Id="rId43" Type="http://schemas.openxmlformats.org/officeDocument/2006/relationships/font" Target="fonts/Montserrat-italic.fntdata"/><Relationship Id="rId46" Type="http://schemas.openxmlformats.org/officeDocument/2006/relationships/font" Target="fonts/Actor-regular.fntdata"/><Relationship Id="rId45" Type="http://schemas.openxmlformats.org/officeDocument/2006/relationships/font" Target="fonts/BebasNeue-regular.fntdata"/><Relationship Id="rId1" Type="http://schemas.openxmlformats.org/officeDocument/2006/relationships/theme" Target="theme/theme4.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1.xml"/><Relationship Id="rId48" Type="http://schemas.openxmlformats.org/officeDocument/2006/relationships/font" Target="fonts/Baloo2-bold.fntdata"/><Relationship Id="rId47" Type="http://schemas.openxmlformats.org/officeDocument/2006/relationships/font" Target="fonts/Baloo2-regular.fntdata"/><Relationship Id="rId49" Type="http://schemas.openxmlformats.org/officeDocument/2006/relationships/font" Target="fonts/ChangaOne-regular.fntdata"/><Relationship Id="rId5" Type="http://schemas.openxmlformats.org/officeDocument/2006/relationships/slideMaster" Target="slideMasters/slideMaster3.xml"/><Relationship Id="rId6" Type="http://schemas.openxmlformats.org/officeDocument/2006/relationships/slideMaster" Target="slideMasters/slideMaster4.xml"/><Relationship Id="rId7" Type="http://schemas.openxmlformats.org/officeDocument/2006/relationships/slideMaster" Target="slideMasters/slideMaster5.xml"/><Relationship Id="rId8" Type="http://schemas.openxmlformats.org/officeDocument/2006/relationships/notesMaster" Target="notesMasters/notesMaster1.xml"/><Relationship Id="rId31" Type="http://schemas.openxmlformats.org/officeDocument/2006/relationships/font" Target="fonts/LilitaOne-regular.fntdata"/><Relationship Id="rId30" Type="http://schemas.openxmlformats.org/officeDocument/2006/relationships/font" Target="fonts/DelaGothicOne-regular.fntdata"/><Relationship Id="rId33" Type="http://schemas.openxmlformats.org/officeDocument/2006/relationships/font" Target="fonts/CreteRound-italic.fntdata"/><Relationship Id="rId32" Type="http://schemas.openxmlformats.org/officeDocument/2006/relationships/font" Target="fonts/CreteRound-regular.fntdata"/><Relationship Id="rId35" Type="http://schemas.openxmlformats.org/officeDocument/2006/relationships/font" Target="fonts/Epilogue-bold.fntdata"/><Relationship Id="rId34" Type="http://schemas.openxmlformats.org/officeDocument/2006/relationships/font" Target="fonts/Epilogue-regular.fntdata"/><Relationship Id="rId37" Type="http://schemas.openxmlformats.org/officeDocument/2006/relationships/font" Target="fonts/Epilogue-boldItalic.fntdata"/><Relationship Id="rId36" Type="http://schemas.openxmlformats.org/officeDocument/2006/relationships/font" Target="fonts/Epilogue-italic.fntdata"/><Relationship Id="rId39" Type="http://schemas.openxmlformats.org/officeDocument/2006/relationships/font" Target="fonts/Lexend-bold.fntdata"/><Relationship Id="rId38" Type="http://schemas.openxmlformats.org/officeDocument/2006/relationships/font" Target="fonts/Lexend-regular.fntdata"/><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26" Type="http://schemas.openxmlformats.org/officeDocument/2006/relationships/font" Target="fonts/GolosText-regular.fntdata"/><Relationship Id="rId25" Type="http://schemas.openxmlformats.org/officeDocument/2006/relationships/slide" Target="slides/slide17.xml"/><Relationship Id="rId28" Type="http://schemas.openxmlformats.org/officeDocument/2006/relationships/font" Target="fonts/Manrope-regular.fntdata"/><Relationship Id="rId27" Type="http://schemas.openxmlformats.org/officeDocument/2006/relationships/font" Target="fonts/GolosText-bold.fntdata"/><Relationship Id="rId29" Type="http://schemas.openxmlformats.org/officeDocument/2006/relationships/font" Target="fonts/Manrope-bold.fntdata"/><Relationship Id="rId51" Type="http://schemas.openxmlformats.org/officeDocument/2006/relationships/font" Target="fonts/Rye-regular.fntdata"/><Relationship Id="rId50" Type="http://schemas.openxmlformats.org/officeDocument/2006/relationships/font" Target="fonts/ChangaOne-italic.fntdata"/><Relationship Id="rId11" Type="http://schemas.openxmlformats.org/officeDocument/2006/relationships/slide" Target="slides/slide3.xml"/><Relationship Id="rId10" Type="http://schemas.openxmlformats.org/officeDocument/2006/relationships/slide" Target="slides/slide2.xml"/><Relationship Id="rId13" Type="http://schemas.openxmlformats.org/officeDocument/2006/relationships/slide" Target="slides/slide5.xml"/><Relationship Id="rId12" Type="http://schemas.openxmlformats.org/officeDocument/2006/relationships/slide" Target="slides/slide4.xml"/><Relationship Id="rId15" Type="http://schemas.openxmlformats.org/officeDocument/2006/relationships/slide" Target="slides/slide7.xml"/><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1" name="Shape 4181"/>
        <p:cNvGrpSpPr/>
        <p:nvPr/>
      </p:nvGrpSpPr>
      <p:grpSpPr>
        <a:xfrm>
          <a:off x="0" y="0"/>
          <a:ext cx="0" cy="0"/>
          <a:chOff x="0" y="0"/>
          <a:chExt cx="0" cy="0"/>
        </a:xfrm>
      </p:grpSpPr>
      <p:sp>
        <p:nvSpPr>
          <p:cNvPr id="4182" name="Google Shape;4182;g30249cc4279_0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3" name="Google Shape;4183;g30249cc4279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0" name="Shape 4200"/>
        <p:cNvGrpSpPr/>
        <p:nvPr/>
      </p:nvGrpSpPr>
      <p:grpSpPr>
        <a:xfrm>
          <a:off x="0" y="0"/>
          <a:ext cx="0" cy="0"/>
          <a:chOff x="0" y="0"/>
          <a:chExt cx="0" cy="0"/>
        </a:xfrm>
      </p:grpSpPr>
      <p:sp>
        <p:nvSpPr>
          <p:cNvPr id="4201" name="Google Shape;4201;g14b7928e848_1_2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02" name="Google Shape;4202;g14b7928e848_1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9" name="Shape 4209"/>
        <p:cNvGrpSpPr/>
        <p:nvPr/>
      </p:nvGrpSpPr>
      <p:grpSpPr>
        <a:xfrm>
          <a:off x="0" y="0"/>
          <a:ext cx="0" cy="0"/>
          <a:chOff x="0" y="0"/>
          <a:chExt cx="0" cy="0"/>
        </a:xfrm>
      </p:grpSpPr>
      <p:sp>
        <p:nvSpPr>
          <p:cNvPr id="4210" name="Google Shape;4210;g30249d01b4c_0_5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11" name="Google Shape;4211;g30249d01b4c_0_5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4" name="Shape 4234"/>
        <p:cNvGrpSpPr/>
        <p:nvPr/>
      </p:nvGrpSpPr>
      <p:grpSpPr>
        <a:xfrm>
          <a:off x="0" y="0"/>
          <a:ext cx="0" cy="0"/>
          <a:chOff x="0" y="0"/>
          <a:chExt cx="0" cy="0"/>
        </a:xfrm>
      </p:grpSpPr>
      <p:sp>
        <p:nvSpPr>
          <p:cNvPr id="4235" name="Google Shape;4235;g30249d01b4c_0_9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36" name="Google Shape;4236;g30249d01b4c_0_9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3" name="Shape 4243"/>
        <p:cNvGrpSpPr/>
        <p:nvPr/>
      </p:nvGrpSpPr>
      <p:grpSpPr>
        <a:xfrm>
          <a:off x="0" y="0"/>
          <a:ext cx="0" cy="0"/>
          <a:chOff x="0" y="0"/>
          <a:chExt cx="0" cy="0"/>
        </a:xfrm>
      </p:grpSpPr>
      <p:sp>
        <p:nvSpPr>
          <p:cNvPr id="4244" name="Google Shape;4244;g30249d01b4c_0_16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5" name="Google Shape;4245;g30249d01b4c_0_16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5" name="Shape 4275"/>
        <p:cNvGrpSpPr/>
        <p:nvPr/>
      </p:nvGrpSpPr>
      <p:grpSpPr>
        <a:xfrm>
          <a:off x="0" y="0"/>
          <a:ext cx="0" cy="0"/>
          <a:chOff x="0" y="0"/>
          <a:chExt cx="0" cy="0"/>
        </a:xfrm>
      </p:grpSpPr>
      <p:sp>
        <p:nvSpPr>
          <p:cNvPr id="4276" name="Google Shape;4276;g30249d01b4c_1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77" name="Google Shape;4277;g30249d01b4c_1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0" name="Shape 4290"/>
        <p:cNvGrpSpPr/>
        <p:nvPr/>
      </p:nvGrpSpPr>
      <p:grpSpPr>
        <a:xfrm>
          <a:off x="0" y="0"/>
          <a:ext cx="0" cy="0"/>
          <a:chOff x="0" y="0"/>
          <a:chExt cx="0" cy="0"/>
        </a:xfrm>
      </p:grpSpPr>
      <p:sp>
        <p:nvSpPr>
          <p:cNvPr id="4291" name="Google Shape;4291;g30249d01b4c_0_15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2" name="Google Shape;4292;g30249d01b4c_0_15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8" name="Shape 4308"/>
        <p:cNvGrpSpPr/>
        <p:nvPr/>
      </p:nvGrpSpPr>
      <p:grpSpPr>
        <a:xfrm>
          <a:off x="0" y="0"/>
          <a:ext cx="0" cy="0"/>
          <a:chOff x="0" y="0"/>
          <a:chExt cx="0" cy="0"/>
        </a:xfrm>
      </p:grpSpPr>
      <p:sp>
        <p:nvSpPr>
          <p:cNvPr id="4309" name="Google Shape;4309;g30285597b66_0_4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10" name="Google Shape;4310;g30285597b66_0_4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3" name="Shape 4323"/>
        <p:cNvGrpSpPr/>
        <p:nvPr/>
      </p:nvGrpSpPr>
      <p:grpSpPr>
        <a:xfrm>
          <a:off x="0" y="0"/>
          <a:ext cx="0" cy="0"/>
          <a:chOff x="0" y="0"/>
          <a:chExt cx="0" cy="0"/>
        </a:xfrm>
      </p:grpSpPr>
      <p:sp>
        <p:nvSpPr>
          <p:cNvPr id="4324" name="Google Shape;4324;g303b6daa9b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25" name="Google Shape;4325;g303b6daa9b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7" name="Shape 4337"/>
        <p:cNvGrpSpPr/>
        <p:nvPr/>
      </p:nvGrpSpPr>
      <p:grpSpPr>
        <a:xfrm>
          <a:off x="0" y="0"/>
          <a:ext cx="0" cy="0"/>
          <a:chOff x="0" y="0"/>
          <a:chExt cx="0" cy="0"/>
        </a:xfrm>
      </p:grpSpPr>
      <p:sp>
        <p:nvSpPr>
          <p:cNvPr id="4338" name="Google Shape;4338;g30285597b66_0_4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9" name="Google Shape;4339;g30285597b66_0_4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2" name="Shape 4352"/>
        <p:cNvGrpSpPr/>
        <p:nvPr/>
      </p:nvGrpSpPr>
      <p:grpSpPr>
        <a:xfrm>
          <a:off x="0" y="0"/>
          <a:ext cx="0" cy="0"/>
          <a:chOff x="0" y="0"/>
          <a:chExt cx="0" cy="0"/>
        </a:xfrm>
      </p:grpSpPr>
      <p:sp>
        <p:nvSpPr>
          <p:cNvPr id="4353" name="Google Shape;4353;g30249d01b4c_0_16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4" name="Google Shape;4354;g30249d01b4c_0_16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0" name="Shape 4370"/>
        <p:cNvGrpSpPr/>
        <p:nvPr/>
      </p:nvGrpSpPr>
      <p:grpSpPr>
        <a:xfrm>
          <a:off x="0" y="0"/>
          <a:ext cx="0" cy="0"/>
          <a:chOff x="0" y="0"/>
          <a:chExt cx="0" cy="0"/>
        </a:xfrm>
      </p:grpSpPr>
      <p:sp>
        <p:nvSpPr>
          <p:cNvPr id="4371" name="Google Shape;4371;g30249d01b4c_0_15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72" name="Google Shape;4372;g30249d01b4c_0_15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9" name="Shape 4389"/>
        <p:cNvGrpSpPr/>
        <p:nvPr/>
      </p:nvGrpSpPr>
      <p:grpSpPr>
        <a:xfrm>
          <a:off x="0" y="0"/>
          <a:ext cx="0" cy="0"/>
          <a:chOff x="0" y="0"/>
          <a:chExt cx="0" cy="0"/>
        </a:xfrm>
      </p:grpSpPr>
      <p:sp>
        <p:nvSpPr>
          <p:cNvPr id="4390" name="Google Shape;4390;g30285597b66_0_4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1" name="Google Shape;4391;g30285597b66_0_4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7" name="Shape 4407"/>
        <p:cNvGrpSpPr/>
        <p:nvPr/>
      </p:nvGrpSpPr>
      <p:grpSpPr>
        <a:xfrm>
          <a:off x="0" y="0"/>
          <a:ext cx="0" cy="0"/>
          <a:chOff x="0" y="0"/>
          <a:chExt cx="0" cy="0"/>
        </a:xfrm>
      </p:grpSpPr>
      <p:sp>
        <p:nvSpPr>
          <p:cNvPr id="4408" name="Google Shape;4408;g30249d01b4c_0_16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09" name="Google Shape;4409;g30249d01b4c_0_16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0" name="Shape 4430"/>
        <p:cNvGrpSpPr/>
        <p:nvPr/>
      </p:nvGrpSpPr>
      <p:grpSpPr>
        <a:xfrm>
          <a:off x="0" y="0"/>
          <a:ext cx="0" cy="0"/>
          <a:chOff x="0" y="0"/>
          <a:chExt cx="0" cy="0"/>
        </a:xfrm>
      </p:grpSpPr>
      <p:sp>
        <p:nvSpPr>
          <p:cNvPr id="4431" name="Google Shape;4431;g30285597b66_0_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32" name="Google Shape;4432;g30285597b66_0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2" name="Shape 4452"/>
        <p:cNvGrpSpPr/>
        <p:nvPr/>
      </p:nvGrpSpPr>
      <p:grpSpPr>
        <a:xfrm>
          <a:off x="0" y="0"/>
          <a:ext cx="0" cy="0"/>
          <a:chOff x="0" y="0"/>
          <a:chExt cx="0" cy="0"/>
        </a:xfrm>
      </p:grpSpPr>
      <p:sp>
        <p:nvSpPr>
          <p:cNvPr id="4453" name="Google Shape;4453;g30285597b66_0_3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54" name="Google Shape;4454;g30285597b66_0_3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6" name="Shape 4466"/>
        <p:cNvGrpSpPr/>
        <p:nvPr/>
      </p:nvGrpSpPr>
      <p:grpSpPr>
        <a:xfrm>
          <a:off x="0" y="0"/>
          <a:ext cx="0" cy="0"/>
          <a:chOff x="0" y="0"/>
          <a:chExt cx="0" cy="0"/>
        </a:xfrm>
      </p:grpSpPr>
      <p:sp>
        <p:nvSpPr>
          <p:cNvPr id="4467" name="Google Shape;4467;g30249d01b4c_0_17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68" name="Google Shape;4468;g30249d01b4c_0_17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 Id="rId3" Type="http://schemas.openxmlformats.org/officeDocument/2006/relationships/image" Target="../media/image3.png"/><Relationship Id="rId4" Type="http://schemas.openxmlformats.org/officeDocument/2006/relationships/image" Target="../media/image28.png"/><Relationship Id="rId5" Type="http://schemas.openxmlformats.org/officeDocument/2006/relationships/image" Target="../media/image1.png"/><Relationship Id="rId6" Type="http://schemas.openxmlformats.org/officeDocument/2006/relationships/image" Target="../media/image6.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 Id="rId3" Type="http://schemas.openxmlformats.org/officeDocument/2006/relationships/image" Target="../media/image7.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6.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2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 Id="rId3" Type="http://schemas.openxmlformats.org/officeDocument/2006/relationships/image" Target="../media/image28.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1.png"/><Relationship Id="rId3" Type="http://schemas.openxmlformats.org/officeDocument/2006/relationships/image" Target="../media/image16.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 Id="rId3" Type="http://schemas.openxmlformats.org/officeDocument/2006/relationships/image" Target="../media/image28.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1.png"/><Relationship Id="rId3" Type="http://schemas.openxmlformats.org/officeDocument/2006/relationships/image" Target="../media/image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28.png"/><Relationship Id="rId4" Type="http://schemas.openxmlformats.org/officeDocument/2006/relationships/image" Target="../media/image8.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 Id="rId3" Type="http://schemas.openxmlformats.org/officeDocument/2006/relationships/image" Target="../media/image10.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11.png"/><Relationship Id="rId4" Type="http://schemas.openxmlformats.org/officeDocument/2006/relationships/image" Target="../media/image21.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 Id="rId3" Type="http://schemas.openxmlformats.org/officeDocument/2006/relationships/image" Target="../media/image8.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1.png"/><Relationship Id="rId3" Type="http://schemas.openxmlformats.org/officeDocument/2006/relationships/image" Target="../media/image1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 Id="rId3" Type="http://schemas.openxmlformats.org/officeDocument/2006/relationships/image" Target="../media/image10.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2.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 Id="rId3" Type="http://schemas.openxmlformats.org/officeDocument/2006/relationships/image" Target="../media/image12.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 Id="rId3" Type="http://schemas.openxmlformats.org/officeDocument/2006/relationships/image" Target="../media/image28.png"/><Relationship Id="rId4" Type="http://schemas.openxmlformats.org/officeDocument/2006/relationships/hyperlink" Target="https://bit.ly/3A1uf1Q" TargetMode="External"/><Relationship Id="rId5" Type="http://schemas.openxmlformats.org/officeDocument/2006/relationships/hyperlink" Target="http://bit.ly/2TyoMsr" TargetMode="External"/><Relationship Id="rId6" Type="http://schemas.openxmlformats.org/officeDocument/2006/relationships/hyperlink" Target="http://bit.ly/2TtBDfr" TargetMode="Externa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 Id="rId3" Type="http://schemas.openxmlformats.org/officeDocument/2006/relationships/image" Target="../media/image12.png"/><Relationship Id="rId4" Type="http://schemas.openxmlformats.org/officeDocument/2006/relationships/image" Target="../media/image22.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 Id="rId3" Type="http://schemas.openxmlformats.org/officeDocument/2006/relationships/image" Target="../media/image7.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8.png"/><Relationship Id="rId3" Type="http://schemas.openxmlformats.org/officeDocument/2006/relationships/image" Target="../media/image16.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png"/><Relationship Id="rId3" Type="http://schemas.openxmlformats.org/officeDocument/2006/relationships/image" Target="../media/image7.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 Id="rId3" Type="http://schemas.openxmlformats.org/officeDocument/2006/relationships/image" Target="../media/image16.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 Id="rId3" Type="http://schemas.openxmlformats.org/officeDocument/2006/relationships/image" Target="../media/image21.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6.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6.png"/><Relationship Id="rId3" Type="http://schemas.openxmlformats.org/officeDocument/2006/relationships/image" Target="../media/image28.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1.png"/><Relationship Id="rId3" Type="http://schemas.openxmlformats.org/officeDocument/2006/relationships/image" Target="../media/image16.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6.png"/><Relationship Id="rId3" Type="http://schemas.openxmlformats.org/officeDocument/2006/relationships/image" Target="../media/image28.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1.png"/><Relationship Id="rId3" Type="http://schemas.openxmlformats.org/officeDocument/2006/relationships/image" Target="../media/image4.png"/><Relationship Id="rId4" Type="http://schemas.openxmlformats.org/officeDocument/2006/relationships/image" Target="../media/image1.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 Id="rId3" Type="http://schemas.openxmlformats.org/officeDocument/2006/relationships/image" Target="../media/image28.png"/><Relationship Id="rId4" Type="http://schemas.openxmlformats.org/officeDocument/2006/relationships/image" Target="../media/image8.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 Id="rId3" Type="http://schemas.openxmlformats.org/officeDocument/2006/relationships/image" Target="../media/image10.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 Id="rId3" Type="http://schemas.openxmlformats.org/officeDocument/2006/relationships/image" Target="../media/image11.png"/><Relationship Id="rId4" Type="http://schemas.openxmlformats.org/officeDocument/2006/relationships/image" Target="../media/image21.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6.png"/><Relationship Id="rId3" Type="http://schemas.openxmlformats.org/officeDocument/2006/relationships/image" Target="../media/image8.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1.png"/><Relationship Id="rId3" Type="http://schemas.openxmlformats.org/officeDocument/2006/relationships/image" Target="../media/image12.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png"/><Relationship Id="rId3" Type="http://schemas.openxmlformats.org/officeDocument/2006/relationships/image" Target="../media/image10.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2.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 Id="rId3" Type="http://schemas.openxmlformats.org/officeDocument/2006/relationships/image" Target="../media/image12.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6.png"/><Relationship Id="rId3" Type="http://schemas.openxmlformats.org/officeDocument/2006/relationships/image" Target="../media/image28.png"/><Relationship Id="rId4" Type="http://schemas.openxmlformats.org/officeDocument/2006/relationships/hyperlink" Target="https://bit.ly/3A1uf1Q" TargetMode="External"/><Relationship Id="rId5" Type="http://schemas.openxmlformats.org/officeDocument/2006/relationships/hyperlink" Target="http://bit.ly/2TyoMsr" TargetMode="External"/><Relationship Id="rId6" Type="http://schemas.openxmlformats.org/officeDocument/2006/relationships/hyperlink" Target="http://bit.ly/2TtBDfr" TargetMode="Externa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 Id="rId3" Type="http://schemas.openxmlformats.org/officeDocument/2006/relationships/image" Target="../media/image12.png"/><Relationship Id="rId4" Type="http://schemas.openxmlformats.org/officeDocument/2006/relationships/image" Target="../media/image22.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png"/><Relationship Id="rId3" Type="http://schemas.openxmlformats.org/officeDocument/2006/relationships/image" Target="../media/image7.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8.png"/><Relationship Id="rId3" Type="http://schemas.openxmlformats.org/officeDocument/2006/relationships/image" Target="../media/image16.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7.png"/><Relationship Id="rId3" Type="http://schemas.openxmlformats.org/officeDocument/2006/relationships/image" Target="../media/image7.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6.png"/><Relationship Id="rId3" Type="http://schemas.openxmlformats.org/officeDocument/2006/relationships/image" Target="../media/image1.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 Id="rId3" Type="http://schemas.openxmlformats.org/officeDocument/2006/relationships/image" Target="../media/image21.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6.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6.png"/><Relationship Id="rId3" Type="http://schemas.openxmlformats.org/officeDocument/2006/relationships/image" Target="../media/image28.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1.png"/><Relationship Id="rId3" Type="http://schemas.openxmlformats.org/officeDocument/2006/relationships/image" Target="../media/image16.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6.png"/><Relationship Id="rId3" Type="http://schemas.openxmlformats.org/officeDocument/2006/relationships/image" Target="../media/image28.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1.png"/><Relationship Id="rId3" Type="http://schemas.openxmlformats.org/officeDocument/2006/relationships/image" Target="../media/image4.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1.png"/><Relationship Id="rId3" Type="http://schemas.openxmlformats.org/officeDocument/2006/relationships/image" Target="../media/image28.png"/><Relationship Id="rId4" Type="http://schemas.openxmlformats.org/officeDocument/2006/relationships/image" Target="../media/image8.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 Id="rId3" Type="http://schemas.openxmlformats.org/officeDocument/2006/relationships/image" Target="../media/image10.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png"/><Relationship Id="rId3" Type="http://schemas.openxmlformats.org/officeDocument/2006/relationships/image" Target="../media/image11.png"/><Relationship Id="rId4" Type="http://schemas.openxmlformats.org/officeDocument/2006/relationships/image" Target="../media/image21.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6.png"/><Relationship Id="rId3" Type="http://schemas.openxmlformats.org/officeDocument/2006/relationships/image" Target="../media/image8.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1.png"/><Relationship Id="rId3" Type="http://schemas.openxmlformats.org/officeDocument/2006/relationships/image" Target="../media/image12.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7.png"/><Relationship Id="rId3" Type="http://schemas.openxmlformats.org/officeDocument/2006/relationships/image" Target="../media/image10.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2.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4.png"/><Relationship Id="rId3" Type="http://schemas.openxmlformats.org/officeDocument/2006/relationships/image" Target="../media/image12.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6.png"/><Relationship Id="rId3" Type="http://schemas.openxmlformats.org/officeDocument/2006/relationships/image" Target="../media/image28.png"/><Relationship Id="rId4" Type="http://schemas.openxmlformats.org/officeDocument/2006/relationships/hyperlink" Target="https://bit.ly/3A1uf1Q" TargetMode="External"/><Relationship Id="rId5" Type="http://schemas.openxmlformats.org/officeDocument/2006/relationships/hyperlink" Target="http://bit.ly/2TyoMsr" TargetMode="External"/><Relationship Id="rId6" Type="http://schemas.openxmlformats.org/officeDocument/2006/relationships/hyperlink" Target="http://bit.ly/2TtBDfr" TargetMode="Externa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4.png"/><Relationship Id="rId3" Type="http://schemas.openxmlformats.org/officeDocument/2006/relationships/image" Target="../media/image12.png"/><Relationship Id="rId4" Type="http://schemas.openxmlformats.org/officeDocument/2006/relationships/image" Target="../media/image22.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7.png"/><Relationship Id="rId3" Type="http://schemas.openxmlformats.org/officeDocument/2006/relationships/image" Target="../media/image7.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8.png"/><Relationship Id="rId3" Type="http://schemas.openxmlformats.org/officeDocument/2006/relationships/image" Target="../media/image16.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7.png"/><Relationship Id="rId3" Type="http://schemas.openxmlformats.org/officeDocument/2006/relationships/image" Target="../media/image7.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png"/><Relationship Id="rId3" Type="http://schemas.openxmlformats.org/officeDocument/2006/relationships/image" Target="../media/image16.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 Id="rId3" Type="http://schemas.openxmlformats.org/officeDocument/2006/relationships/image" Target="../media/image21.png"/><Relationship Id="rId4" Type="http://schemas.openxmlformats.org/officeDocument/2006/relationships/image" Target="../media/image1.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6.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6.png"/><Relationship Id="rId3" Type="http://schemas.openxmlformats.org/officeDocument/2006/relationships/image" Target="../media/image28.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1.png"/><Relationship Id="rId3" Type="http://schemas.openxmlformats.org/officeDocument/2006/relationships/image" Target="../media/image16.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6.png"/><Relationship Id="rId3" Type="http://schemas.openxmlformats.org/officeDocument/2006/relationships/image" Target="../media/image28.pn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1.png"/><Relationship Id="rId3" Type="http://schemas.openxmlformats.org/officeDocument/2006/relationships/image" Target="../media/image4.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1.png"/><Relationship Id="rId3" Type="http://schemas.openxmlformats.org/officeDocument/2006/relationships/image" Target="../media/image28.png"/><Relationship Id="rId4" Type="http://schemas.openxmlformats.org/officeDocument/2006/relationships/image" Target="../media/image1.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 Id="rId3" Type="http://schemas.openxmlformats.org/officeDocument/2006/relationships/image" Target="../media/image10.png"/><Relationship Id="rId4" Type="http://schemas.openxmlformats.org/officeDocument/2006/relationships/image" Target="../media/image1.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8.png"/><Relationship Id="rId3" Type="http://schemas.openxmlformats.org/officeDocument/2006/relationships/image" Target="../media/image11.png"/><Relationship Id="rId4" Type="http://schemas.openxmlformats.org/officeDocument/2006/relationships/image" Target="../media/image21.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6.png"/><Relationship Id="rId3" Type="http://schemas.openxmlformats.org/officeDocument/2006/relationships/image" Target="../media/image1.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1.png"/><Relationship Id="rId3" Type="http://schemas.openxmlformats.org/officeDocument/2006/relationships/image" Target="../media/image12.png"/><Relationship Id="rId4" Type="http://schemas.openxmlformats.org/officeDocument/2006/relationships/image" Target="../media/image1.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7.png"/><Relationship Id="rId3" Type="http://schemas.openxmlformats.org/officeDocument/2006/relationships/image" Target="../media/image10.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2.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2.png"/><Relationship Id="rId3" Type="http://schemas.openxmlformats.org/officeDocument/2006/relationships/image" Target="../media/image1.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6.png"/><Relationship Id="rId3" Type="http://schemas.openxmlformats.org/officeDocument/2006/relationships/image" Target="../media/image28.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4.png"/><Relationship Id="rId3" Type="http://schemas.openxmlformats.org/officeDocument/2006/relationships/image" Target="../media/image12.png"/><Relationship Id="rId4" Type="http://schemas.openxmlformats.org/officeDocument/2006/relationships/image" Target="../media/image22.pn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7.png"/><Relationship Id="rId3" Type="http://schemas.openxmlformats.org/officeDocument/2006/relationships/image" Target="../media/image17.png"/><Relationship Id="rId4" Type="http://schemas.openxmlformats.org/officeDocument/2006/relationships/image" Target="../media/image7.png"/><Relationship Id="rId5"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grpSp>
        <p:nvGrpSpPr>
          <p:cNvPr id="9" name="Google Shape;9;p2"/>
          <p:cNvGrpSpPr/>
          <p:nvPr/>
        </p:nvGrpSpPr>
        <p:grpSpPr>
          <a:xfrm>
            <a:off x="0" y="71440"/>
            <a:ext cx="9144000" cy="5009748"/>
            <a:chOff x="0" y="71440"/>
            <a:chExt cx="9144000" cy="5009748"/>
          </a:xfrm>
        </p:grpSpPr>
        <p:cxnSp>
          <p:nvCxnSpPr>
            <p:cNvPr id="10" name="Google Shape;10;p2"/>
            <p:cNvCxnSpPr/>
            <p:nvPr/>
          </p:nvCxnSpPr>
          <p:spPr>
            <a:xfrm flipH="1" rot="10800000">
              <a:off x="0" y="190425"/>
              <a:ext cx="9144000" cy="19200"/>
            </a:xfrm>
            <a:prstGeom prst="straightConnector1">
              <a:avLst/>
            </a:prstGeom>
            <a:noFill/>
            <a:ln cap="flat" cmpd="sng" w="19050">
              <a:solidFill>
                <a:schemeClr val="accent4"/>
              </a:solidFill>
              <a:prstDash val="lgDashDot"/>
              <a:round/>
              <a:headEnd len="med" w="med" type="none"/>
              <a:tailEnd len="med" w="med" type="none"/>
            </a:ln>
          </p:spPr>
        </p:cxnSp>
        <p:cxnSp>
          <p:nvCxnSpPr>
            <p:cNvPr id="11" name="Google Shape;11;p2"/>
            <p:cNvCxnSpPr/>
            <p:nvPr/>
          </p:nvCxnSpPr>
          <p:spPr>
            <a:xfrm flipH="1" rot="10800000">
              <a:off x="0" y="4933875"/>
              <a:ext cx="9144000" cy="19200"/>
            </a:xfrm>
            <a:prstGeom prst="straightConnector1">
              <a:avLst/>
            </a:prstGeom>
            <a:noFill/>
            <a:ln cap="flat" cmpd="sng" w="19050">
              <a:solidFill>
                <a:schemeClr val="accent4"/>
              </a:solidFill>
              <a:prstDash val="lgDashDot"/>
              <a:round/>
              <a:headEnd len="med" w="med" type="none"/>
              <a:tailEnd len="med" w="med" type="none"/>
            </a:ln>
          </p:spPr>
        </p:cxnSp>
        <p:grpSp>
          <p:nvGrpSpPr>
            <p:cNvPr id="12" name="Google Shape;12;p2"/>
            <p:cNvGrpSpPr/>
            <p:nvPr/>
          </p:nvGrpSpPr>
          <p:grpSpPr>
            <a:xfrm>
              <a:off x="8648880" y="71440"/>
              <a:ext cx="307343" cy="5009748"/>
              <a:chOff x="8648880" y="71440"/>
              <a:chExt cx="307343" cy="5009748"/>
            </a:xfrm>
          </p:grpSpPr>
          <p:sp>
            <p:nvSpPr>
              <p:cNvPr id="13" name="Google Shape;13;p2"/>
              <p:cNvSpPr/>
              <p:nvPr/>
            </p:nvSpPr>
            <p:spPr>
              <a:xfrm flipH="1" rot="10800000">
                <a:off x="8801651" y="3859973"/>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flipH="1" rot="10800000">
                <a:off x="8824497" y="4850697"/>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flipH="1" rot="10800000">
                <a:off x="8824497" y="4708550"/>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flipH="1" rot="10800000">
                <a:off x="8824497" y="4565979"/>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flipH="1" rot="10800000">
                <a:off x="8824497" y="4128242"/>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flipH="1" rot="10800000">
                <a:off x="8824497" y="3986142"/>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flipH="1" rot="10800000">
                <a:off x="8824497" y="3843995"/>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flipH="1" rot="10800000">
                <a:off x="8667666" y="4850697"/>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flipH="1" rot="10800000">
                <a:off x="8667666" y="4708550"/>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flipH="1" rot="10800000">
                <a:off x="8667666" y="4565979"/>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flipH="1" rot="10800000">
                <a:off x="8667666" y="4128242"/>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flipH="1" rot="10800000">
                <a:off x="8667666" y="3986142"/>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flipH="1" rot="10800000">
                <a:off x="8667666" y="3843995"/>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flipH="1" rot="10800000">
                <a:off x="8710631" y="4309975"/>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flipH="1" rot="10800000">
                <a:off x="8779211" y="4395636"/>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flipH="1" rot="10800000">
                <a:off x="8733477" y="4974580"/>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flipH="1" rot="10800000">
                <a:off x="8733070" y="3765672"/>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rot="10800000">
                <a:off x="8648880" y="3483716"/>
                <a:ext cx="276493" cy="160554"/>
              </a:xfrm>
              <a:custGeom>
                <a:rect b="b" l="l" r="r" t="t"/>
                <a:pathLst>
                  <a:path extrusionOk="0" h="5497" w="11185">
                    <a:moveTo>
                      <a:pt x="1828" y="1"/>
                    </a:moveTo>
                    <a:cubicBezTo>
                      <a:pt x="1392" y="1"/>
                      <a:pt x="985" y="182"/>
                      <a:pt x="630" y="647"/>
                    </a:cubicBezTo>
                    <a:cubicBezTo>
                      <a:pt x="1" y="1480"/>
                      <a:pt x="562" y="3009"/>
                      <a:pt x="1027" y="3570"/>
                    </a:cubicBezTo>
                    <a:cubicBezTo>
                      <a:pt x="1551" y="4209"/>
                      <a:pt x="3044" y="5497"/>
                      <a:pt x="6015" y="5497"/>
                    </a:cubicBezTo>
                    <a:cubicBezTo>
                      <a:pt x="6058" y="5497"/>
                      <a:pt x="6102" y="5496"/>
                      <a:pt x="6146" y="5496"/>
                    </a:cubicBezTo>
                    <a:cubicBezTo>
                      <a:pt x="9195" y="5457"/>
                      <a:pt x="11062" y="2902"/>
                      <a:pt x="11178" y="493"/>
                    </a:cubicBezTo>
                    <a:cubicBezTo>
                      <a:pt x="11185" y="384"/>
                      <a:pt x="11096" y="312"/>
                      <a:pt x="11005" y="312"/>
                    </a:cubicBezTo>
                    <a:cubicBezTo>
                      <a:pt x="10950" y="312"/>
                      <a:pt x="10895" y="338"/>
                      <a:pt x="10859" y="396"/>
                    </a:cubicBezTo>
                    <a:cubicBezTo>
                      <a:pt x="10139" y="1527"/>
                      <a:pt x="8692" y="2359"/>
                      <a:pt x="7216" y="2359"/>
                    </a:cubicBezTo>
                    <a:cubicBezTo>
                      <a:pt x="6571" y="2359"/>
                      <a:pt x="5921" y="2200"/>
                      <a:pt x="5324" y="1838"/>
                    </a:cubicBezTo>
                    <a:cubicBezTo>
                      <a:pt x="4208" y="1152"/>
                      <a:pt x="2925" y="1"/>
                      <a:pt x="18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rot="10800000">
                <a:off x="8807038" y="3517655"/>
                <a:ext cx="149185" cy="168410"/>
              </a:xfrm>
              <a:custGeom>
                <a:rect b="b" l="l" r="r" t="t"/>
                <a:pathLst>
                  <a:path extrusionOk="0" h="5766" w="6035">
                    <a:moveTo>
                      <a:pt x="421" y="0"/>
                    </a:moveTo>
                    <a:cubicBezTo>
                      <a:pt x="332" y="0"/>
                      <a:pt x="243" y="49"/>
                      <a:pt x="204" y="143"/>
                    </a:cubicBezTo>
                    <a:lnTo>
                      <a:pt x="59" y="482"/>
                    </a:lnTo>
                    <a:cubicBezTo>
                      <a:pt x="0" y="617"/>
                      <a:pt x="10" y="772"/>
                      <a:pt x="88" y="888"/>
                    </a:cubicBezTo>
                    <a:cubicBezTo>
                      <a:pt x="397" y="1372"/>
                      <a:pt x="784" y="1759"/>
                      <a:pt x="1229" y="2078"/>
                    </a:cubicBezTo>
                    <a:cubicBezTo>
                      <a:pt x="1375" y="2175"/>
                      <a:pt x="1433" y="2349"/>
                      <a:pt x="1394" y="2514"/>
                    </a:cubicBezTo>
                    <a:cubicBezTo>
                      <a:pt x="1278" y="2949"/>
                      <a:pt x="1297" y="3433"/>
                      <a:pt x="1452" y="3927"/>
                    </a:cubicBezTo>
                    <a:cubicBezTo>
                      <a:pt x="1704" y="4711"/>
                      <a:pt x="2275" y="5407"/>
                      <a:pt x="2197" y="5766"/>
                    </a:cubicBezTo>
                    <a:cubicBezTo>
                      <a:pt x="2710" y="5688"/>
                      <a:pt x="3533" y="4962"/>
                      <a:pt x="3223" y="4207"/>
                    </a:cubicBezTo>
                    <a:lnTo>
                      <a:pt x="3223" y="4207"/>
                    </a:lnTo>
                    <a:cubicBezTo>
                      <a:pt x="3557" y="4397"/>
                      <a:pt x="3929" y="4448"/>
                      <a:pt x="4231" y="4448"/>
                    </a:cubicBezTo>
                    <a:cubicBezTo>
                      <a:pt x="4576" y="4448"/>
                      <a:pt x="4830" y="4382"/>
                      <a:pt x="4830" y="4382"/>
                    </a:cubicBezTo>
                    <a:cubicBezTo>
                      <a:pt x="4830" y="4382"/>
                      <a:pt x="4888" y="3646"/>
                      <a:pt x="4423" y="2940"/>
                    </a:cubicBezTo>
                    <a:lnTo>
                      <a:pt x="4423" y="2940"/>
                    </a:lnTo>
                    <a:cubicBezTo>
                      <a:pt x="4555" y="2964"/>
                      <a:pt x="4680" y="2976"/>
                      <a:pt x="4795" y="2976"/>
                    </a:cubicBezTo>
                    <a:cubicBezTo>
                      <a:pt x="5643" y="2976"/>
                      <a:pt x="6035" y="2354"/>
                      <a:pt x="5933" y="1604"/>
                    </a:cubicBezTo>
                    <a:lnTo>
                      <a:pt x="5933" y="1604"/>
                    </a:lnTo>
                    <a:cubicBezTo>
                      <a:pt x="5757" y="1740"/>
                      <a:pt x="5588" y="1797"/>
                      <a:pt x="5408" y="1797"/>
                    </a:cubicBezTo>
                    <a:cubicBezTo>
                      <a:pt x="5101" y="1797"/>
                      <a:pt x="4760" y="1634"/>
                      <a:pt x="4297" y="1420"/>
                    </a:cubicBezTo>
                    <a:cubicBezTo>
                      <a:pt x="3948" y="1256"/>
                      <a:pt x="3524" y="1099"/>
                      <a:pt x="3089" y="1099"/>
                    </a:cubicBezTo>
                    <a:cubicBezTo>
                      <a:pt x="2753" y="1099"/>
                      <a:pt x="2411" y="1192"/>
                      <a:pt x="2091" y="1449"/>
                    </a:cubicBezTo>
                    <a:cubicBezTo>
                      <a:pt x="1996" y="1525"/>
                      <a:pt x="1881" y="1561"/>
                      <a:pt x="1767" y="1561"/>
                    </a:cubicBezTo>
                    <a:cubicBezTo>
                      <a:pt x="1604" y="1561"/>
                      <a:pt x="1443" y="1486"/>
                      <a:pt x="1346" y="1343"/>
                    </a:cubicBezTo>
                    <a:cubicBezTo>
                      <a:pt x="1104" y="1004"/>
                      <a:pt x="871" y="588"/>
                      <a:pt x="639" y="133"/>
                    </a:cubicBezTo>
                    <a:cubicBezTo>
                      <a:pt x="592" y="44"/>
                      <a:pt x="506" y="0"/>
                      <a:pt x="42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 name="Google Shape;32;p2"/>
              <p:cNvGrpSpPr/>
              <p:nvPr/>
            </p:nvGrpSpPr>
            <p:grpSpPr>
              <a:xfrm>
                <a:off x="8731719" y="1519757"/>
                <a:ext cx="181489" cy="435767"/>
                <a:chOff x="8731719" y="1519757"/>
                <a:chExt cx="181489" cy="435767"/>
              </a:xfrm>
            </p:grpSpPr>
            <p:sp>
              <p:nvSpPr>
                <p:cNvPr id="33" name="Google Shape;33;p2"/>
                <p:cNvSpPr/>
                <p:nvPr/>
              </p:nvSpPr>
              <p:spPr>
                <a:xfrm rot="5400000">
                  <a:off x="8668431" y="1606525"/>
                  <a:ext cx="196038" cy="69458"/>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rot="5400000">
                  <a:off x="8770796" y="1611342"/>
                  <a:ext cx="88857" cy="1670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rot="5400000">
                  <a:off x="8712706" y="1538770"/>
                  <a:ext cx="219516" cy="181489"/>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2"/>
                <p:cNvSpPr/>
                <p:nvPr/>
              </p:nvSpPr>
              <p:spPr>
                <a:xfrm flipH="1" rot="5400000">
                  <a:off x="8668431" y="1799297"/>
                  <a:ext cx="196038" cy="69458"/>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flipH="1" rot="5400000">
                  <a:off x="8770796" y="1696928"/>
                  <a:ext cx="88857" cy="1670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2"/>
                <p:cNvSpPr/>
                <p:nvPr/>
              </p:nvSpPr>
              <p:spPr>
                <a:xfrm flipH="1" rot="5400000">
                  <a:off x="8712706" y="1755021"/>
                  <a:ext cx="219516" cy="181489"/>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 name="Google Shape;39;p2"/>
              <p:cNvSpPr/>
              <p:nvPr/>
            </p:nvSpPr>
            <p:spPr>
              <a:xfrm flipH="1" rot="10800000">
                <a:off x="8801651" y="2183647"/>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2"/>
              <p:cNvSpPr/>
              <p:nvPr/>
            </p:nvSpPr>
            <p:spPr>
              <a:xfrm flipH="1" rot="10800000">
                <a:off x="8824497" y="3174371"/>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flipH="1" rot="10800000">
                <a:off x="8824497" y="3032224"/>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flipH="1" rot="10800000">
                <a:off x="8824497" y="2889653"/>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flipH="1" rot="10800000">
                <a:off x="8824497" y="2451916"/>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flipH="1" rot="10800000">
                <a:off x="8824497" y="2309816"/>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flipH="1" rot="10800000">
                <a:off x="8824497" y="2167669"/>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2"/>
              <p:cNvSpPr/>
              <p:nvPr/>
            </p:nvSpPr>
            <p:spPr>
              <a:xfrm flipH="1" rot="10800000">
                <a:off x="8667666" y="3174371"/>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2"/>
              <p:cNvSpPr/>
              <p:nvPr/>
            </p:nvSpPr>
            <p:spPr>
              <a:xfrm flipH="1" rot="10800000">
                <a:off x="8667666" y="3032224"/>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2"/>
              <p:cNvSpPr/>
              <p:nvPr/>
            </p:nvSpPr>
            <p:spPr>
              <a:xfrm flipH="1" rot="10800000">
                <a:off x="8667666" y="2889653"/>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2"/>
              <p:cNvSpPr/>
              <p:nvPr/>
            </p:nvSpPr>
            <p:spPr>
              <a:xfrm flipH="1" rot="10800000">
                <a:off x="8667666" y="2451916"/>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2"/>
              <p:cNvSpPr/>
              <p:nvPr/>
            </p:nvSpPr>
            <p:spPr>
              <a:xfrm flipH="1" rot="10800000">
                <a:off x="8667666" y="2309816"/>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2"/>
              <p:cNvSpPr/>
              <p:nvPr/>
            </p:nvSpPr>
            <p:spPr>
              <a:xfrm flipH="1" rot="10800000">
                <a:off x="8667666" y="2167669"/>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2"/>
              <p:cNvSpPr/>
              <p:nvPr/>
            </p:nvSpPr>
            <p:spPr>
              <a:xfrm flipH="1" rot="10800000">
                <a:off x="8710631" y="2633649"/>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2"/>
              <p:cNvSpPr/>
              <p:nvPr/>
            </p:nvSpPr>
            <p:spPr>
              <a:xfrm flipH="1" rot="10800000">
                <a:off x="8779211" y="2719310"/>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2"/>
              <p:cNvSpPr/>
              <p:nvPr/>
            </p:nvSpPr>
            <p:spPr>
              <a:xfrm flipH="1" rot="10800000">
                <a:off x="8733477" y="3298254"/>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2"/>
              <p:cNvSpPr/>
              <p:nvPr/>
            </p:nvSpPr>
            <p:spPr>
              <a:xfrm flipH="1" rot="10800000">
                <a:off x="8733070" y="20893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2"/>
              <p:cNvSpPr/>
              <p:nvPr/>
            </p:nvSpPr>
            <p:spPr>
              <a:xfrm flipH="1" rot="10800000">
                <a:off x="8801651" y="165741"/>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2"/>
              <p:cNvSpPr/>
              <p:nvPr/>
            </p:nvSpPr>
            <p:spPr>
              <a:xfrm flipH="1" rot="10800000">
                <a:off x="8824497" y="1156465"/>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2"/>
              <p:cNvSpPr/>
              <p:nvPr/>
            </p:nvSpPr>
            <p:spPr>
              <a:xfrm flipH="1" rot="10800000">
                <a:off x="8824497" y="1014318"/>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2"/>
              <p:cNvSpPr/>
              <p:nvPr/>
            </p:nvSpPr>
            <p:spPr>
              <a:xfrm flipH="1" rot="10800000">
                <a:off x="8824497" y="871748"/>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2"/>
              <p:cNvSpPr/>
              <p:nvPr/>
            </p:nvSpPr>
            <p:spPr>
              <a:xfrm flipH="1" rot="10800000">
                <a:off x="8824497" y="434010"/>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2"/>
              <p:cNvSpPr/>
              <p:nvPr/>
            </p:nvSpPr>
            <p:spPr>
              <a:xfrm flipH="1" rot="10800000">
                <a:off x="8824497" y="291910"/>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2"/>
              <p:cNvSpPr/>
              <p:nvPr/>
            </p:nvSpPr>
            <p:spPr>
              <a:xfrm flipH="1" rot="10800000">
                <a:off x="8824497" y="149763"/>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2"/>
              <p:cNvSpPr/>
              <p:nvPr/>
            </p:nvSpPr>
            <p:spPr>
              <a:xfrm flipH="1" rot="10800000">
                <a:off x="8667666" y="1156465"/>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2"/>
              <p:cNvSpPr/>
              <p:nvPr/>
            </p:nvSpPr>
            <p:spPr>
              <a:xfrm flipH="1" rot="10800000">
                <a:off x="8667666" y="1014318"/>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2"/>
              <p:cNvSpPr/>
              <p:nvPr/>
            </p:nvSpPr>
            <p:spPr>
              <a:xfrm flipH="1" rot="10800000">
                <a:off x="8667666" y="871748"/>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2"/>
              <p:cNvSpPr/>
              <p:nvPr/>
            </p:nvSpPr>
            <p:spPr>
              <a:xfrm flipH="1" rot="10800000">
                <a:off x="8667666" y="434010"/>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2"/>
              <p:cNvSpPr/>
              <p:nvPr/>
            </p:nvSpPr>
            <p:spPr>
              <a:xfrm flipH="1" rot="10800000">
                <a:off x="8667666" y="291910"/>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2"/>
              <p:cNvSpPr/>
              <p:nvPr/>
            </p:nvSpPr>
            <p:spPr>
              <a:xfrm flipH="1" rot="10800000">
                <a:off x="8667666" y="149763"/>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2"/>
              <p:cNvSpPr/>
              <p:nvPr/>
            </p:nvSpPr>
            <p:spPr>
              <a:xfrm flipH="1" rot="10800000">
                <a:off x="8710631" y="615743"/>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2"/>
              <p:cNvSpPr/>
              <p:nvPr/>
            </p:nvSpPr>
            <p:spPr>
              <a:xfrm flipH="1" rot="10800000">
                <a:off x="8779211" y="701404"/>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2"/>
              <p:cNvSpPr/>
              <p:nvPr/>
            </p:nvSpPr>
            <p:spPr>
              <a:xfrm flipH="1" rot="10800000">
                <a:off x="8733477" y="1280349"/>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2"/>
              <p:cNvSpPr/>
              <p:nvPr/>
            </p:nvSpPr>
            <p:spPr>
              <a:xfrm flipH="1" rot="10800000">
                <a:off x="8733070" y="71440"/>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 name="Google Shape;73;p2"/>
            <p:cNvGrpSpPr/>
            <p:nvPr/>
          </p:nvGrpSpPr>
          <p:grpSpPr>
            <a:xfrm rot="10800000">
              <a:off x="181206" y="71440"/>
              <a:ext cx="307343" cy="5009748"/>
              <a:chOff x="8648880" y="71440"/>
              <a:chExt cx="307343" cy="5009748"/>
            </a:xfrm>
          </p:grpSpPr>
          <p:sp>
            <p:nvSpPr>
              <p:cNvPr id="74" name="Google Shape;74;p2"/>
              <p:cNvSpPr/>
              <p:nvPr/>
            </p:nvSpPr>
            <p:spPr>
              <a:xfrm flipH="1" rot="10800000">
                <a:off x="8801651" y="3859973"/>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2"/>
              <p:cNvSpPr/>
              <p:nvPr/>
            </p:nvSpPr>
            <p:spPr>
              <a:xfrm flipH="1" rot="10800000">
                <a:off x="8824497" y="4850697"/>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2"/>
              <p:cNvSpPr/>
              <p:nvPr/>
            </p:nvSpPr>
            <p:spPr>
              <a:xfrm flipH="1" rot="10800000">
                <a:off x="8824497" y="4708550"/>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2"/>
              <p:cNvSpPr/>
              <p:nvPr/>
            </p:nvSpPr>
            <p:spPr>
              <a:xfrm flipH="1" rot="10800000">
                <a:off x="8824497" y="4565979"/>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2"/>
              <p:cNvSpPr/>
              <p:nvPr/>
            </p:nvSpPr>
            <p:spPr>
              <a:xfrm flipH="1" rot="10800000">
                <a:off x="8824497" y="4128242"/>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2"/>
              <p:cNvSpPr/>
              <p:nvPr/>
            </p:nvSpPr>
            <p:spPr>
              <a:xfrm flipH="1" rot="10800000">
                <a:off x="8824497" y="3986142"/>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2"/>
              <p:cNvSpPr/>
              <p:nvPr/>
            </p:nvSpPr>
            <p:spPr>
              <a:xfrm flipH="1" rot="10800000">
                <a:off x="8824497" y="3843995"/>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2"/>
              <p:cNvSpPr/>
              <p:nvPr/>
            </p:nvSpPr>
            <p:spPr>
              <a:xfrm flipH="1" rot="10800000">
                <a:off x="8667666" y="4850697"/>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
              <p:cNvSpPr/>
              <p:nvPr/>
            </p:nvSpPr>
            <p:spPr>
              <a:xfrm flipH="1" rot="10800000">
                <a:off x="8667666" y="4708550"/>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2"/>
              <p:cNvSpPr/>
              <p:nvPr/>
            </p:nvSpPr>
            <p:spPr>
              <a:xfrm flipH="1" rot="10800000">
                <a:off x="8667666" y="4565979"/>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2"/>
              <p:cNvSpPr/>
              <p:nvPr/>
            </p:nvSpPr>
            <p:spPr>
              <a:xfrm flipH="1" rot="10800000">
                <a:off x="8667666" y="4128242"/>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2"/>
              <p:cNvSpPr/>
              <p:nvPr/>
            </p:nvSpPr>
            <p:spPr>
              <a:xfrm flipH="1" rot="10800000">
                <a:off x="8667666" y="3986142"/>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2"/>
              <p:cNvSpPr/>
              <p:nvPr/>
            </p:nvSpPr>
            <p:spPr>
              <a:xfrm flipH="1" rot="10800000">
                <a:off x="8667666" y="3843995"/>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2"/>
              <p:cNvSpPr/>
              <p:nvPr/>
            </p:nvSpPr>
            <p:spPr>
              <a:xfrm flipH="1" rot="10800000">
                <a:off x="8710631" y="4309975"/>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2"/>
              <p:cNvSpPr/>
              <p:nvPr/>
            </p:nvSpPr>
            <p:spPr>
              <a:xfrm flipH="1" rot="10800000">
                <a:off x="8779211" y="4395636"/>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2"/>
              <p:cNvSpPr/>
              <p:nvPr/>
            </p:nvSpPr>
            <p:spPr>
              <a:xfrm flipH="1" rot="10800000">
                <a:off x="8733477" y="4974580"/>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2"/>
              <p:cNvSpPr/>
              <p:nvPr/>
            </p:nvSpPr>
            <p:spPr>
              <a:xfrm flipH="1" rot="10800000">
                <a:off x="8733070" y="3765672"/>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
              <p:cNvSpPr/>
              <p:nvPr/>
            </p:nvSpPr>
            <p:spPr>
              <a:xfrm rot="10800000">
                <a:off x="8648880" y="3483716"/>
                <a:ext cx="276493" cy="160554"/>
              </a:xfrm>
              <a:custGeom>
                <a:rect b="b" l="l" r="r" t="t"/>
                <a:pathLst>
                  <a:path extrusionOk="0" h="5497" w="11185">
                    <a:moveTo>
                      <a:pt x="1828" y="1"/>
                    </a:moveTo>
                    <a:cubicBezTo>
                      <a:pt x="1392" y="1"/>
                      <a:pt x="985" y="182"/>
                      <a:pt x="630" y="647"/>
                    </a:cubicBezTo>
                    <a:cubicBezTo>
                      <a:pt x="1" y="1480"/>
                      <a:pt x="562" y="3009"/>
                      <a:pt x="1027" y="3570"/>
                    </a:cubicBezTo>
                    <a:cubicBezTo>
                      <a:pt x="1551" y="4209"/>
                      <a:pt x="3044" y="5497"/>
                      <a:pt x="6015" y="5497"/>
                    </a:cubicBezTo>
                    <a:cubicBezTo>
                      <a:pt x="6058" y="5497"/>
                      <a:pt x="6102" y="5496"/>
                      <a:pt x="6146" y="5496"/>
                    </a:cubicBezTo>
                    <a:cubicBezTo>
                      <a:pt x="9195" y="5457"/>
                      <a:pt x="11062" y="2902"/>
                      <a:pt x="11178" y="493"/>
                    </a:cubicBezTo>
                    <a:cubicBezTo>
                      <a:pt x="11185" y="384"/>
                      <a:pt x="11096" y="312"/>
                      <a:pt x="11005" y="312"/>
                    </a:cubicBezTo>
                    <a:cubicBezTo>
                      <a:pt x="10950" y="312"/>
                      <a:pt x="10895" y="338"/>
                      <a:pt x="10859" y="396"/>
                    </a:cubicBezTo>
                    <a:cubicBezTo>
                      <a:pt x="10139" y="1527"/>
                      <a:pt x="8692" y="2359"/>
                      <a:pt x="7216" y="2359"/>
                    </a:cubicBezTo>
                    <a:cubicBezTo>
                      <a:pt x="6571" y="2359"/>
                      <a:pt x="5921" y="2200"/>
                      <a:pt x="5324" y="1838"/>
                    </a:cubicBezTo>
                    <a:cubicBezTo>
                      <a:pt x="4208" y="1152"/>
                      <a:pt x="2925" y="1"/>
                      <a:pt x="18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
              <p:cNvSpPr/>
              <p:nvPr/>
            </p:nvSpPr>
            <p:spPr>
              <a:xfrm rot="10800000">
                <a:off x="8807038" y="3517655"/>
                <a:ext cx="149185" cy="168410"/>
              </a:xfrm>
              <a:custGeom>
                <a:rect b="b" l="l" r="r" t="t"/>
                <a:pathLst>
                  <a:path extrusionOk="0" h="5766" w="6035">
                    <a:moveTo>
                      <a:pt x="421" y="0"/>
                    </a:moveTo>
                    <a:cubicBezTo>
                      <a:pt x="332" y="0"/>
                      <a:pt x="243" y="49"/>
                      <a:pt x="204" y="143"/>
                    </a:cubicBezTo>
                    <a:lnTo>
                      <a:pt x="59" y="482"/>
                    </a:lnTo>
                    <a:cubicBezTo>
                      <a:pt x="0" y="617"/>
                      <a:pt x="10" y="772"/>
                      <a:pt x="88" y="888"/>
                    </a:cubicBezTo>
                    <a:cubicBezTo>
                      <a:pt x="397" y="1372"/>
                      <a:pt x="784" y="1759"/>
                      <a:pt x="1229" y="2078"/>
                    </a:cubicBezTo>
                    <a:cubicBezTo>
                      <a:pt x="1375" y="2175"/>
                      <a:pt x="1433" y="2349"/>
                      <a:pt x="1394" y="2514"/>
                    </a:cubicBezTo>
                    <a:cubicBezTo>
                      <a:pt x="1278" y="2949"/>
                      <a:pt x="1297" y="3433"/>
                      <a:pt x="1452" y="3927"/>
                    </a:cubicBezTo>
                    <a:cubicBezTo>
                      <a:pt x="1704" y="4711"/>
                      <a:pt x="2275" y="5407"/>
                      <a:pt x="2197" y="5766"/>
                    </a:cubicBezTo>
                    <a:cubicBezTo>
                      <a:pt x="2710" y="5688"/>
                      <a:pt x="3533" y="4962"/>
                      <a:pt x="3223" y="4207"/>
                    </a:cubicBezTo>
                    <a:lnTo>
                      <a:pt x="3223" y="4207"/>
                    </a:lnTo>
                    <a:cubicBezTo>
                      <a:pt x="3557" y="4397"/>
                      <a:pt x="3929" y="4448"/>
                      <a:pt x="4231" y="4448"/>
                    </a:cubicBezTo>
                    <a:cubicBezTo>
                      <a:pt x="4576" y="4448"/>
                      <a:pt x="4830" y="4382"/>
                      <a:pt x="4830" y="4382"/>
                    </a:cubicBezTo>
                    <a:cubicBezTo>
                      <a:pt x="4830" y="4382"/>
                      <a:pt x="4888" y="3646"/>
                      <a:pt x="4423" y="2940"/>
                    </a:cubicBezTo>
                    <a:lnTo>
                      <a:pt x="4423" y="2940"/>
                    </a:lnTo>
                    <a:cubicBezTo>
                      <a:pt x="4555" y="2964"/>
                      <a:pt x="4680" y="2976"/>
                      <a:pt x="4795" y="2976"/>
                    </a:cubicBezTo>
                    <a:cubicBezTo>
                      <a:pt x="5643" y="2976"/>
                      <a:pt x="6035" y="2354"/>
                      <a:pt x="5933" y="1604"/>
                    </a:cubicBezTo>
                    <a:lnTo>
                      <a:pt x="5933" y="1604"/>
                    </a:lnTo>
                    <a:cubicBezTo>
                      <a:pt x="5757" y="1740"/>
                      <a:pt x="5588" y="1797"/>
                      <a:pt x="5408" y="1797"/>
                    </a:cubicBezTo>
                    <a:cubicBezTo>
                      <a:pt x="5101" y="1797"/>
                      <a:pt x="4760" y="1634"/>
                      <a:pt x="4297" y="1420"/>
                    </a:cubicBezTo>
                    <a:cubicBezTo>
                      <a:pt x="3948" y="1256"/>
                      <a:pt x="3524" y="1099"/>
                      <a:pt x="3089" y="1099"/>
                    </a:cubicBezTo>
                    <a:cubicBezTo>
                      <a:pt x="2753" y="1099"/>
                      <a:pt x="2411" y="1192"/>
                      <a:pt x="2091" y="1449"/>
                    </a:cubicBezTo>
                    <a:cubicBezTo>
                      <a:pt x="1996" y="1525"/>
                      <a:pt x="1881" y="1561"/>
                      <a:pt x="1767" y="1561"/>
                    </a:cubicBezTo>
                    <a:cubicBezTo>
                      <a:pt x="1604" y="1561"/>
                      <a:pt x="1443" y="1486"/>
                      <a:pt x="1346" y="1343"/>
                    </a:cubicBezTo>
                    <a:cubicBezTo>
                      <a:pt x="1104" y="1004"/>
                      <a:pt x="871" y="588"/>
                      <a:pt x="639" y="133"/>
                    </a:cubicBezTo>
                    <a:cubicBezTo>
                      <a:pt x="592" y="44"/>
                      <a:pt x="506" y="0"/>
                      <a:pt x="42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3" name="Google Shape;93;p2"/>
              <p:cNvGrpSpPr/>
              <p:nvPr/>
            </p:nvGrpSpPr>
            <p:grpSpPr>
              <a:xfrm>
                <a:off x="8731719" y="1519757"/>
                <a:ext cx="181489" cy="435767"/>
                <a:chOff x="8731719" y="1519757"/>
                <a:chExt cx="181489" cy="435767"/>
              </a:xfrm>
            </p:grpSpPr>
            <p:sp>
              <p:nvSpPr>
                <p:cNvPr id="94" name="Google Shape;94;p2"/>
                <p:cNvSpPr/>
                <p:nvPr/>
              </p:nvSpPr>
              <p:spPr>
                <a:xfrm rot="5400000">
                  <a:off x="8668431" y="1606525"/>
                  <a:ext cx="196038" cy="69458"/>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2"/>
                <p:cNvSpPr/>
                <p:nvPr/>
              </p:nvSpPr>
              <p:spPr>
                <a:xfrm rot="5400000">
                  <a:off x="8770796" y="1611342"/>
                  <a:ext cx="88857" cy="1670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2"/>
                <p:cNvSpPr/>
                <p:nvPr/>
              </p:nvSpPr>
              <p:spPr>
                <a:xfrm rot="5400000">
                  <a:off x="8712706" y="1538770"/>
                  <a:ext cx="219516" cy="181489"/>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2"/>
                <p:cNvSpPr/>
                <p:nvPr/>
              </p:nvSpPr>
              <p:spPr>
                <a:xfrm flipH="1" rot="5400000">
                  <a:off x="8668431" y="1799297"/>
                  <a:ext cx="196038" cy="69458"/>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
                <p:cNvSpPr/>
                <p:nvPr/>
              </p:nvSpPr>
              <p:spPr>
                <a:xfrm flipH="1" rot="5400000">
                  <a:off x="8770796" y="1696928"/>
                  <a:ext cx="88857" cy="1670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
                <p:cNvSpPr/>
                <p:nvPr/>
              </p:nvSpPr>
              <p:spPr>
                <a:xfrm flipH="1" rot="5400000">
                  <a:off x="8712706" y="1755021"/>
                  <a:ext cx="219516" cy="181489"/>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0" name="Google Shape;100;p2"/>
              <p:cNvSpPr/>
              <p:nvPr/>
            </p:nvSpPr>
            <p:spPr>
              <a:xfrm flipH="1" rot="10800000">
                <a:off x="8801651" y="2183647"/>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
              <p:cNvSpPr/>
              <p:nvPr/>
            </p:nvSpPr>
            <p:spPr>
              <a:xfrm flipH="1" rot="10800000">
                <a:off x="8824497" y="3174371"/>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2"/>
              <p:cNvSpPr/>
              <p:nvPr/>
            </p:nvSpPr>
            <p:spPr>
              <a:xfrm flipH="1" rot="10800000">
                <a:off x="8824497" y="3032224"/>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2"/>
              <p:cNvSpPr/>
              <p:nvPr/>
            </p:nvSpPr>
            <p:spPr>
              <a:xfrm flipH="1" rot="10800000">
                <a:off x="8824497" y="2889653"/>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
              <p:cNvSpPr/>
              <p:nvPr/>
            </p:nvSpPr>
            <p:spPr>
              <a:xfrm flipH="1" rot="10800000">
                <a:off x="8824497" y="2451916"/>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2"/>
              <p:cNvSpPr/>
              <p:nvPr/>
            </p:nvSpPr>
            <p:spPr>
              <a:xfrm flipH="1" rot="10800000">
                <a:off x="8824497" y="2309816"/>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2"/>
              <p:cNvSpPr/>
              <p:nvPr/>
            </p:nvSpPr>
            <p:spPr>
              <a:xfrm flipH="1" rot="10800000">
                <a:off x="8824497" y="2167669"/>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2"/>
              <p:cNvSpPr/>
              <p:nvPr/>
            </p:nvSpPr>
            <p:spPr>
              <a:xfrm flipH="1" rot="10800000">
                <a:off x="8667666" y="3174371"/>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2"/>
              <p:cNvSpPr/>
              <p:nvPr/>
            </p:nvSpPr>
            <p:spPr>
              <a:xfrm flipH="1" rot="10800000">
                <a:off x="8667666" y="3032224"/>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2"/>
              <p:cNvSpPr/>
              <p:nvPr/>
            </p:nvSpPr>
            <p:spPr>
              <a:xfrm flipH="1" rot="10800000">
                <a:off x="8667666" y="2889653"/>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2"/>
              <p:cNvSpPr/>
              <p:nvPr/>
            </p:nvSpPr>
            <p:spPr>
              <a:xfrm flipH="1" rot="10800000">
                <a:off x="8667666" y="2451916"/>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2"/>
              <p:cNvSpPr/>
              <p:nvPr/>
            </p:nvSpPr>
            <p:spPr>
              <a:xfrm flipH="1" rot="10800000">
                <a:off x="8667666" y="2309816"/>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2"/>
              <p:cNvSpPr/>
              <p:nvPr/>
            </p:nvSpPr>
            <p:spPr>
              <a:xfrm flipH="1" rot="10800000">
                <a:off x="8667666" y="2167669"/>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
              <p:cNvSpPr/>
              <p:nvPr/>
            </p:nvSpPr>
            <p:spPr>
              <a:xfrm flipH="1" rot="10800000">
                <a:off x="8710631" y="2633649"/>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2"/>
              <p:cNvSpPr/>
              <p:nvPr/>
            </p:nvSpPr>
            <p:spPr>
              <a:xfrm flipH="1" rot="10800000">
                <a:off x="8779211" y="2719310"/>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2"/>
              <p:cNvSpPr/>
              <p:nvPr/>
            </p:nvSpPr>
            <p:spPr>
              <a:xfrm flipH="1" rot="10800000">
                <a:off x="8733477" y="3298254"/>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2"/>
              <p:cNvSpPr/>
              <p:nvPr/>
            </p:nvSpPr>
            <p:spPr>
              <a:xfrm flipH="1" rot="10800000">
                <a:off x="8733070" y="20893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
              <p:cNvSpPr/>
              <p:nvPr/>
            </p:nvSpPr>
            <p:spPr>
              <a:xfrm flipH="1" rot="10800000">
                <a:off x="8801651" y="165741"/>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2"/>
              <p:cNvSpPr/>
              <p:nvPr/>
            </p:nvSpPr>
            <p:spPr>
              <a:xfrm flipH="1" rot="10800000">
                <a:off x="8824497" y="1156465"/>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2"/>
              <p:cNvSpPr/>
              <p:nvPr/>
            </p:nvSpPr>
            <p:spPr>
              <a:xfrm flipH="1" rot="10800000">
                <a:off x="8824497" y="1014318"/>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2"/>
              <p:cNvSpPr/>
              <p:nvPr/>
            </p:nvSpPr>
            <p:spPr>
              <a:xfrm flipH="1" rot="10800000">
                <a:off x="8824497" y="871748"/>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2"/>
              <p:cNvSpPr/>
              <p:nvPr/>
            </p:nvSpPr>
            <p:spPr>
              <a:xfrm flipH="1" rot="10800000">
                <a:off x="8824497" y="434010"/>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2"/>
              <p:cNvSpPr/>
              <p:nvPr/>
            </p:nvSpPr>
            <p:spPr>
              <a:xfrm flipH="1" rot="10800000">
                <a:off x="8824497" y="291910"/>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2"/>
              <p:cNvSpPr/>
              <p:nvPr/>
            </p:nvSpPr>
            <p:spPr>
              <a:xfrm flipH="1" rot="10800000">
                <a:off x="8824497" y="149763"/>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2"/>
              <p:cNvSpPr/>
              <p:nvPr/>
            </p:nvSpPr>
            <p:spPr>
              <a:xfrm flipH="1" rot="10800000">
                <a:off x="8667666" y="1156465"/>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
              <p:cNvSpPr/>
              <p:nvPr/>
            </p:nvSpPr>
            <p:spPr>
              <a:xfrm flipH="1" rot="10800000">
                <a:off x="8667666" y="1014318"/>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2"/>
              <p:cNvSpPr/>
              <p:nvPr/>
            </p:nvSpPr>
            <p:spPr>
              <a:xfrm flipH="1" rot="10800000">
                <a:off x="8667666" y="871748"/>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2"/>
              <p:cNvSpPr/>
              <p:nvPr/>
            </p:nvSpPr>
            <p:spPr>
              <a:xfrm flipH="1" rot="10800000">
                <a:off x="8667666" y="434010"/>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2"/>
              <p:cNvSpPr/>
              <p:nvPr/>
            </p:nvSpPr>
            <p:spPr>
              <a:xfrm flipH="1" rot="10800000">
                <a:off x="8667666" y="291910"/>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2"/>
              <p:cNvSpPr/>
              <p:nvPr/>
            </p:nvSpPr>
            <p:spPr>
              <a:xfrm flipH="1" rot="10800000">
                <a:off x="8667666" y="149763"/>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2"/>
              <p:cNvSpPr/>
              <p:nvPr/>
            </p:nvSpPr>
            <p:spPr>
              <a:xfrm flipH="1" rot="10800000">
                <a:off x="8710631" y="615743"/>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2"/>
              <p:cNvSpPr/>
              <p:nvPr/>
            </p:nvSpPr>
            <p:spPr>
              <a:xfrm flipH="1" rot="10800000">
                <a:off x="8779211" y="701404"/>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2"/>
              <p:cNvSpPr/>
              <p:nvPr/>
            </p:nvSpPr>
            <p:spPr>
              <a:xfrm flipH="1" rot="10800000">
                <a:off x="8733477" y="1280349"/>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
              <p:cNvSpPr/>
              <p:nvPr/>
            </p:nvSpPr>
            <p:spPr>
              <a:xfrm flipH="1" rot="10800000">
                <a:off x="8733070" y="71440"/>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34" name="Google Shape;134;p2"/>
          <p:cNvSpPr txBox="1"/>
          <p:nvPr>
            <p:ph type="ctrTitle"/>
          </p:nvPr>
        </p:nvSpPr>
        <p:spPr>
          <a:xfrm>
            <a:off x="715100" y="1003775"/>
            <a:ext cx="6266700" cy="2727000"/>
          </a:xfrm>
          <a:prstGeom prst="rect">
            <a:avLst/>
          </a:prstGeom>
        </p:spPr>
        <p:txBody>
          <a:bodyPr anchorCtr="0" anchor="b" bIns="91425" lIns="91425" spcFirstLastPara="1" rIns="91425" wrap="square" tIns="91425">
            <a:noAutofit/>
          </a:bodyPr>
          <a:lstStyle>
            <a:lvl1pPr lvl="0">
              <a:lnSpc>
                <a:spcPct val="90000"/>
              </a:lnSpc>
              <a:spcBef>
                <a:spcPts val="0"/>
              </a:spcBef>
              <a:spcAft>
                <a:spcPts val="0"/>
              </a:spcAft>
              <a:buSzPts val="5200"/>
              <a:buNone/>
              <a:defRPr sz="6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35" name="Google Shape;135;p2"/>
          <p:cNvSpPr txBox="1"/>
          <p:nvPr>
            <p:ph idx="1" type="subTitle"/>
          </p:nvPr>
        </p:nvSpPr>
        <p:spPr>
          <a:xfrm>
            <a:off x="715100" y="3723763"/>
            <a:ext cx="3419700" cy="3201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6" name="Shape 136"/>
        <p:cNvGrpSpPr/>
        <p:nvPr/>
      </p:nvGrpSpPr>
      <p:grpSpPr>
        <a:xfrm>
          <a:off x="0" y="0"/>
          <a:ext cx="0" cy="0"/>
          <a:chOff x="0" y="0"/>
          <a:chExt cx="0" cy="0"/>
        </a:xfrm>
      </p:grpSpPr>
      <p:grpSp>
        <p:nvGrpSpPr>
          <p:cNvPr id="137" name="Google Shape;137;p3"/>
          <p:cNvGrpSpPr/>
          <p:nvPr/>
        </p:nvGrpSpPr>
        <p:grpSpPr>
          <a:xfrm>
            <a:off x="72695" y="-199764"/>
            <a:ext cx="9014334" cy="882870"/>
            <a:chOff x="72695" y="-199764"/>
            <a:chExt cx="9014334" cy="882870"/>
          </a:xfrm>
        </p:grpSpPr>
        <p:sp>
          <p:nvSpPr>
            <p:cNvPr id="138" name="Google Shape;138;p3"/>
            <p:cNvSpPr/>
            <p:nvPr/>
          </p:nvSpPr>
          <p:spPr>
            <a:xfrm flipH="1" rot="5400000">
              <a:off x="973004"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3"/>
            <p:cNvSpPr/>
            <p:nvPr/>
          </p:nvSpPr>
          <p:spPr>
            <a:xfrm flipH="1" rot="5400000">
              <a:off x="1571838"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3"/>
            <p:cNvSpPr/>
            <p:nvPr/>
          </p:nvSpPr>
          <p:spPr>
            <a:xfrm flipH="1" rot="5400000">
              <a:off x="1377267"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3"/>
            <p:cNvSpPr/>
            <p:nvPr/>
          </p:nvSpPr>
          <p:spPr>
            <a:xfrm flipH="1" rot="5400000">
              <a:off x="1182438"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3"/>
            <p:cNvSpPr/>
            <p:nvPr/>
          </p:nvSpPr>
          <p:spPr>
            <a:xfrm flipH="1" rot="5400000">
              <a:off x="583262"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3"/>
            <p:cNvSpPr/>
            <p:nvPr/>
          </p:nvSpPr>
          <p:spPr>
            <a:xfrm flipH="1" rot="5400000">
              <a:off x="388756"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3"/>
            <p:cNvSpPr/>
            <p:nvPr/>
          </p:nvSpPr>
          <p:spPr>
            <a:xfrm flipH="1" rot="5400000">
              <a:off x="193863"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3"/>
            <p:cNvSpPr/>
            <p:nvPr/>
          </p:nvSpPr>
          <p:spPr>
            <a:xfrm flipH="1" rot="5400000">
              <a:off x="1572164"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3"/>
            <p:cNvSpPr/>
            <p:nvPr/>
          </p:nvSpPr>
          <p:spPr>
            <a:xfrm flipH="1" rot="5400000">
              <a:off x="1377593"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3"/>
            <p:cNvSpPr/>
            <p:nvPr/>
          </p:nvSpPr>
          <p:spPr>
            <a:xfrm flipH="1" rot="5400000">
              <a:off x="1182764"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3"/>
            <p:cNvSpPr/>
            <p:nvPr/>
          </p:nvSpPr>
          <p:spPr>
            <a:xfrm flipH="1" rot="5400000">
              <a:off x="583588"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3"/>
            <p:cNvSpPr/>
            <p:nvPr/>
          </p:nvSpPr>
          <p:spPr>
            <a:xfrm flipH="1" rot="5400000">
              <a:off x="389082"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3"/>
            <p:cNvSpPr/>
            <p:nvPr/>
          </p:nvSpPr>
          <p:spPr>
            <a:xfrm flipH="1" rot="5400000">
              <a:off x="194188"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3"/>
            <p:cNvSpPr/>
            <p:nvPr/>
          </p:nvSpPr>
          <p:spPr>
            <a:xfrm flipH="1" rot="5400000">
              <a:off x="824871"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3"/>
            <p:cNvSpPr/>
            <p:nvPr/>
          </p:nvSpPr>
          <p:spPr>
            <a:xfrm flipH="1" rot="5400000">
              <a:off x="934599"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3"/>
            <p:cNvSpPr/>
            <p:nvPr/>
          </p:nvSpPr>
          <p:spPr>
            <a:xfrm flipH="1" rot="5400000">
              <a:off x="1691012"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3"/>
            <p:cNvSpPr/>
            <p:nvPr/>
          </p:nvSpPr>
          <p:spPr>
            <a:xfrm flipH="1" rot="5400000">
              <a:off x="35930"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5" name="Google Shape;155;p3"/>
            <p:cNvGrpSpPr/>
            <p:nvPr/>
          </p:nvGrpSpPr>
          <p:grpSpPr>
            <a:xfrm>
              <a:off x="1921831" y="75898"/>
              <a:ext cx="337985" cy="331388"/>
              <a:chOff x="401788" y="3486350"/>
              <a:chExt cx="248500" cy="243650"/>
            </a:xfrm>
          </p:grpSpPr>
          <p:sp>
            <p:nvSpPr>
              <p:cNvPr id="156" name="Google Shape;156;p3"/>
              <p:cNvSpPr/>
              <p:nvPr/>
            </p:nvSpPr>
            <p:spPr>
              <a:xfrm>
                <a:off x="401788" y="3486350"/>
                <a:ext cx="248500" cy="243650"/>
              </a:xfrm>
              <a:custGeom>
                <a:rect b="b" l="l" r="r" t="t"/>
                <a:pathLst>
                  <a:path extrusionOk="0" h="9746" w="9940">
                    <a:moveTo>
                      <a:pt x="4965" y="0"/>
                    </a:moveTo>
                    <a:cubicBezTo>
                      <a:pt x="3900" y="0"/>
                      <a:pt x="3939" y="1326"/>
                      <a:pt x="4229" y="2603"/>
                    </a:cubicBezTo>
                    <a:cubicBezTo>
                      <a:pt x="3821" y="1647"/>
                      <a:pt x="3264" y="751"/>
                      <a:pt x="2614" y="751"/>
                    </a:cubicBezTo>
                    <a:cubicBezTo>
                      <a:pt x="2448" y="751"/>
                      <a:pt x="2277" y="809"/>
                      <a:pt x="2100" y="939"/>
                    </a:cubicBezTo>
                    <a:cubicBezTo>
                      <a:pt x="1229" y="1568"/>
                      <a:pt x="2023" y="2594"/>
                      <a:pt x="2991" y="3436"/>
                    </a:cubicBezTo>
                    <a:cubicBezTo>
                      <a:pt x="2362" y="3060"/>
                      <a:pt x="1695" y="2761"/>
                      <a:pt x="1177" y="2761"/>
                    </a:cubicBezTo>
                    <a:cubicBezTo>
                      <a:pt x="786" y="2761"/>
                      <a:pt x="481" y="2931"/>
                      <a:pt x="339" y="3368"/>
                    </a:cubicBezTo>
                    <a:cubicBezTo>
                      <a:pt x="0" y="4394"/>
                      <a:pt x="1278" y="4761"/>
                      <a:pt x="2584" y="4878"/>
                    </a:cubicBezTo>
                    <a:cubicBezTo>
                      <a:pt x="1278" y="4994"/>
                      <a:pt x="0" y="5352"/>
                      <a:pt x="339" y="6387"/>
                    </a:cubicBezTo>
                    <a:cubicBezTo>
                      <a:pt x="480" y="6821"/>
                      <a:pt x="783" y="6991"/>
                      <a:pt x="1171" y="6991"/>
                    </a:cubicBezTo>
                    <a:cubicBezTo>
                      <a:pt x="1691" y="6991"/>
                      <a:pt x="2363" y="6687"/>
                      <a:pt x="3000" y="6310"/>
                    </a:cubicBezTo>
                    <a:lnTo>
                      <a:pt x="3000" y="6310"/>
                    </a:lnTo>
                    <a:cubicBezTo>
                      <a:pt x="2033" y="7152"/>
                      <a:pt x="1239" y="8187"/>
                      <a:pt x="2110" y="8816"/>
                    </a:cubicBezTo>
                    <a:cubicBezTo>
                      <a:pt x="2285" y="8942"/>
                      <a:pt x="2454" y="8999"/>
                      <a:pt x="2618" y="8999"/>
                    </a:cubicBezTo>
                    <a:cubicBezTo>
                      <a:pt x="3270" y="8999"/>
                      <a:pt x="3827" y="8101"/>
                      <a:pt x="4229" y="7142"/>
                    </a:cubicBezTo>
                    <a:lnTo>
                      <a:pt x="4229" y="7142"/>
                    </a:lnTo>
                    <a:cubicBezTo>
                      <a:pt x="3939" y="8410"/>
                      <a:pt x="3891" y="9745"/>
                      <a:pt x="4975" y="9745"/>
                    </a:cubicBezTo>
                    <a:cubicBezTo>
                      <a:pt x="6049" y="9736"/>
                      <a:pt x="6010" y="8449"/>
                      <a:pt x="5729" y="7190"/>
                    </a:cubicBezTo>
                    <a:lnTo>
                      <a:pt x="5729" y="7190"/>
                    </a:lnTo>
                    <a:cubicBezTo>
                      <a:pt x="6130" y="8130"/>
                      <a:pt x="6678" y="9002"/>
                      <a:pt x="7319" y="9002"/>
                    </a:cubicBezTo>
                    <a:cubicBezTo>
                      <a:pt x="7483" y="9002"/>
                      <a:pt x="7654" y="8945"/>
                      <a:pt x="7830" y="8816"/>
                    </a:cubicBezTo>
                    <a:cubicBezTo>
                      <a:pt x="8710" y="8178"/>
                      <a:pt x="7888" y="7123"/>
                      <a:pt x="6900" y="6271"/>
                    </a:cubicBezTo>
                    <a:lnTo>
                      <a:pt x="6900" y="6271"/>
                    </a:lnTo>
                    <a:cubicBezTo>
                      <a:pt x="7548" y="6656"/>
                      <a:pt x="8238" y="6971"/>
                      <a:pt x="8770" y="6971"/>
                    </a:cubicBezTo>
                    <a:cubicBezTo>
                      <a:pt x="9161" y="6971"/>
                      <a:pt x="9467" y="6802"/>
                      <a:pt x="9610" y="6368"/>
                    </a:cubicBezTo>
                    <a:cubicBezTo>
                      <a:pt x="9939" y="5352"/>
                      <a:pt x="8691" y="4984"/>
                      <a:pt x="7413" y="4868"/>
                    </a:cubicBezTo>
                    <a:cubicBezTo>
                      <a:pt x="8691" y="4752"/>
                      <a:pt x="9930" y="4384"/>
                      <a:pt x="9601" y="3368"/>
                    </a:cubicBezTo>
                    <a:cubicBezTo>
                      <a:pt x="9461" y="2929"/>
                      <a:pt x="9155" y="2758"/>
                      <a:pt x="8763" y="2758"/>
                    </a:cubicBezTo>
                    <a:cubicBezTo>
                      <a:pt x="8231" y="2758"/>
                      <a:pt x="7542" y="3074"/>
                      <a:pt x="6900" y="3465"/>
                    </a:cubicBezTo>
                    <a:lnTo>
                      <a:pt x="6900" y="3465"/>
                    </a:lnTo>
                    <a:cubicBezTo>
                      <a:pt x="7888" y="2603"/>
                      <a:pt x="8700" y="1558"/>
                      <a:pt x="7830" y="919"/>
                    </a:cubicBezTo>
                    <a:cubicBezTo>
                      <a:pt x="7653" y="794"/>
                      <a:pt x="7481" y="737"/>
                      <a:pt x="7316" y="737"/>
                    </a:cubicBezTo>
                    <a:cubicBezTo>
                      <a:pt x="6669" y="737"/>
                      <a:pt x="6121" y="1604"/>
                      <a:pt x="5720" y="2545"/>
                    </a:cubicBezTo>
                    <a:cubicBezTo>
                      <a:pt x="6000" y="1297"/>
                      <a:pt x="6039" y="0"/>
                      <a:pt x="496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3"/>
              <p:cNvSpPr/>
              <p:nvPr/>
            </p:nvSpPr>
            <p:spPr>
              <a:xfrm>
                <a:off x="498088" y="3585423"/>
                <a:ext cx="55900" cy="55675"/>
              </a:xfrm>
              <a:custGeom>
                <a:rect b="b" l="l" r="r" t="t"/>
                <a:pathLst>
                  <a:path extrusionOk="0" h="2227" w="2236">
                    <a:moveTo>
                      <a:pt x="1113" y="1"/>
                    </a:moveTo>
                    <a:cubicBezTo>
                      <a:pt x="503" y="1"/>
                      <a:pt x="0" y="495"/>
                      <a:pt x="0" y="1114"/>
                    </a:cubicBezTo>
                    <a:cubicBezTo>
                      <a:pt x="0" y="1733"/>
                      <a:pt x="503" y="2227"/>
                      <a:pt x="1113" y="2227"/>
                    </a:cubicBezTo>
                    <a:cubicBezTo>
                      <a:pt x="1732" y="2227"/>
                      <a:pt x="2236" y="1733"/>
                      <a:pt x="2236" y="1114"/>
                    </a:cubicBezTo>
                    <a:cubicBezTo>
                      <a:pt x="2236" y="495"/>
                      <a:pt x="1732" y="1"/>
                      <a:pt x="111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8" name="Google Shape;158;p3"/>
            <p:cNvSpPr/>
            <p:nvPr/>
          </p:nvSpPr>
          <p:spPr>
            <a:xfrm flipH="1" rot="5400000">
              <a:off x="3208579"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3"/>
            <p:cNvSpPr/>
            <p:nvPr/>
          </p:nvSpPr>
          <p:spPr>
            <a:xfrm flipH="1" rot="5400000">
              <a:off x="3807413"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3"/>
            <p:cNvSpPr/>
            <p:nvPr/>
          </p:nvSpPr>
          <p:spPr>
            <a:xfrm flipH="1" rot="5400000">
              <a:off x="3612842"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3"/>
            <p:cNvSpPr/>
            <p:nvPr/>
          </p:nvSpPr>
          <p:spPr>
            <a:xfrm flipH="1" rot="5400000">
              <a:off x="3418013"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3"/>
            <p:cNvSpPr/>
            <p:nvPr/>
          </p:nvSpPr>
          <p:spPr>
            <a:xfrm flipH="1" rot="5400000">
              <a:off x="2818837"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3"/>
            <p:cNvSpPr/>
            <p:nvPr/>
          </p:nvSpPr>
          <p:spPr>
            <a:xfrm flipH="1" rot="5400000">
              <a:off x="2624331"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3"/>
            <p:cNvSpPr/>
            <p:nvPr/>
          </p:nvSpPr>
          <p:spPr>
            <a:xfrm flipH="1" rot="5400000">
              <a:off x="2429438"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3"/>
            <p:cNvSpPr/>
            <p:nvPr/>
          </p:nvSpPr>
          <p:spPr>
            <a:xfrm flipH="1" rot="5400000">
              <a:off x="3807739"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3"/>
            <p:cNvSpPr/>
            <p:nvPr/>
          </p:nvSpPr>
          <p:spPr>
            <a:xfrm flipH="1" rot="5400000">
              <a:off x="3613168"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3"/>
            <p:cNvSpPr/>
            <p:nvPr/>
          </p:nvSpPr>
          <p:spPr>
            <a:xfrm flipH="1" rot="5400000">
              <a:off x="3418339"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3"/>
            <p:cNvSpPr/>
            <p:nvPr/>
          </p:nvSpPr>
          <p:spPr>
            <a:xfrm flipH="1" rot="5400000">
              <a:off x="2819163"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3"/>
            <p:cNvSpPr/>
            <p:nvPr/>
          </p:nvSpPr>
          <p:spPr>
            <a:xfrm flipH="1" rot="5400000">
              <a:off x="2624657"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3"/>
            <p:cNvSpPr/>
            <p:nvPr/>
          </p:nvSpPr>
          <p:spPr>
            <a:xfrm flipH="1" rot="5400000">
              <a:off x="2429763"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3"/>
            <p:cNvSpPr/>
            <p:nvPr/>
          </p:nvSpPr>
          <p:spPr>
            <a:xfrm flipH="1" rot="5400000">
              <a:off x="3060446"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3"/>
            <p:cNvSpPr/>
            <p:nvPr/>
          </p:nvSpPr>
          <p:spPr>
            <a:xfrm flipH="1" rot="5400000">
              <a:off x="3170174"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3"/>
            <p:cNvSpPr/>
            <p:nvPr/>
          </p:nvSpPr>
          <p:spPr>
            <a:xfrm flipH="1" rot="5400000">
              <a:off x="3926587"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3"/>
            <p:cNvSpPr/>
            <p:nvPr/>
          </p:nvSpPr>
          <p:spPr>
            <a:xfrm flipH="1" rot="5400000">
              <a:off x="2271505"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3"/>
            <p:cNvSpPr/>
            <p:nvPr/>
          </p:nvSpPr>
          <p:spPr>
            <a:xfrm rot="-3389528">
              <a:off x="4483646" y="28709"/>
              <a:ext cx="261224" cy="257187"/>
            </a:xfrm>
            <a:custGeom>
              <a:rect b="b" l="l" r="r" t="t"/>
              <a:pathLst>
                <a:path extrusionOk="0" h="7709" w="7830">
                  <a:moveTo>
                    <a:pt x="3576" y="1"/>
                  </a:moveTo>
                  <a:cubicBezTo>
                    <a:pt x="2620" y="1"/>
                    <a:pt x="1595" y="287"/>
                    <a:pt x="658" y="876"/>
                  </a:cubicBezTo>
                  <a:cubicBezTo>
                    <a:pt x="417" y="1031"/>
                    <a:pt x="204" y="1186"/>
                    <a:pt x="0" y="1360"/>
                  </a:cubicBezTo>
                  <a:lnTo>
                    <a:pt x="4017" y="7708"/>
                  </a:lnTo>
                  <a:cubicBezTo>
                    <a:pt x="4259" y="7602"/>
                    <a:pt x="4500" y="7476"/>
                    <a:pt x="4733" y="7331"/>
                  </a:cubicBezTo>
                  <a:cubicBezTo>
                    <a:pt x="6949" y="5928"/>
                    <a:pt x="7830" y="3344"/>
                    <a:pt x="6707" y="1563"/>
                  </a:cubicBezTo>
                  <a:cubicBezTo>
                    <a:pt x="6059" y="535"/>
                    <a:pt x="4882" y="1"/>
                    <a:pt x="357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3"/>
            <p:cNvSpPr/>
            <p:nvPr/>
          </p:nvSpPr>
          <p:spPr>
            <a:xfrm rot="-3389528">
              <a:off x="4529287" y="11991"/>
              <a:ext cx="150162" cy="178420"/>
            </a:xfrm>
            <a:custGeom>
              <a:rect b="b" l="l" r="r" t="t"/>
              <a:pathLst>
                <a:path extrusionOk="0" h="5348" w="4501">
                  <a:moveTo>
                    <a:pt x="668" y="0"/>
                  </a:moveTo>
                  <a:cubicBezTo>
                    <a:pt x="568" y="0"/>
                    <a:pt x="469" y="4"/>
                    <a:pt x="368" y="10"/>
                  </a:cubicBezTo>
                  <a:cubicBezTo>
                    <a:pt x="97" y="397"/>
                    <a:pt x="1" y="755"/>
                    <a:pt x="146" y="987"/>
                  </a:cubicBezTo>
                  <a:cubicBezTo>
                    <a:pt x="260" y="1161"/>
                    <a:pt x="484" y="1242"/>
                    <a:pt x="783" y="1242"/>
                  </a:cubicBezTo>
                  <a:cubicBezTo>
                    <a:pt x="968" y="1242"/>
                    <a:pt x="1181" y="1211"/>
                    <a:pt x="1414" y="1152"/>
                  </a:cubicBezTo>
                  <a:lnTo>
                    <a:pt x="1414" y="1152"/>
                  </a:lnTo>
                  <a:cubicBezTo>
                    <a:pt x="1007" y="1636"/>
                    <a:pt x="843" y="2081"/>
                    <a:pt x="1017" y="2361"/>
                  </a:cubicBezTo>
                  <a:cubicBezTo>
                    <a:pt x="1126" y="2531"/>
                    <a:pt x="1356" y="2613"/>
                    <a:pt x="1663" y="2613"/>
                  </a:cubicBezTo>
                  <a:cubicBezTo>
                    <a:pt x="1846" y="2613"/>
                    <a:pt x="2056" y="2584"/>
                    <a:pt x="2285" y="2526"/>
                  </a:cubicBezTo>
                  <a:lnTo>
                    <a:pt x="2285" y="2526"/>
                  </a:lnTo>
                  <a:cubicBezTo>
                    <a:pt x="1878" y="3010"/>
                    <a:pt x="1714" y="3455"/>
                    <a:pt x="1888" y="3736"/>
                  </a:cubicBezTo>
                  <a:cubicBezTo>
                    <a:pt x="1995" y="3903"/>
                    <a:pt x="2221" y="3985"/>
                    <a:pt x="2521" y="3985"/>
                  </a:cubicBezTo>
                  <a:cubicBezTo>
                    <a:pt x="2707" y="3985"/>
                    <a:pt x="2922" y="3953"/>
                    <a:pt x="3156" y="3890"/>
                  </a:cubicBezTo>
                  <a:lnTo>
                    <a:pt x="3156" y="3890"/>
                  </a:lnTo>
                  <a:cubicBezTo>
                    <a:pt x="3059" y="5110"/>
                    <a:pt x="2662" y="5032"/>
                    <a:pt x="2759" y="5100"/>
                  </a:cubicBezTo>
                  <a:cubicBezTo>
                    <a:pt x="2918" y="5244"/>
                    <a:pt x="3137" y="5347"/>
                    <a:pt x="3454" y="5347"/>
                  </a:cubicBezTo>
                  <a:cubicBezTo>
                    <a:pt x="3540" y="5347"/>
                    <a:pt x="3634" y="5339"/>
                    <a:pt x="3736" y="5323"/>
                  </a:cubicBezTo>
                  <a:cubicBezTo>
                    <a:pt x="4423" y="4074"/>
                    <a:pt x="4501" y="2661"/>
                    <a:pt x="3804" y="1558"/>
                  </a:cubicBezTo>
                  <a:cubicBezTo>
                    <a:pt x="3156" y="533"/>
                    <a:pt x="1974" y="0"/>
                    <a:pt x="66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3"/>
            <p:cNvSpPr/>
            <p:nvPr/>
          </p:nvSpPr>
          <p:spPr>
            <a:xfrm rot="-3389528">
              <a:off x="4323837" y="-132216"/>
              <a:ext cx="563750" cy="747774"/>
            </a:xfrm>
            <a:custGeom>
              <a:rect b="b" l="l" r="r" t="t"/>
              <a:pathLst>
                <a:path extrusionOk="0" h="22414" w="16898">
                  <a:moveTo>
                    <a:pt x="5149" y="1"/>
                  </a:moveTo>
                  <a:cubicBezTo>
                    <a:pt x="3436" y="649"/>
                    <a:pt x="1723" y="1288"/>
                    <a:pt x="0" y="1927"/>
                  </a:cubicBezTo>
                  <a:cubicBezTo>
                    <a:pt x="1888" y="10027"/>
                    <a:pt x="6446" y="17236"/>
                    <a:pt x="12959" y="22414"/>
                  </a:cubicBezTo>
                  <a:cubicBezTo>
                    <a:pt x="14265" y="21136"/>
                    <a:pt x="15581" y="19859"/>
                    <a:pt x="16897" y="18591"/>
                  </a:cubicBezTo>
                  <a:cubicBezTo>
                    <a:pt x="10975" y="13898"/>
                    <a:pt x="6842" y="7365"/>
                    <a:pt x="51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3"/>
            <p:cNvSpPr/>
            <p:nvPr/>
          </p:nvSpPr>
          <p:spPr>
            <a:xfrm rot="-3389528">
              <a:off x="4350659" y="-82291"/>
              <a:ext cx="501129" cy="717081"/>
            </a:xfrm>
            <a:custGeom>
              <a:rect b="b" l="l" r="r" t="t"/>
              <a:pathLst>
                <a:path extrusionOk="0" h="21494" w="15021">
                  <a:moveTo>
                    <a:pt x="2700" y="0"/>
                  </a:moveTo>
                  <a:lnTo>
                    <a:pt x="2700" y="0"/>
                  </a:lnTo>
                  <a:cubicBezTo>
                    <a:pt x="1800" y="339"/>
                    <a:pt x="900" y="668"/>
                    <a:pt x="0" y="1007"/>
                  </a:cubicBezTo>
                  <a:cubicBezTo>
                    <a:pt x="1888" y="9107"/>
                    <a:pt x="6446" y="16316"/>
                    <a:pt x="12959" y="21494"/>
                  </a:cubicBezTo>
                  <a:cubicBezTo>
                    <a:pt x="13646" y="20826"/>
                    <a:pt x="14333" y="20149"/>
                    <a:pt x="15020" y="19481"/>
                  </a:cubicBezTo>
                  <a:lnTo>
                    <a:pt x="15020" y="19481"/>
                  </a:lnTo>
                  <a:cubicBezTo>
                    <a:pt x="14159" y="19800"/>
                    <a:pt x="13297" y="20110"/>
                    <a:pt x="12426" y="20410"/>
                  </a:cubicBezTo>
                  <a:cubicBezTo>
                    <a:pt x="12814" y="19433"/>
                    <a:pt x="13220" y="18465"/>
                    <a:pt x="13646" y="17507"/>
                  </a:cubicBezTo>
                  <a:lnTo>
                    <a:pt x="13646" y="17507"/>
                  </a:lnTo>
                  <a:cubicBezTo>
                    <a:pt x="12572" y="17855"/>
                    <a:pt x="11488" y="18194"/>
                    <a:pt x="10394" y="18504"/>
                  </a:cubicBezTo>
                  <a:cubicBezTo>
                    <a:pt x="10839" y="17536"/>
                    <a:pt x="11294" y="16578"/>
                    <a:pt x="11778" y="15629"/>
                  </a:cubicBezTo>
                  <a:lnTo>
                    <a:pt x="11778" y="15629"/>
                  </a:lnTo>
                  <a:cubicBezTo>
                    <a:pt x="10704" y="15929"/>
                    <a:pt x="9610" y="16210"/>
                    <a:pt x="8517" y="16471"/>
                  </a:cubicBezTo>
                  <a:cubicBezTo>
                    <a:pt x="9010" y="15513"/>
                    <a:pt x="9523" y="14565"/>
                    <a:pt x="10065" y="13636"/>
                  </a:cubicBezTo>
                  <a:lnTo>
                    <a:pt x="10065" y="13636"/>
                  </a:lnTo>
                  <a:cubicBezTo>
                    <a:pt x="8981" y="13878"/>
                    <a:pt x="7888" y="14110"/>
                    <a:pt x="6794" y="14313"/>
                  </a:cubicBezTo>
                  <a:cubicBezTo>
                    <a:pt x="7346" y="13365"/>
                    <a:pt x="7917" y="12436"/>
                    <a:pt x="8497" y="11526"/>
                  </a:cubicBezTo>
                  <a:lnTo>
                    <a:pt x="8497" y="11526"/>
                  </a:lnTo>
                  <a:cubicBezTo>
                    <a:pt x="7413" y="11720"/>
                    <a:pt x="6330" y="11884"/>
                    <a:pt x="5236" y="12039"/>
                  </a:cubicBezTo>
                  <a:cubicBezTo>
                    <a:pt x="5836" y="11110"/>
                    <a:pt x="6455" y="10200"/>
                    <a:pt x="7094" y="9300"/>
                  </a:cubicBezTo>
                  <a:lnTo>
                    <a:pt x="7094" y="9300"/>
                  </a:lnTo>
                  <a:cubicBezTo>
                    <a:pt x="6020" y="9445"/>
                    <a:pt x="4936" y="9562"/>
                    <a:pt x="3842" y="9649"/>
                  </a:cubicBezTo>
                  <a:cubicBezTo>
                    <a:pt x="4500" y="8749"/>
                    <a:pt x="5168" y="7858"/>
                    <a:pt x="5855" y="6987"/>
                  </a:cubicBezTo>
                  <a:lnTo>
                    <a:pt x="5855" y="6987"/>
                  </a:lnTo>
                  <a:cubicBezTo>
                    <a:pt x="4791" y="7074"/>
                    <a:pt x="3707" y="7132"/>
                    <a:pt x="2633" y="7171"/>
                  </a:cubicBezTo>
                  <a:cubicBezTo>
                    <a:pt x="3339" y="6291"/>
                    <a:pt x="4055" y="5429"/>
                    <a:pt x="4791" y="4578"/>
                  </a:cubicBezTo>
                  <a:lnTo>
                    <a:pt x="4791" y="4578"/>
                  </a:lnTo>
                  <a:cubicBezTo>
                    <a:pt x="4103" y="4596"/>
                    <a:pt x="3416" y="4607"/>
                    <a:pt x="2729" y="4607"/>
                  </a:cubicBezTo>
                  <a:cubicBezTo>
                    <a:pt x="2351" y="4607"/>
                    <a:pt x="1974" y="4604"/>
                    <a:pt x="1597" y="4597"/>
                  </a:cubicBezTo>
                  <a:cubicBezTo>
                    <a:pt x="2352" y="3745"/>
                    <a:pt x="3117" y="2913"/>
                    <a:pt x="3900" y="2090"/>
                  </a:cubicBezTo>
                  <a:cubicBezTo>
                    <a:pt x="2846" y="2071"/>
                    <a:pt x="1800" y="2023"/>
                    <a:pt x="755" y="1945"/>
                  </a:cubicBezTo>
                  <a:cubicBezTo>
                    <a:pt x="1394" y="1287"/>
                    <a:pt x="2042" y="639"/>
                    <a:pt x="27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3"/>
            <p:cNvSpPr/>
            <p:nvPr/>
          </p:nvSpPr>
          <p:spPr>
            <a:xfrm flipH="1" rot="5400000">
              <a:off x="5951079"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3"/>
            <p:cNvSpPr/>
            <p:nvPr/>
          </p:nvSpPr>
          <p:spPr>
            <a:xfrm flipH="1" rot="5400000">
              <a:off x="6549913"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3"/>
            <p:cNvSpPr/>
            <p:nvPr/>
          </p:nvSpPr>
          <p:spPr>
            <a:xfrm flipH="1" rot="5400000">
              <a:off x="6355342"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3"/>
            <p:cNvSpPr/>
            <p:nvPr/>
          </p:nvSpPr>
          <p:spPr>
            <a:xfrm flipH="1" rot="5400000">
              <a:off x="6160513"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3"/>
            <p:cNvSpPr/>
            <p:nvPr/>
          </p:nvSpPr>
          <p:spPr>
            <a:xfrm flipH="1" rot="5400000">
              <a:off x="5561337"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3"/>
            <p:cNvSpPr/>
            <p:nvPr/>
          </p:nvSpPr>
          <p:spPr>
            <a:xfrm flipH="1" rot="5400000">
              <a:off x="5366831"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3"/>
            <p:cNvSpPr/>
            <p:nvPr/>
          </p:nvSpPr>
          <p:spPr>
            <a:xfrm flipH="1" rot="5400000">
              <a:off x="5171938"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3"/>
            <p:cNvSpPr/>
            <p:nvPr/>
          </p:nvSpPr>
          <p:spPr>
            <a:xfrm flipH="1" rot="5400000">
              <a:off x="6550239"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3"/>
            <p:cNvSpPr/>
            <p:nvPr/>
          </p:nvSpPr>
          <p:spPr>
            <a:xfrm flipH="1" rot="5400000">
              <a:off x="6355668"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3"/>
            <p:cNvSpPr/>
            <p:nvPr/>
          </p:nvSpPr>
          <p:spPr>
            <a:xfrm flipH="1" rot="5400000">
              <a:off x="6160839"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3"/>
            <p:cNvSpPr/>
            <p:nvPr/>
          </p:nvSpPr>
          <p:spPr>
            <a:xfrm flipH="1" rot="5400000">
              <a:off x="5561663"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3"/>
            <p:cNvSpPr/>
            <p:nvPr/>
          </p:nvSpPr>
          <p:spPr>
            <a:xfrm flipH="1" rot="5400000">
              <a:off x="5367157"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3"/>
            <p:cNvSpPr/>
            <p:nvPr/>
          </p:nvSpPr>
          <p:spPr>
            <a:xfrm flipH="1" rot="5400000">
              <a:off x="5172263"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3"/>
            <p:cNvSpPr/>
            <p:nvPr/>
          </p:nvSpPr>
          <p:spPr>
            <a:xfrm flipH="1" rot="5400000">
              <a:off x="5802946"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3"/>
            <p:cNvSpPr/>
            <p:nvPr/>
          </p:nvSpPr>
          <p:spPr>
            <a:xfrm flipH="1" rot="5400000">
              <a:off x="5912674"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3"/>
            <p:cNvSpPr/>
            <p:nvPr/>
          </p:nvSpPr>
          <p:spPr>
            <a:xfrm flipH="1" rot="5400000">
              <a:off x="6669087"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3"/>
            <p:cNvSpPr/>
            <p:nvPr/>
          </p:nvSpPr>
          <p:spPr>
            <a:xfrm flipH="1" rot="5400000">
              <a:off x="5014005"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6" name="Google Shape;196;p3"/>
            <p:cNvGrpSpPr/>
            <p:nvPr/>
          </p:nvGrpSpPr>
          <p:grpSpPr>
            <a:xfrm>
              <a:off x="6899906" y="75898"/>
              <a:ext cx="337985" cy="331388"/>
              <a:chOff x="401788" y="3486350"/>
              <a:chExt cx="248500" cy="243650"/>
            </a:xfrm>
          </p:grpSpPr>
          <p:sp>
            <p:nvSpPr>
              <p:cNvPr id="197" name="Google Shape;197;p3"/>
              <p:cNvSpPr/>
              <p:nvPr/>
            </p:nvSpPr>
            <p:spPr>
              <a:xfrm>
                <a:off x="401788" y="3486350"/>
                <a:ext cx="248500" cy="243650"/>
              </a:xfrm>
              <a:custGeom>
                <a:rect b="b" l="l" r="r" t="t"/>
                <a:pathLst>
                  <a:path extrusionOk="0" h="9746" w="9940">
                    <a:moveTo>
                      <a:pt x="4965" y="0"/>
                    </a:moveTo>
                    <a:cubicBezTo>
                      <a:pt x="3900" y="0"/>
                      <a:pt x="3939" y="1326"/>
                      <a:pt x="4229" y="2603"/>
                    </a:cubicBezTo>
                    <a:cubicBezTo>
                      <a:pt x="3821" y="1647"/>
                      <a:pt x="3264" y="751"/>
                      <a:pt x="2614" y="751"/>
                    </a:cubicBezTo>
                    <a:cubicBezTo>
                      <a:pt x="2448" y="751"/>
                      <a:pt x="2277" y="809"/>
                      <a:pt x="2100" y="939"/>
                    </a:cubicBezTo>
                    <a:cubicBezTo>
                      <a:pt x="1229" y="1568"/>
                      <a:pt x="2023" y="2594"/>
                      <a:pt x="2991" y="3436"/>
                    </a:cubicBezTo>
                    <a:cubicBezTo>
                      <a:pt x="2362" y="3060"/>
                      <a:pt x="1695" y="2761"/>
                      <a:pt x="1177" y="2761"/>
                    </a:cubicBezTo>
                    <a:cubicBezTo>
                      <a:pt x="786" y="2761"/>
                      <a:pt x="481" y="2931"/>
                      <a:pt x="339" y="3368"/>
                    </a:cubicBezTo>
                    <a:cubicBezTo>
                      <a:pt x="0" y="4394"/>
                      <a:pt x="1278" y="4761"/>
                      <a:pt x="2584" y="4878"/>
                    </a:cubicBezTo>
                    <a:cubicBezTo>
                      <a:pt x="1278" y="4994"/>
                      <a:pt x="0" y="5352"/>
                      <a:pt x="339" y="6387"/>
                    </a:cubicBezTo>
                    <a:cubicBezTo>
                      <a:pt x="480" y="6821"/>
                      <a:pt x="783" y="6991"/>
                      <a:pt x="1171" y="6991"/>
                    </a:cubicBezTo>
                    <a:cubicBezTo>
                      <a:pt x="1691" y="6991"/>
                      <a:pt x="2363" y="6687"/>
                      <a:pt x="3000" y="6310"/>
                    </a:cubicBezTo>
                    <a:lnTo>
                      <a:pt x="3000" y="6310"/>
                    </a:lnTo>
                    <a:cubicBezTo>
                      <a:pt x="2033" y="7152"/>
                      <a:pt x="1239" y="8187"/>
                      <a:pt x="2110" y="8816"/>
                    </a:cubicBezTo>
                    <a:cubicBezTo>
                      <a:pt x="2285" y="8942"/>
                      <a:pt x="2454" y="8999"/>
                      <a:pt x="2618" y="8999"/>
                    </a:cubicBezTo>
                    <a:cubicBezTo>
                      <a:pt x="3270" y="8999"/>
                      <a:pt x="3827" y="8101"/>
                      <a:pt x="4229" y="7142"/>
                    </a:cubicBezTo>
                    <a:lnTo>
                      <a:pt x="4229" y="7142"/>
                    </a:lnTo>
                    <a:cubicBezTo>
                      <a:pt x="3939" y="8410"/>
                      <a:pt x="3891" y="9745"/>
                      <a:pt x="4975" y="9745"/>
                    </a:cubicBezTo>
                    <a:cubicBezTo>
                      <a:pt x="6049" y="9736"/>
                      <a:pt x="6010" y="8449"/>
                      <a:pt x="5729" y="7190"/>
                    </a:cubicBezTo>
                    <a:lnTo>
                      <a:pt x="5729" y="7190"/>
                    </a:lnTo>
                    <a:cubicBezTo>
                      <a:pt x="6130" y="8130"/>
                      <a:pt x="6678" y="9002"/>
                      <a:pt x="7319" y="9002"/>
                    </a:cubicBezTo>
                    <a:cubicBezTo>
                      <a:pt x="7483" y="9002"/>
                      <a:pt x="7654" y="8945"/>
                      <a:pt x="7830" y="8816"/>
                    </a:cubicBezTo>
                    <a:cubicBezTo>
                      <a:pt x="8710" y="8178"/>
                      <a:pt x="7888" y="7123"/>
                      <a:pt x="6900" y="6271"/>
                    </a:cubicBezTo>
                    <a:lnTo>
                      <a:pt x="6900" y="6271"/>
                    </a:lnTo>
                    <a:cubicBezTo>
                      <a:pt x="7548" y="6656"/>
                      <a:pt x="8238" y="6971"/>
                      <a:pt x="8770" y="6971"/>
                    </a:cubicBezTo>
                    <a:cubicBezTo>
                      <a:pt x="9161" y="6971"/>
                      <a:pt x="9467" y="6802"/>
                      <a:pt x="9610" y="6368"/>
                    </a:cubicBezTo>
                    <a:cubicBezTo>
                      <a:pt x="9939" y="5352"/>
                      <a:pt x="8691" y="4984"/>
                      <a:pt x="7413" y="4868"/>
                    </a:cubicBezTo>
                    <a:cubicBezTo>
                      <a:pt x="8691" y="4752"/>
                      <a:pt x="9930" y="4384"/>
                      <a:pt x="9601" y="3368"/>
                    </a:cubicBezTo>
                    <a:cubicBezTo>
                      <a:pt x="9461" y="2929"/>
                      <a:pt x="9155" y="2758"/>
                      <a:pt x="8763" y="2758"/>
                    </a:cubicBezTo>
                    <a:cubicBezTo>
                      <a:pt x="8231" y="2758"/>
                      <a:pt x="7542" y="3074"/>
                      <a:pt x="6900" y="3465"/>
                    </a:cubicBezTo>
                    <a:lnTo>
                      <a:pt x="6900" y="3465"/>
                    </a:lnTo>
                    <a:cubicBezTo>
                      <a:pt x="7888" y="2603"/>
                      <a:pt x="8700" y="1558"/>
                      <a:pt x="7830" y="919"/>
                    </a:cubicBezTo>
                    <a:cubicBezTo>
                      <a:pt x="7653" y="794"/>
                      <a:pt x="7481" y="737"/>
                      <a:pt x="7316" y="737"/>
                    </a:cubicBezTo>
                    <a:cubicBezTo>
                      <a:pt x="6669" y="737"/>
                      <a:pt x="6121" y="1604"/>
                      <a:pt x="5720" y="2545"/>
                    </a:cubicBezTo>
                    <a:cubicBezTo>
                      <a:pt x="6000" y="1297"/>
                      <a:pt x="6039" y="0"/>
                      <a:pt x="496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3"/>
              <p:cNvSpPr/>
              <p:nvPr/>
            </p:nvSpPr>
            <p:spPr>
              <a:xfrm>
                <a:off x="498088" y="3585423"/>
                <a:ext cx="55900" cy="55675"/>
              </a:xfrm>
              <a:custGeom>
                <a:rect b="b" l="l" r="r" t="t"/>
                <a:pathLst>
                  <a:path extrusionOk="0" h="2227" w="2236">
                    <a:moveTo>
                      <a:pt x="1113" y="1"/>
                    </a:moveTo>
                    <a:cubicBezTo>
                      <a:pt x="503" y="1"/>
                      <a:pt x="0" y="495"/>
                      <a:pt x="0" y="1114"/>
                    </a:cubicBezTo>
                    <a:cubicBezTo>
                      <a:pt x="0" y="1733"/>
                      <a:pt x="503" y="2227"/>
                      <a:pt x="1113" y="2227"/>
                    </a:cubicBezTo>
                    <a:cubicBezTo>
                      <a:pt x="1732" y="2227"/>
                      <a:pt x="2236" y="1733"/>
                      <a:pt x="2236" y="1114"/>
                    </a:cubicBezTo>
                    <a:cubicBezTo>
                      <a:pt x="2236" y="495"/>
                      <a:pt x="1732" y="1"/>
                      <a:pt x="111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9" name="Google Shape;199;p3"/>
            <p:cNvSpPr/>
            <p:nvPr/>
          </p:nvSpPr>
          <p:spPr>
            <a:xfrm flipH="1" rot="5400000">
              <a:off x="8186654"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3"/>
            <p:cNvSpPr/>
            <p:nvPr/>
          </p:nvSpPr>
          <p:spPr>
            <a:xfrm flipH="1" rot="5400000">
              <a:off x="8785488"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3"/>
            <p:cNvSpPr/>
            <p:nvPr/>
          </p:nvSpPr>
          <p:spPr>
            <a:xfrm flipH="1" rot="5400000">
              <a:off x="8590917"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3"/>
            <p:cNvSpPr/>
            <p:nvPr/>
          </p:nvSpPr>
          <p:spPr>
            <a:xfrm flipH="1" rot="5400000">
              <a:off x="8396088"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3"/>
            <p:cNvSpPr/>
            <p:nvPr/>
          </p:nvSpPr>
          <p:spPr>
            <a:xfrm flipH="1" rot="5400000">
              <a:off x="7796912"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3"/>
            <p:cNvSpPr/>
            <p:nvPr/>
          </p:nvSpPr>
          <p:spPr>
            <a:xfrm flipH="1" rot="5400000">
              <a:off x="7602406"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3"/>
            <p:cNvSpPr/>
            <p:nvPr/>
          </p:nvSpPr>
          <p:spPr>
            <a:xfrm flipH="1" rot="5400000">
              <a:off x="7407513"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3"/>
            <p:cNvSpPr/>
            <p:nvPr/>
          </p:nvSpPr>
          <p:spPr>
            <a:xfrm flipH="1" rot="5400000">
              <a:off x="8785814"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3"/>
            <p:cNvSpPr/>
            <p:nvPr/>
          </p:nvSpPr>
          <p:spPr>
            <a:xfrm flipH="1" rot="5400000">
              <a:off x="8591243"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3"/>
            <p:cNvSpPr/>
            <p:nvPr/>
          </p:nvSpPr>
          <p:spPr>
            <a:xfrm flipH="1" rot="5400000">
              <a:off x="8396414"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3"/>
            <p:cNvSpPr/>
            <p:nvPr/>
          </p:nvSpPr>
          <p:spPr>
            <a:xfrm flipH="1" rot="5400000">
              <a:off x="7797238"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3"/>
            <p:cNvSpPr/>
            <p:nvPr/>
          </p:nvSpPr>
          <p:spPr>
            <a:xfrm flipH="1" rot="5400000">
              <a:off x="7602732"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3"/>
            <p:cNvSpPr/>
            <p:nvPr/>
          </p:nvSpPr>
          <p:spPr>
            <a:xfrm flipH="1" rot="5400000">
              <a:off x="7407838"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3"/>
            <p:cNvSpPr/>
            <p:nvPr/>
          </p:nvSpPr>
          <p:spPr>
            <a:xfrm flipH="1" rot="5400000">
              <a:off x="8038521"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3"/>
            <p:cNvSpPr/>
            <p:nvPr/>
          </p:nvSpPr>
          <p:spPr>
            <a:xfrm flipH="1" rot="5400000">
              <a:off x="8148249"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3"/>
            <p:cNvSpPr/>
            <p:nvPr/>
          </p:nvSpPr>
          <p:spPr>
            <a:xfrm flipH="1" rot="5400000">
              <a:off x="8904662"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3"/>
            <p:cNvSpPr/>
            <p:nvPr/>
          </p:nvSpPr>
          <p:spPr>
            <a:xfrm flipH="1" rot="5400000">
              <a:off x="7249580"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6" name="Google Shape;216;p3"/>
          <p:cNvGrpSpPr/>
          <p:nvPr/>
        </p:nvGrpSpPr>
        <p:grpSpPr>
          <a:xfrm rot="10800000">
            <a:off x="72695" y="4449911"/>
            <a:ext cx="9014334" cy="882870"/>
            <a:chOff x="72695" y="-199764"/>
            <a:chExt cx="9014334" cy="882870"/>
          </a:xfrm>
        </p:grpSpPr>
        <p:sp>
          <p:nvSpPr>
            <p:cNvPr id="217" name="Google Shape;217;p3"/>
            <p:cNvSpPr/>
            <p:nvPr/>
          </p:nvSpPr>
          <p:spPr>
            <a:xfrm flipH="1" rot="5400000">
              <a:off x="973004"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3"/>
            <p:cNvSpPr/>
            <p:nvPr/>
          </p:nvSpPr>
          <p:spPr>
            <a:xfrm flipH="1" rot="5400000">
              <a:off x="1571838"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3"/>
            <p:cNvSpPr/>
            <p:nvPr/>
          </p:nvSpPr>
          <p:spPr>
            <a:xfrm flipH="1" rot="5400000">
              <a:off x="1377267"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3"/>
            <p:cNvSpPr/>
            <p:nvPr/>
          </p:nvSpPr>
          <p:spPr>
            <a:xfrm flipH="1" rot="5400000">
              <a:off x="1182438"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3"/>
            <p:cNvSpPr/>
            <p:nvPr/>
          </p:nvSpPr>
          <p:spPr>
            <a:xfrm flipH="1" rot="5400000">
              <a:off x="583262"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3"/>
            <p:cNvSpPr/>
            <p:nvPr/>
          </p:nvSpPr>
          <p:spPr>
            <a:xfrm flipH="1" rot="5400000">
              <a:off x="388756"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3"/>
            <p:cNvSpPr/>
            <p:nvPr/>
          </p:nvSpPr>
          <p:spPr>
            <a:xfrm flipH="1" rot="5400000">
              <a:off x="193863"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3"/>
            <p:cNvSpPr/>
            <p:nvPr/>
          </p:nvSpPr>
          <p:spPr>
            <a:xfrm flipH="1" rot="5400000">
              <a:off x="1572164"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3"/>
            <p:cNvSpPr/>
            <p:nvPr/>
          </p:nvSpPr>
          <p:spPr>
            <a:xfrm flipH="1" rot="5400000">
              <a:off x="1377593"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3"/>
            <p:cNvSpPr/>
            <p:nvPr/>
          </p:nvSpPr>
          <p:spPr>
            <a:xfrm flipH="1" rot="5400000">
              <a:off x="1182764"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3"/>
            <p:cNvSpPr/>
            <p:nvPr/>
          </p:nvSpPr>
          <p:spPr>
            <a:xfrm flipH="1" rot="5400000">
              <a:off x="583588"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3"/>
            <p:cNvSpPr/>
            <p:nvPr/>
          </p:nvSpPr>
          <p:spPr>
            <a:xfrm flipH="1" rot="5400000">
              <a:off x="389082"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3"/>
            <p:cNvSpPr/>
            <p:nvPr/>
          </p:nvSpPr>
          <p:spPr>
            <a:xfrm flipH="1" rot="5400000">
              <a:off x="194188"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3"/>
            <p:cNvSpPr/>
            <p:nvPr/>
          </p:nvSpPr>
          <p:spPr>
            <a:xfrm flipH="1" rot="5400000">
              <a:off x="824871"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3"/>
            <p:cNvSpPr/>
            <p:nvPr/>
          </p:nvSpPr>
          <p:spPr>
            <a:xfrm flipH="1" rot="5400000">
              <a:off x="934599"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3"/>
            <p:cNvSpPr/>
            <p:nvPr/>
          </p:nvSpPr>
          <p:spPr>
            <a:xfrm flipH="1" rot="5400000">
              <a:off x="1691012"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3"/>
            <p:cNvSpPr/>
            <p:nvPr/>
          </p:nvSpPr>
          <p:spPr>
            <a:xfrm flipH="1" rot="5400000">
              <a:off x="35930"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4" name="Google Shape;234;p3"/>
            <p:cNvGrpSpPr/>
            <p:nvPr/>
          </p:nvGrpSpPr>
          <p:grpSpPr>
            <a:xfrm>
              <a:off x="1921831" y="75898"/>
              <a:ext cx="337985" cy="331388"/>
              <a:chOff x="401788" y="3486350"/>
              <a:chExt cx="248500" cy="243650"/>
            </a:xfrm>
          </p:grpSpPr>
          <p:sp>
            <p:nvSpPr>
              <p:cNvPr id="235" name="Google Shape;235;p3"/>
              <p:cNvSpPr/>
              <p:nvPr/>
            </p:nvSpPr>
            <p:spPr>
              <a:xfrm>
                <a:off x="401788" y="3486350"/>
                <a:ext cx="248500" cy="243650"/>
              </a:xfrm>
              <a:custGeom>
                <a:rect b="b" l="l" r="r" t="t"/>
                <a:pathLst>
                  <a:path extrusionOk="0" h="9746" w="9940">
                    <a:moveTo>
                      <a:pt x="4965" y="0"/>
                    </a:moveTo>
                    <a:cubicBezTo>
                      <a:pt x="3900" y="0"/>
                      <a:pt x="3939" y="1326"/>
                      <a:pt x="4229" y="2603"/>
                    </a:cubicBezTo>
                    <a:cubicBezTo>
                      <a:pt x="3821" y="1647"/>
                      <a:pt x="3264" y="751"/>
                      <a:pt x="2614" y="751"/>
                    </a:cubicBezTo>
                    <a:cubicBezTo>
                      <a:pt x="2448" y="751"/>
                      <a:pt x="2277" y="809"/>
                      <a:pt x="2100" y="939"/>
                    </a:cubicBezTo>
                    <a:cubicBezTo>
                      <a:pt x="1229" y="1568"/>
                      <a:pt x="2023" y="2594"/>
                      <a:pt x="2991" y="3436"/>
                    </a:cubicBezTo>
                    <a:cubicBezTo>
                      <a:pt x="2362" y="3060"/>
                      <a:pt x="1695" y="2761"/>
                      <a:pt x="1177" y="2761"/>
                    </a:cubicBezTo>
                    <a:cubicBezTo>
                      <a:pt x="786" y="2761"/>
                      <a:pt x="481" y="2931"/>
                      <a:pt x="339" y="3368"/>
                    </a:cubicBezTo>
                    <a:cubicBezTo>
                      <a:pt x="0" y="4394"/>
                      <a:pt x="1278" y="4761"/>
                      <a:pt x="2584" y="4878"/>
                    </a:cubicBezTo>
                    <a:cubicBezTo>
                      <a:pt x="1278" y="4994"/>
                      <a:pt x="0" y="5352"/>
                      <a:pt x="339" y="6387"/>
                    </a:cubicBezTo>
                    <a:cubicBezTo>
                      <a:pt x="480" y="6821"/>
                      <a:pt x="783" y="6991"/>
                      <a:pt x="1171" y="6991"/>
                    </a:cubicBezTo>
                    <a:cubicBezTo>
                      <a:pt x="1691" y="6991"/>
                      <a:pt x="2363" y="6687"/>
                      <a:pt x="3000" y="6310"/>
                    </a:cubicBezTo>
                    <a:lnTo>
                      <a:pt x="3000" y="6310"/>
                    </a:lnTo>
                    <a:cubicBezTo>
                      <a:pt x="2033" y="7152"/>
                      <a:pt x="1239" y="8187"/>
                      <a:pt x="2110" y="8816"/>
                    </a:cubicBezTo>
                    <a:cubicBezTo>
                      <a:pt x="2285" y="8942"/>
                      <a:pt x="2454" y="8999"/>
                      <a:pt x="2618" y="8999"/>
                    </a:cubicBezTo>
                    <a:cubicBezTo>
                      <a:pt x="3270" y="8999"/>
                      <a:pt x="3827" y="8101"/>
                      <a:pt x="4229" y="7142"/>
                    </a:cubicBezTo>
                    <a:lnTo>
                      <a:pt x="4229" y="7142"/>
                    </a:lnTo>
                    <a:cubicBezTo>
                      <a:pt x="3939" y="8410"/>
                      <a:pt x="3891" y="9745"/>
                      <a:pt x="4975" y="9745"/>
                    </a:cubicBezTo>
                    <a:cubicBezTo>
                      <a:pt x="6049" y="9736"/>
                      <a:pt x="6010" y="8449"/>
                      <a:pt x="5729" y="7190"/>
                    </a:cubicBezTo>
                    <a:lnTo>
                      <a:pt x="5729" y="7190"/>
                    </a:lnTo>
                    <a:cubicBezTo>
                      <a:pt x="6130" y="8130"/>
                      <a:pt x="6678" y="9002"/>
                      <a:pt x="7319" y="9002"/>
                    </a:cubicBezTo>
                    <a:cubicBezTo>
                      <a:pt x="7483" y="9002"/>
                      <a:pt x="7654" y="8945"/>
                      <a:pt x="7830" y="8816"/>
                    </a:cubicBezTo>
                    <a:cubicBezTo>
                      <a:pt x="8710" y="8178"/>
                      <a:pt x="7888" y="7123"/>
                      <a:pt x="6900" y="6271"/>
                    </a:cubicBezTo>
                    <a:lnTo>
                      <a:pt x="6900" y="6271"/>
                    </a:lnTo>
                    <a:cubicBezTo>
                      <a:pt x="7548" y="6656"/>
                      <a:pt x="8238" y="6971"/>
                      <a:pt x="8770" y="6971"/>
                    </a:cubicBezTo>
                    <a:cubicBezTo>
                      <a:pt x="9161" y="6971"/>
                      <a:pt x="9467" y="6802"/>
                      <a:pt x="9610" y="6368"/>
                    </a:cubicBezTo>
                    <a:cubicBezTo>
                      <a:pt x="9939" y="5352"/>
                      <a:pt x="8691" y="4984"/>
                      <a:pt x="7413" y="4868"/>
                    </a:cubicBezTo>
                    <a:cubicBezTo>
                      <a:pt x="8691" y="4752"/>
                      <a:pt x="9930" y="4384"/>
                      <a:pt x="9601" y="3368"/>
                    </a:cubicBezTo>
                    <a:cubicBezTo>
                      <a:pt x="9461" y="2929"/>
                      <a:pt x="9155" y="2758"/>
                      <a:pt x="8763" y="2758"/>
                    </a:cubicBezTo>
                    <a:cubicBezTo>
                      <a:pt x="8231" y="2758"/>
                      <a:pt x="7542" y="3074"/>
                      <a:pt x="6900" y="3465"/>
                    </a:cubicBezTo>
                    <a:lnTo>
                      <a:pt x="6900" y="3465"/>
                    </a:lnTo>
                    <a:cubicBezTo>
                      <a:pt x="7888" y="2603"/>
                      <a:pt x="8700" y="1558"/>
                      <a:pt x="7830" y="919"/>
                    </a:cubicBezTo>
                    <a:cubicBezTo>
                      <a:pt x="7653" y="794"/>
                      <a:pt x="7481" y="737"/>
                      <a:pt x="7316" y="737"/>
                    </a:cubicBezTo>
                    <a:cubicBezTo>
                      <a:pt x="6669" y="737"/>
                      <a:pt x="6121" y="1604"/>
                      <a:pt x="5720" y="2545"/>
                    </a:cubicBezTo>
                    <a:cubicBezTo>
                      <a:pt x="6000" y="1297"/>
                      <a:pt x="6039" y="0"/>
                      <a:pt x="496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3"/>
              <p:cNvSpPr/>
              <p:nvPr/>
            </p:nvSpPr>
            <p:spPr>
              <a:xfrm>
                <a:off x="498088" y="3585423"/>
                <a:ext cx="55900" cy="55675"/>
              </a:xfrm>
              <a:custGeom>
                <a:rect b="b" l="l" r="r" t="t"/>
                <a:pathLst>
                  <a:path extrusionOk="0" h="2227" w="2236">
                    <a:moveTo>
                      <a:pt x="1113" y="1"/>
                    </a:moveTo>
                    <a:cubicBezTo>
                      <a:pt x="503" y="1"/>
                      <a:pt x="0" y="495"/>
                      <a:pt x="0" y="1114"/>
                    </a:cubicBezTo>
                    <a:cubicBezTo>
                      <a:pt x="0" y="1733"/>
                      <a:pt x="503" y="2227"/>
                      <a:pt x="1113" y="2227"/>
                    </a:cubicBezTo>
                    <a:cubicBezTo>
                      <a:pt x="1732" y="2227"/>
                      <a:pt x="2236" y="1733"/>
                      <a:pt x="2236" y="1114"/>
                    </a:cubicBezTo>
                    <a:cubicBezTo>
                      <a:pt x="2236" y="495"/>
                      <a:pt x="1732" y="1"/>
                      <a:pt x="111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7" name="Google Shape;237;p3"/>
            <p:cNvSpPr/>
            <p:nvPr/>
          </p:nvSpPr>
          <p:spPr>
            <a:xfrm flipH="1" rot="5400000">
              <a:off x="3208579"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3"/>
            <p:cNvSpPr/>
            <p:nvPr/>
          </p:nvSpPr>
          <p:spPr>
            <a:xfrm flipH="1" rot="5400000">
              <a:off x="3807413"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3"/>
            <p:cNvSpPr/>
            <p:nvPr/>
          </p:nvSpPr>
          <p:spPr>
            <a:xfrm flipH="1" rot="5400000">
              <a:off x="3612842"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3"/>
            <p:cNvSpPr/>
            <p:nvPr/>
          </p:nvSpPr>
          <p:spPr>
            <a:xfrm flipH="1" rot="5400000">
              <a:off x="3418013"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3"/>
            <p:cNvSpPr/>
            <p:nvPr/>
          </p:nvSpPr>
          <p:spPr>
            <a:xfrm flipH="1" rot="5400000">
              <a:off x="2818837"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3"/>
            <p:cNvSpPr/>
            <p:nvPr/>
          </p:nvSpPr>
          <p:spPr>
            <a:xfrm flipH="1" rot="5400000">
              <a:off x="2624331"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3"/>
            <p:cNvSpPr/>
            <p:nvPr/>
          </p:nvSpPr>
          <p:spPr>
            <a:xfrm flipH="1" rot="5400000">
              <a:off x="2429438"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3"/>
            <p:cNvSpPr/>
            <p:nvPr/>
          </p:nvSpPr>
          <p:spPr>
            <a:xfrm flipH="1" rot="5400000">
              <a:off x="3807739"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3"/>
            <p:cNvSpPr/>
            <p:nvPr/>
          </p:nvSpPr>
          <p:spPr>
            <a:xfrm flipH="1" rot="5400000">
              <a:off x="3613168"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3"/>
            <p:cNvSpPr/>
            <p:nvPr/>
          </p:nvSpPr>
          <p:spPr>
            <a:xfrm flipH="1" rot="5400000">
              <a:off x="3418339"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3"/>
            <p:cNvSpPr/>
            <p:nvPr/>
          </p:nvSpPr>
          <p:spPr>
            <a:xfrm flipH="1" rot="5400000">
              <a:off x="2819163"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3"/>
            <p:cNvSpPr/>
            <p:nvPr/>
          </p:nvSpPr>
          <p:spPr>
            <a:xfrm flipH="1" rot="5400000">
              <a:off x="2624657"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3"/>
            <p:cNvSpPr/>
            <p:nvPr/>
          </p:nvSpPr>
          <p:spPr>
            <a:xfrm flipH="1" rot="5400000">
              <a:off x="2429763"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3"/>
            <p:cNvSpPr/>
            <p:nvPr/>
          </p:nvSpPr>
          <p:spPr>
            <a:xfrm flipH="1" rot="5400000">
              <a:off x="3060446"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3"/>
            <p:cNvSpPr/>
            <p:nvPr/>
          </p:nvSpPr>
          <p:spPr>
            <a:xfrm flipH="1" rot="5400000">
              <a:off x="3170174"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3"/>
            <p:cNvSpPr/>
            <p:nvPr/>
          </p:nvSpPr>
          <p:spPr>
            <a:xfrm flipH="1" rot="5400000">
              <a:off x="3926587"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3"/>
            <p:cNvSpPr/>
            <p:nvPr/>
          </p:nvSpPr>
          <p:spPr>
            <a:xfrm flipH="1" rot="5400000">
              <a:off x="2271505"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3"/>
            <p:cNvSpPr/>
            <p:nvPr/>
          </p:nvSpPr>
          <p:spPr>
            <a:xfrm rot="-3389528">
              <a:off x="4483646" y="28709"/>
              <a:ext cx="261224" cy="257187"/>
            </a:xfrm>
            <a:custGeom>
              <a:rect b="b" l="l" r="r" t="t"/>
              <a:pathLst>
                <a:path extrusionOk="0" h="7709" w="7830">
                  <a:moveTo>
                    <a:pt x="3576" y="1"/>
                  </a:moveTo>
                  <a:cubicBezTo>
                    <a:pt x="2620" y="1"/>
                    <a:pt x="1595" y="287"/>
                    <a:pt x="658" y="876"/>
                  </a:cubicBezTo>
                  <a:cubicBezTo>
                    <a:pt x="417" y="1031"/>
                    <a:pt x="204" y="1186"/>
                    <a:pt x="0" y="1360"/>
                  </a:cubicBezTo>
                  <a:lnTo>
                    <a:pt x="4017" y="7708"/>
                  </a:lnTo>
                  <a:cubicBezTo>
                    <a:pt x="4259" y="7602"/>
                    <a:pt x="4500" y="7476"/>
                    <a:pt x="4733" y="7331"/>
                  </a:cubicBezTo>
                  <a:cubicBezTo>
                    <a:pt x="6949" y="5928"/>
                    <a:pt x="7830" y="3344"/>
                    <a:pt x="6707" y="1563"/>
                  </a:cubicBezTo>
                  <a:cubicBezTo>
                    <a:pt x="6059" y="535"/>
                    <a:pt x="4882" y="1"/>
                    <a:pt x="357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3"/>
            <p:cNvSpPr/>
            <p:nvPr/>
          </p:nvSpPr>
          <p:spPr>
            <a:xfrm rot="-3389528">
              <a:off x="4529287" y="11991"/>
              <a:ext cx="150162" cy="178420"/>
            </a:xfrm>
            <a:custGeom>
              <a:rect b="b" l="l" r="r" t="t"/>
              <a:pathLst>
                <a:path extrusionOk="0" h="5348" w="4501">
                  <a:moveTo>
                    <a:pt x="668" y="0"/>
                  </a:moveTo>
                  <a:cubicBezTo>
                    <a:pt x="568" y="0"/>
                    <a:pt x="469" y="4"/>
                    <a:pt x="368" y="10"/>
                  </a:cubicBezTo>
                  <a:cubicBezTo>
                    <a:pt x="97" y="397"/>
                    <a:pt x="1" y="755"/>
                    <a:pt x="146" y="987"/>
                  </a:cubicBezTo>
                  <a:cubicBezTo>
                    <a:pt x="260" y="1161"/>
                    <a:pt x="484" y="1242"/>
                    <a:pt x="783" y="1242"/>
                  </a:cubicBezTo>
                  <a:cubicBezTo>
                    <a:pt x="968" y="1242"/>
                    <a:pt x="1181" y="1211"/>
                    <a:pt x="1414" y="1152"/>
                  </a:cubicBezTo>
                  <a:lnTo>
                    <a:pt x="1414" y="1152"/>
                  </a:lnTo>
                  <a:cubicBezTo>
                    <a:pt x="1007" y="1636"/>
                    <a:pt x="843" y="2081"/>
                    <a:pt x="1017" y="2361"/>
                  </a:cubicBezTo>
                  <a:cubicBezTo>
                    <a:pt x="1126" y="2531"/>
                    <a:pt x="1356" y="2613"/>
                    <a:pt x="1663" y="2613"/>
                  </a:cubicBezTo>
                  <a:cubicBezTo>
                    <a:pt x="1846" y="2613"/>
                    <a:pt x="2056" y="2584"/>
                    <a:pt x="2285" y="2526"/>
                  </a:cubicBezTo>
                  <a:lnTo>
                    <a:pt x="2285" y="2526"/>
                  </a:lnTo>
                  <a:cubicBezTo>
                    <a:pt x="1878" y="3010"/>
                    <a:pt x="1714" y="3455"/>
                    <a:pt x="1888" y="3736"/>
                  </a:cubicBezTo>
                  <a:cubicBezTo>
                    <a:pt x="1995" y="3903"/>
                    <a:pt x="2221" y="3985"/>
                    <a:pt x="2521" y="3985"/>
                  </a:cubicBezTo>
                  <a:cubicBezTo>
                    <a:pt x="2707" y="3985"/>
                    <a:pt x="2922" y="3953"/>
                    <a:pt x="3156" y="3890"/>
                  </a:cubicBezTo>
                  <a:lnTo>
                    <a:pt x="3156" y="3890"/>
                  </a:lnTo>
                  <a:cubicBezTo>
                    <a:pt x="3059" y="5110"/>
                    <a:pt x="2662" y="5032"/>
                    <a:pt x="2759" y="5100"/>
                  </a:cubicBezTo>
                  <a:cubicBezTo>
                    <a:pt x="2918" y="5244"/>
                    <a:pt x="3137" y="5347"/>
                    <a:pt x="3454" y="5347"/>
                  </a:cubicBezTo>
                  <a:cubicBezTo>
                    <a:pt x="3540" y="5347"/>
                    <a:pt x="3634" y="5339"/>
                    <a:pt x="3736" y="5323"/>
                  </a:cubicBezTo>
                  <a:cubicBezTo>
                    <a:pt x="4423" y="4074"/>
                    <a:pt x="4501" y="2661"/>
                    <a:pt x="3804" y="1558"/>
                  </a:cubicBezTo>
                  <a:cubicBezTo>
                    <a:pt x="3156" y="533"/>
                    <a:pt x="1974" y="0"/>
                    <a:pt x="66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3"/>
            <p:cNvSpPr/>
            <p:nvPr/>
          </p:nvSpPr>
          <p:spPr>
            <a:xfrm rot="-3389528">
              <a:off x="4323837" y="-132216"/>
              <a:ext cx="563750" cy="747774"/>
            </a:xfrm>
            <a:custGeom>
              <a:rect b="b" l="l" r="r" t="t"/>
              <a:pathLst>
                <a:path extrusionOk="0" h="22414" w="16898">
                  <a:moveTo>
                    <a:pt x="5149" y="1"/>
                  </a:moveTo>
                  <a:cubicBezTo>
                    <a:pt x="3436" y="649"/>
                    <a:pt x="1723" y="1288"/>
                    <a:pt x="0" y="1927"/>
                  </a:cubicBezTo>
                  <a:cubicBezTo>
                    <a:pt x="1888" y="10027"/>
                    <a:pt x="6446" y="17236"/>
                    <a:pt x="12959" y="22414"/>
                  </a:cubicBezTo>
                  <a:cubicBezTo>
                    <a:pt x="14265" y="21136"/>
                    <a:pt x="15581" y="19859"/>
                    <a:pt x="16897" y="18591"/>
                  </a:cubicBezTo>
                  <a:cubicBezTo>
                    <a:pt x="10975" y="13898"/>
                    <a:pt x="6842" y="7365"/>
                    <a:pt x="51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3"/>
            <p:cNvSpPr/>
            <p:nvPr/>
          </p:nvSpPr>
          <p:spPr>
            <a:xfrm rot="-3389528">
              <a:off x="4350659" y="-82291"/>
              <a:ext cx="501129" cy="717081"/>
            </a:xfrm>
            <a:custGeom>
              <a:rect b="b" l="l" r="r" t="t"/>
              <a:pathLst>
                <a:path extrusionOk="0" h="21494" w="15021">
                  <a:moveTo>
                    <a:pt x="2700" y="0"/>
                  </a:moveTo>
                  <a:lnTo>
                    <a:pt x="2700" y="0"/>
                  </a:lnTo>
                  <a:cubicBezTo>
                    <a:pt x="1800" y="339"/>
                    <a:pt x="900" y="668"/>
                    <a:pt x="0" y="1007"/>
                  </a:cubicBezTo>
                  <a:cubicBezTo>
                    <a:pt x="1888" y="9107"/>
                    <a:pt x="6446" y="16316"/>
                    <a:pt x="12959" y="21494"/>
                  </a:cubicBezTo>
                  <a:cubicBezTo>
                    <a:pt x="13646" y="20826"/>
                    <a:pt x="14333" y="20149"/>
                    <a:pt x="15020" y="19481"/>
                  </a:cubicBezTo>
                  <a:lnTo>
                    <a:pt x="15020" y="19481"/>
                  </a:lnTo>
                  <a:cubicBezTo>
                    <a:pt x="14159" y="19800"/>
                    <a:pt x="13297" y="20110"/>
                    <a:pt x="12426" y="20410"/>
                  </a:cubicBezTo>
                  <a:cubicBezTo>
                    <a:pt x="12814" y="19433"/>
                    <a:pt x="13220" y="18465"/>
                    <a:pt x="13646" y="17507"/>
                  </a:cubicBezTo>
                  <a:lnTo>
                    <a:pt x="13646" y="17507"/>
                  </a:lnTo>
                  <a:cubicBezTo>
                    <a:pt x="12572" y="17855"/>
                    <a:pt x="11488" y="18194"/>
                    <a:pt x="10394" y="18504"/>
                  </a:cubicBezTo>
                  <a:cubicBezTo>
                    <a:pt x="10839" y="17536"/>
                    <a:pt x="11294" y="16578"/>
                    <a:pt x="11778" y="15629"/>
                  </a:cubicBezTo>
                  <a:lnTo>
                    <a:pt x="11778" y="15629"/>
                  </a:lnTo>
                  <a:cubicBezTo>
                    <a:pt x="10704" y="15929"/>
                    <a:pt x="9610" y="16210"/>
                    <a:pt x="8517" y="16471"/>
                  </a:cubicBezTo>
                  <a:cubicBezTo>
                    <a:pt x="9010" y="15513"/>
                    <a:pt x="9523" y="14565"/>
                    <a:pt x="10065" y="13636"/>
                  </a:cubicBezTo>
                  <a:lnTo>
                    <a:pt x="10065" y="13636"/>
                  </a:lnTo>
                  <a:cubicBezTo>
                    <a:pt x="8981" y="13878"/>
                    <a:pt x="7888" y="14110"/>
                    <a:pt x="6794" y="14313"/>
                  </a:cubicBezTo>
                  <a:cubicBezTo>
                    <a:pt x="7346" y="13365"/>
                    <a:pt x="7917" y="12436"/>
                    <a:pt x="8497" y="11526"/>
                  </a:cubicBezTo>
                  <a:lnTo>
                    <a:pt x="8497" y="11526"/>
                  </a:lnTo>
                  <a:cubicBezTo>
                    <a:pt x="7413" y="11720"/>
                    <a:pt x="6330" y="11884"/>
                    <a:pt x="5236" y="12039"/>
                  </a:cubicBezTo>
                  <a:cubicBezTo>
                    <a:pt x="5836" y="11110"/>
                    <a:pt x="6455" y="10200"/>
                    <a:pt x="7094" y="9300"/>
                  </a:cubicBezTo>
                  <a:lnTo>
                    <a:pt x="7094" y="9300"/>
                  </a:lnTo>
                  <a:cubicBezTo>
                    <a:pt x="6020" y="9445"/>
                    <a:pt x="4936" y="9562"/>
                    <a:pt x="3842" y="9649"/>
                  </a:cubicBezTo>
                  <a:cubicBezTo>
                    <a:pt x="4500" y="8749"/>
                    <a:pt x="5168" y="7858"/>
                    <a:pt x="5855" y="6987"/>
                  </a:cubicBezTo>
                  <a:lnTo>
                    <a:pt x="5855" y="6987"/>
                  </a:lnTo>
                  <a:cubicBezTo>
                    <a:pt x="4791" y="7074"/>
                    <a:pt x="3707" y="7132"/>
                    <a:pt x="2633" y="7171"/>
                  </a:cubicBezTo>
                  <a:cubicBezTo>
                    <a:pt x="3339" y="6291"/>
                    <a:pt x="4055" y="5429"/>
                    <a:pt x="4791" y="4578"/>
                  </a:cubicBezTo>
                  <a:lnTo>
                    <a:pt x="4791" y="4578"/>
                  </a:lnTo>
                  <a:cubicBezTo>
                    <a:pt x="4103" y="4596"/>
                    <a:pt x="3416" y="4607"/>
                    <a:pt x="2729" y="4607"/>
                  </a:cubicBezTo>
                  <a:cubicBezTo>
                    <a:pt x="2351" y="4607"/>
                    <a:pt x="1974" y="4604"/>
                    <a:pt x="1597" y="4597"/>
                  </a:cubicBezTo>
                  <a:cubicBezTo>
                    <a:pt x="2352" y="3745"/>
                    <a:pt x="3117" y="2913"/>
                    <a:pt x="3900" y="2090"/>
                  </a:cubicBezTo>
                  <a:cubicBezTo>
                    <a:pt x="2846" y="2071"/>
                    <a:pt x="1800" y="2023"/>
                    <a:pt x="755" y="1945"/>
                  </a:cubicBezTo>
                  <a:cubicBezTo>
                    <a:pt x="1394" y="1287"/>
                    <a:pt x="2042" y="639"/>
                    <a:pt x="27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3"/>
            <p:cNvSpPr/>
            <p:nvPr/>
          </p:nvSpPr>
          <p:spPr>
            <a:xfrm flipH="1" rot="5400000">
              <a:off x="5951079"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3"/>
            <p:cNvSpPr/>
            <p:nvPr/>
          </p:nvSpPr>
          <p:spPr>
            <a:xfrm flipH="1" rot="5400000">
              <a:off x="6549913"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3"/>
            <p:cNvSpPr/>
            <p:nvPr/>
          </p:nvSpPr>
          <p:spPr>
            <a:xfrm flipH="1" rot="5400000">
              <a:off x="6355342"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3"/>
            <p:cNvSpPr/>
            <p:nvPr/>
          </p:nvSpPr>
          <p:spPr>
            <a:xfrm flipH="1" rot="5400000">
              <a:off x="6160513"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3"/>
            <p:cNvSpPr/>
            <p:nvPr/>
          </p:nvSpPr>
          <p:spPr>
            <a:xfrm flipH="1" rot="5400000">
              <a:off x="5561337"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3"/>
            <p:cNvSpPr/>
            <p:nvPr/>
          </p:nvSpPr>
          <p:spPr>
            <a:xfrm flipH="1" rot="5400000">
              <a:off x="5366831"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3"/>
            <p:cNvSpPr/>
            <p:nvPr/>
          </p:nvSpPr>
          <p:spPr>
            <a:xfrm flipH="1" rot="5400000">
              <a:off x="5171938"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3"/>
            <p:cNvSpPr/>
            <p:nvPr/>
          </p:nvSpPr>
          <p:spPr>
            <a:xfrm flipH="1" rot="5400000">
              <a:off x="6550239"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3"/>
            <p:cNvSpPr/>
            <p:nvPr/>
          </p:nvSpPr>
          <p:spPr>
            <a:xfrm flipH="1" rot="5400000">
              <a:off x="6355668"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3"/>
            <p:cNvSpPr/>
            <p:nvPr/>
          </p:nvSpPr>
          <p:spPr>
            <a:xfrm flipH="1" rot="5400000">
              <a:off x="6160839"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3"/>
            <p:cNvSpPr/>
            <p:nvPr/>
          </p:nvSpPr>
          <p:spPr>
            <a:xfrm flipH="1" rot="5400000">
              <a:off x="5561663"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3"/>
            <p:cNvSpPr/>
            <p:nvPr/>
          </p:nvSpPr>
          <p:spPr>
            <a:xfrm flipH="1" rot="5400000">
              <a:off x="5367157"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3"/>
            <p:cNvSpPr/>
            <p:nvPr/>
          </p:nvSpPr>
          <p:spPr>
            <a:xfrm flipH="1" rot="5400000">
              <a:off x="5172263"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3"/>
            <p:cNvSpPr/>
            <p:nvPr/>
          </p:nvSpPr>
          <p:spPr>
            <a:xfrm flipH="1" rot="5400000">
              <a:off x="5802946"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3"/>
            <p:cNvSpPr/>
            <p:nvPr/>
          </p:nvSpPr>
          <p:spPr>
            <a:xfrm flipH="1" rot="5400000">
              <a:off x="5912674"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3"/>
            <p:cNvSpPr/>
            <p:nvPr/>
          </p:nvSpPr>
          <p:spPr>
            <a:xfrm flipH="1" rot="5400000">
              <a:off x="6669087"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3"/>
            <p:cNvSpPr/>
            <p:nvPr/>
          </p:nvSpPr>
          <p:spPr>
            <a:xfrm flipH="1" rot="5400000">
              <a:off x="5014005"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5" name="Google Shape;275;p3"/>
            <p:cNvGrpSpPr/>
            <p:nvPr/>
          </p:nvGrpSpPr>
          <p:grpSpPr>
            <a:xfrm>
              <a:off x="6899906" y="75898"/>
              <a:ext cx="337985" cy="331388"/>
              <a:chOff x="401788" y="3486350"/>
              <a:chExt cx="248500" cy="243650"/>
            </a:xfrm>
          </p:grpSpPr>
          <p:sp>
            <p:nvSpPr>
              <p:cNvPr id="276" name="Google Shape;276;p3"/>
              <p:cNvSpPr/>
              <p:nvPr/>
            </p:nvSpPr>
            <p:spPr>
              <a:xfrm>
                <a:off x="401788" y="3486350"/>
                <a:ext cx="248500" cy="243650"/>
              </a:xfrm>
              <a:custGeom>
                <a:rect b="b" l="l" r="r" t="t"/>
                <a:pathLst>
                  <a:path extrusionOk="0" h="9746" w="9940">
                    <a:moveTo>
                      <a:pt x="4965" y="0"/>
                    </a:moveTo>
                    <a:cubicBezTo>
                      <a:pt x="3900" y="0"/>
                      <a:pt x="3939" y="1326"/>
                      <a:pt x="4229" y="2603"/>
                    </a:cubicBezTo>
                    <a:cubicBezTo>
                      <a:pt x="3821" y="1647"/>
                      <a:pt x="3264" y="751"/>
                      <a:pt x="2614" y="751"/>
                    </a:cubicBezTo>
                    <a:cubicBezTo>
                      <a:pt x="2448" y="751"/>
                      <a:pt x="2277" y="809"/>
                      <a:pt x="2100" y="939"/>
                    </a:cubicBezTo>
                    <a:cubicBezTo>
                      <a:pt x="1229" y="1568"/>
                      <a:pt x="2023" y="2594"/>
                      <a:pt x="2991" y="3436"/>
                    </a:cubicBezTo>
                    <a:cubicBezTo>
                      <a:pt x="2362" y="3060"/>
                      <a:pt x="1695" y="2761"/>
                      <a:pt x="1177" y="2761"/>
                    </a:cubicBezTo>
                    <a:cubicBezTo>
                      <a:pt x="786" y="2761"/>
                      <a:pt x="481" y="2931"/>
                      <a:pt x="339" y="3368"/>
                    </a:cubicBezTo>
                    <a:cubicBezTo>
                      <a:pt x="0" y="4394"/>
                      <a:pt x="1278" y="4761"/>
                      <a:pt x="2584" y="4878"/>
                    </a:cubicBezTo>
                    <a:cubicBezTo>
                      <a:pt x="1278" y="4994"/>
                      <a:pt x="0" y="5352"/>
                      <a:pt x="339" y="6387"/>
                    </a:cubicBezTo>
                    <a:cubicBezTo>
                      <a:pt x="480" y="6821"/>
                      <a:pt x="783" y="6991"/>
                      <a:pt x="1171" y="6991"/>
                    </a:cubicBezTo>
                    <a:cubicBezTo>
                      <a:pt x="1691" y="6991"/>
                      <a:pt x="2363" y="6687"/>
                      <a:pt x="3000" y="6310"/>
                    </a:cubicBezTo>
                    <a:lnTo>
                      <a:pt x="3000" y="6310"/>
                    </a:lnTo>
                    <a:cubicBezTo>
                      <a:pt x="2033" y="7152"/>
                      <a:pt x="1239" y="8187"/>
                      <a:pt x="2110" y="8816"/>
                    </a:cubicBezTo>
                    <a:cubicBezTo>
                      <a:pt x="2285" y="8942"/>
                      <a:pt x="2454" y="8999"/>
                      <a:pt x="2618" y="8999"/>
                    </a:cubicBezTo>
                    <a:cubicBezTo>
                      <a:pt x="3270" y="8999"/>
                      <a:pt x="3827" y="8101"/>
                      <a:pt x="4229" y="7142"/>
                    </a:cubicBezTo>
                    <a:lnTo>
                      <a:pt x="4229" y="7142"/>
                    </a:lnTo>
                    <a:cubicBezTo>
                      <a:pt x="3939" y="8410"/>
                      <a:pt x="3891" y="9745"/>
                      <a:pt x="4975" y="9745"/>
                    </a:cubicBezTo>
                    <a:cubicBezTo>
                      <a:pt x="6049" y="9736"/>
                      <a:pt x="6010" y="8449"/>
                      <a:pt x="5729" y="7190"/>
                    </a:cubicBezTo>
                    <a:lnTo>
                      <a:pt x="5729" y="7190"/>
                    </a:lnTo>
                    <a:cubicBezTo>
                      <a:pt x="6130" y="8130"/>
                      <a:pt x="6678" y="9002"/>
                      <a:pt x="7319" y="9002"/>
                    </a:cubicBezTo>
                    <a:cubicBezTo>
                      <a:pt x="7483" y="9002"/>
                      <a:pt x="7654" y="8945"/>
                      <a:pt x="7830" y="8816"/>
                    </a:cubicBezTo>
                    <a:cubicBezTo>
                      <a:pt x="8710" y="8178"/>
                      <a:pt x="7888" y="7123"/>
                      <a:pt x="6900" y="6271"/>
                    </a:cubicBezTo>
                    <a:lnTo>
                      <a:pt x="6900" y="6271"/>
                    </a:lnTo>
                    <a:cubicBezTo>
                      <a:pt x="7548" y="6656"/>
                      <a:pt x="8238" y="6971"/>
                      <a:pt x="8770" y="6971"/>
                    </a:cubicBezTo>
                    <a:cubicBezTo>
                      <a:pt x="9161" y="6971"/>
                      <a:pt x="9467" y="6802"/>
                      <a:pt x="9610" y="6368"/>
                    </a:cubicBezTo>
                    <a:cubicBezTo>
                      <a:pt x="9939" y="5352"/>
                      <a:pt x="8691" y="4984"/>
                      <a:pt x="7413" y="4868"/>
                    </a:cubicBezTo>
                    <a:cubicBezTo>
                      <a:pt x="8691" y="4752"/>
                      <a:pt x="9930" y="4384"/>
                      <a:pt x="9601" y="3368"/>
                    </a:cubicBezTo>
                    <a:cubicBezTo>
                      <a:pt x="9461" y="2929"/>
                      <a:pt x="9155" y="2758"/>
                      <a:pt x="8763" y="2758"/>
                    </a:cubicBezTo>
                    <a:cubicBezTo>
                      <a:pt x="8231" y="2758"/>
                      <a:pt x="7542" y="3074"/>
                      <a:pt x="6900" y="3465"/>
                    </a:cubicBezTo>
                    <a:lnTo>
                      <a:pt x="6900" y="3465"/>
                    </a:lnTo>
                    <a:cubicBezTo>
                      <a:pt x="7888" y="2603"/>
                      <a:pt x="8700" y="1558"/>
                      <a:pt x="7830" y="919"/>
                    </a:cubicBezTo>
                    <a:cubicBezTo>
                      <a:pt x="7653" y="794"/>
                      <a:pt x="7481" y="737"/>
                      <a:pt x="7316" y="737"/>
                    </a:cubicBezTo>
                    <a:cubicBezTo>
                      <a:pt x="6669" y="737"/>
                      <a:pt x="6121" y="1604"/>
                      <a:pt x="5720" y="2545"/>
                    </a:cubicBezTo>
                    <a:cubicBezTo>
                      <a:pt x="6000" y="1297"/>
                      <a:pt x="6039" y="0"/>
                      <a:pt x="496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3"/>
              <p:cNvSpPr/>
              <p:nvPr/>
            </p:nvSpPr>
            <p:spPr>
              <a:xfrm>
                <a:off x="498088" y="3585423"/>
                <a:ext cx="55900" cy="55675"/>
              </a:xfrm>
              <a:custGeom>
                <a:rect b="b" l="l" r="r" t="t"/>
                <a:pathLst>
                  <a:path extrusionOk="0" h="2227" w="2236">
                    <a:moveTo>
                      <a:pt x="1113" y="1"/>
                    </a:moveTo>
                    <a:cubicBezTo>
                      <a:pt x="503" y="1"/>
                      <a:pt x="0" y="495"/>
                      <a:pt x="0" y="1114"/>
                    </a:cubicBezTo>
                    <a:cubicBezTo>
                      <a:pt x="0" y="1733"/>
                      <a:pt x="503" y="2227"/>
                      <a:pt x="1113" y="2227"/>
                    </a:cubicBezTo>
                    <a:cubicBezTo>
                      <a:pt x="1732" y="2227"/>
                      <a:pt x="2236" y="1733"/>
                      <a:pt x="2236" y="1114"/>
                    </a:cubicBezTo>
                    <a:cubicBezTo>
                      <a:pt x="2236" y="495"/>
                      <a:pt x="1732" y="1"/>
                      <a:pt x="111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8" name="Google Shape;278;p3"/>
            <p:cNvSpPr/>
            <p:nvPr/>
          </p:nvSpPr>
          <p:spPr>
            <a:xfrm flipH="1" rot="5400000">
              <a:off x="8186654"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3"/>
            <p:cNvSpPr/>
            <p:nvPr/>
          </p:nvSpPr>
          <p:spPr>
            <a:xfrm flipH="1" rot="5400000">
              <a:off x="8785488"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3"/>
            <p:cNvSpPr/>
            <p:nvPr/>
          </p:nvSpPr>
          <p:spPr>
            <a:xfrm flipH="1" rot="5400000">
              <a:off x="8590917"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3"/>
            <p:cNvSpPr/>
            <p:nvPr/>
          </p:nvSpPr>
          <p:spPr>
            <a:xfrm flipH="1" rot="5400000">
              <a:off x="8396088"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3"/>
            <p:cNvSpPr/>
            <p:nvPr/>
          </p:nvSpPr>
          <p:spPr>
            <a:xfrm flipH="1" rot="5400000">
              <a:off x="7796912"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3"/>
            <p:cNvSpPr/>
            <p:nvPr/>
          </p:nvSpPr>
          <p:spPr>
            <a:xfrm flipH="1" rot="5400000">
              <a:off x="7602406"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3"/>
            <p:cNvSpPr/>
            <p:nvPr/>
          </p:nvSpPr>
          <p:spPr>
            <a:xfrm flipH="1" rot="5400000">
              <a:off x="7407513"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3"/>
            <p:cNvSpPr/>
            <p:nvPr/>
          </p:nvSpPr>
          <p:spPr>
            <a:xfrm flipH="1" rot="5400000">
              <a:off x="8785814"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3"/>
            <p:cNvSpPr/>
            <p:nvPr/>
          </p:nvSpPr>
          <p:spPr>
            <a:xfrm flipH="1" rot="5400000">
              <a:off x="8591243"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3"/>
            <p:cNvSpPr/>
            <p:nvPr/>
          </p:nvSpPr>
          <p:spPr>
            <a:xfrm flipH="1" rot="5400000">
              <a:off x="8396414"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3"/>
            <p:cNvSpPr/>
            <p:nvPr/>
          </p:nvSpPr>
          <p:spPr>
            <a:xfrm flipH="1" rot="5400000">
              <a:off x="7797238"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3"/>
            <p:cNvSpPr/>
            <p:nvPr/>
          </p:nvSpPr>
          <p:spPr>
            <a:xfrm flipH="1" rot="5400000">
              <a:off x="7602732"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3"/>
            <p:cNvSpPr/>
            <p:nvPr/>
          </p:nvSpPr>
          <p:spPr>
            <a:xfrm flipH="1" rot="5400000">
              <a:off x="7407838"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3"/>
            <p:cNvSpPr/>
            <p:nvPr/>
          </p:nvSpPr>
          <p:spPr>
            <a:xfrm flipH="1" rot="5400000">
              <a:off x="8038521"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3"/>
            <p:cNvSpPr/>
            <p:nvPr/>
          </p:nvSpPr>
          <p:spPr>
            <a:xfrm flipH="1" rot="5400000">
              <a:off x="8148249"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3"/>
            <p:cNvSpPr/>
            <p:nvPr/>
          </p:nvSpPr>
          <p:spPr>
            <a:xfrm flipH="1" rot="5400000">
              <a:off x="8904662"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3"/>
            <p:cNvSpPr/>
            <p:nvPr/>
          </p:nvSpPr>
          <p:spPr>
            <a:xfrm flipH="1" rot="5400000">
              <a:off x="7249580"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5" name="Google Shape;295;p3"/>
          <p:cNvSpPr txBox="1"/>
          <p:nvPr>
            <p:ph type="title"/>
          </p:nvPr>
        </p:nvSpPr>
        <p:spPr>
          <a:xfrm>
            <a:off x="867375" y="1980425"/>
            <a:ext cx="4380900" cy="1476000"/>
          </a:xfrm>
          <a:prstGeom prst="rect">
            <a:avLst/>
          </a:prstGeom>
        </p:spPr>
        <p:txBody>
          <a:bodyPr anchorCtr="0" anchor="b" bIns="91425" lIns="91425" spcFirstLastPara="1" rIns="91425" wrap="square" tIns="91425">
            <a:noAutofit/>
          </a:bodyPr>
          <a:lstStyle>
            <a:lvl1pPr lvl="0" algn="ctr">
              <a:lnSpc>
                <a:spcPct val="80000"/>
              </a:lnSpc>
              <a:spcBef>
                <a:spcPts val="0"/>
              </a:spcBef>
              <a:spcAft>
                <a:spcPts val="0"/>
              </a:spcAft>
              <a:buSzPts val="3600"/>
              <a:buNone/>
              <a:defRPr sz="5200">
                <a:solidFill>
                  <a:schemeClr val="lt2"/>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96" name="Google Shape;296;p3"/>
          <p:cNvSpPr txBox="1"/>
          <p:nvPr>
            <p:ph hasCustomPrompt="1" idx="2" type="title"/>
          </p:nvPr>
        </p:nvSpPr>
        <p:spPr>
          <a:xfrm>
            <a:off x="1482375" y="1228225"/>
            <a:ext cx="31509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6000">
                <a:solidFill>
                  <a:schemeClr val="accent3"/>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297" name="Google Shape;297;p3"/>
          <p:cNvSpPr txBox="1"/>
          <p:nvPr>
            <p:ph idx="1" type="subTitle"/>
          </p:nvPr>
        </p:nvSpPr>
        <p:spPr>
          <a:xfrm>
            <a:off x="867375" y="3535838"/>
            <a:ext cx="4380900" cy="389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98" name="Google Shape;298;p3"/>
          <p:cNvSpPr/>
          <p:nvPr/>
        </p:nvSpPr>
        <p:spPr>
          <a:xfrm>
            <a:off x="72700" y="1156675"/>
            <a:ext cx="251472" cy="297602"/>
          </a:xfrm>
          <a:custGeom>
            <a:rect b="b" l="l" r="r" t="t"/>
            <a:pathLst>
              <a:path extrusionOk="0" h="4078" w="3446">
                <a:moveTo>
                  <a:pt x="1723" y="0"/>
                </a:moveTo>
                <a:cubicBezTo>
                  <a:pt x="1686" y="0"/>
                  <a:pt x="1650" y="25"/>
                  <a:pt x="1645" y="73"/>
                </a:cubicBezTo>
                <a:cubicBezTo>
                  <a:pt x="1442" y="1389"/>
                  <a:pt x="1171" y="1709"/>
                  <a:pt x="87" y="1960"/>
                </a:cubicBezTo>
                <a:cubicBezTo>
                  <a:pt x="0" y="1980"/>
                  <a:pt x="0" y="2096"/>
                  <a:pt x="87" y="2115"/>
                </a:cubicBezTo>
                <a:cubicBezTo>
                  <a:pt x="1171" y="2367"/>
                  <a:pt x="1442" y="2686"/>
                  <a:pt x="1645" y="4012"/>
                </a:cubicBezTo>
                <a:cubicBezTo>
                  <a:pt x="1650" y="4055"/>
                  <a:pt x="1686" y="4077"/>
                  <a:pt x="1723" y="4077"/>
                </a:cubicBezTo>
                <a:cubicBezTo>
                  <a:pt x="1759" y="4077"/>
                  <a:pt x="1795" y="4055"/>
                  <a:pt x="1800" y="4012"/>
                </a:cubicBezTo>
                <a:cubicBezTo>
                  <a:pt x="2003" y="2686"/>
                  <a:pt x="2274" y="2367"/>
                  <a:pt x="3358" y="2115"/>
                </a:cubicBezTo>
                <a:cubicBezTo>
                  <a:pt x="3445" y="2096"/>
                  <a:pt x="3445" y="1980"/>
                  <a:pt x="3358" y="1960"/>
                </a:cubicBezTo>
                <a:cubicBezTo>
                  <a:pt x="2274" y="1709"/>
                  <a:pt x="2003" y="1389"/>
                  <a:pt x="1800" y="73"/>
                </a:cubicBezTo>
                <a:cubicBezTo>
                  <a:pt x="1795" y="25"/>
                  <a:pt x="1759" y="0"/>
                  <a:pt x="172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3"/>
          <p:cNvSpPr/>
          <p:nvPr/>
        </p:nvSpPr>
        <p:spPr>
          <a:xfrm>
            <a:off x="463638" y="1546375"/>
            <a:ext cx="251472" cy="297602"/>
          </a:xfrm>
          <a:custGeom>
            <a:rect b="b" l="l" r="r" t="t"/>
            <a:pathLst>
              <a:path extrusionOk="0" h="4078" w="3446">
                <a:moveTo>
                  <a:pt x="1723" y="0"/>
                </a:moveTo>
                <a:cubicBezTo>
                  <a:pt x="1686" y="0"/>
                  <a:pt x="1650" y="25"/>
                  <a:pt x="1645" y="73"/>
                </a:cubicBezTo>
                <a:cubicBezTo>
                  <a:pt x="1442" y="1389"/>
                  <a:pt x="1171" y="1709"/>
                  <a:pt x="87" y="1960"/>
                </a:cubicBezTo>
                <a:cubicBezTo>
                  <a:pt x="0" y="1980"/>
                  <a:pt x="0" y="2096"/>
                  <a:pt x="87" y="2115"/>
                </a:cubicBezTo>
                <a:cubicBezTo>
                  <a:pt x="1171" y="2367"/>
                  <a:pt x="1442" y="2686"/>
                  <a:pt x="1645" y="4012"/>
                </a:cubicBezTo>
                <a:cubicBezTo>
                  <a:pt x="1650" y="4055"/>
                  <a:pt x="1686" y="4077"/>
                  <a:pt x="1723" y="4077"/>
                </a:cubicBezTo>
                <a:cubicBezTo>
                  <a:pt x="1759" y="4077"/>
                  <a:pt x="1795" y="4055"/>
                  <a:pt x="1800" y="4012"/>
                </a:cubicBezTo>
                <a:cubicBezTo>
                  <a:pt x="2003" y="2686"/>
                  <a:pt x="2274" y="2367"/>
                  <a:pt x="3358" y="2115"/>
                </a:cubicBezTo>
                <a:cubicBezTo>
                  <a:pt x="3445" y="2096"/>
                  <a:pt x="3445" y="1980"/>
                  <a:pt x="3358" y="1960"/>
                </a:cubicBezTo>
                <a:cubicBezTo>
                  <a:pt x="2274" y="1709"/>
                  <a:pt x="2003" y="1389"/>
                  <a:pt x="1800" y="73"/>
                </a:cubicBezTo>
                <a:cubicBezTo>
                  <a:pt x="1795" y="25"/>
                  <a:pt x="1759" y="0"/>
                  <a:pt x="17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3"/>
          <p:cNvSpPr/>
          <p:nvPr/>
        </p:nvSpPr>
        <p:spPr>
          <a:xfrm>
            <a:off x="394000" y="652375"/>
            <a:ext cx="251472" cy="297602"/>
          </a:xfrm>
          <a:custGeom>
            <a:rect b="b" l="l" r="r" t="t"/>
            <a:pathLst>
              <a:path extrusionOk="0" h="4078" w="3446">
                <a:moveTo>
                  <a:pt x="1723" y="0"/>
                </a:moveTo>
                <a:cubicBezTo>
                  <a:pt x="1686" y="0"/>
                  <a:pt x="1650" y="25"/>
                  <a:pt x="1645" y="73"/>
                </a:cubicBezTo>
                <a:cubicBezTo>
                  <a:pt x="1442" y="1389"/>
                  <a:pt x="1171" y="1709"/>
                  <a:pt x="87" y="1960"/>
                </a:cubicBezTo>
                <a:cubicBezTo>
                  <a:pt x="0" y="1980"/>
                  <a:pt x="0" y="2096"/>
                  <a:pt x="87" y="2115"/>
                </a:cubicBezTo>
                <a:cubicBezTo>
                  <a:pt x="1171" y="2367"/>
                  <a:pt x="1442" y="2686"/>
                  <a:pt x="1645" y="4012"/>
                </a:cubicBezTo>
                <a:cubicBezTo>
                  <a:pt x="1650" y="4055"/>
                  <a:pt x="1686" y="4077"/>
                  <a:pt x="1723" y="4077"/>
                </a:cubicBezTo>
                <a:cubicBezTo>
                  <a:pt x="1759" y="4077"/>
                  <a:pt x="1795" y="4055"/>
                  <a:pt x="1800" y="4012"/>
                </a:cubicBezTo>
                <a:cubicBezTo>
                  <a:pt x="2003" y="2686"/>
                  <a:pt x="2274" y="2367"/>
                  <a:pt x="3358" y="2115"/>
                </a:cubicBezTo>
                <a:cubicBezTo>
                  <a:pt x="3445" y="2096"/>
                  <a:pt x="3445" y="1980"/>
                  <a:pt x="3358" y="1960"/>
                </a:cubicBezTo>
                <a:cubicBezTo>
                  <a:pt x="2274" y="1709"/>
                  <a:pt x="2003" y="1389"/>
                  <a:pt x="1800" y="73"/>
                </a:cubicBezTo>
                <a:cubicBezTo>
                  <a:pt x="1795" y="25"/>
                  <a:pt x="1759" y="0"/>
                  <a:pt x="172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01" name="Shape 301"/>
        <p:cNvGrpSpPr/>
        <p:nvPr/>
      </p:nvGrpSpPr>
      <p:grpSpPr>
        <a:xfrm>
          <a:off x="0" y="0"/>
          <a:ext cx="0" cy="0"/>
          <a:chOff x="0" y="0"/>
          <a:chExt cx="0" cy="0"/>
        </a:xfrm>
      </p:grpSpPr>
      <p:sp>
        <p:nvSpPr>
          <p:cNvPr id="302" name="Google Shape;302;p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solidFill>
                  <a:schemeClr val="accent4"/>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03" name="Google Shape;303;p4"/>
          <p:cNvSpPr txBox="1"/>
          <p:nvPr>
            <p:ph idx="1" type="body"/>
          </p:nvPr>
        </p:nvSpPr>
        <p:spPr>
          <a:xfrm>
            <a:off x="720000" y="1178263"/>
            <a:ext cx="7704000" cy="371400"/>
          </a:xfrm>
          <a:prstGeom prst="rect">
            <a:avLst/>
          </a:prstGeom>
        </p:spPr>
        <p:txBody>
          <a:bodyPr anchorCtr="0" anchor="t" bIns="91425" lIns="91425" spcFirstLastPara="1" rIns="91425" wrap="square" tIns="91425">
            <a:noAutofit/>
          </a:bodyPr>
          <a:lstStyle>
            <a:lvl1pPr indent="-317500" lvl="0" marL="457200" rtl="0">
              <a:lnSpc>
                <a:spcPct val="115000"/>
              </a:lnSpc>
              <a:spcBef>
                <a:spcPts val="0"/>
              </a:spcBef>
              <a:spcAft>
                <a:spcPts val="0"/>
              </a:spcAft>
              <a:buSzPts val="1400"/>
              <a:buChar char="●"/>
              <a:defRPr sz="1200"/>
            </a:lvl1pPr>
            <a:lvl2pPr indent="-317500" lvl="1" marL="914400" rtl="0">
              <a:lnSpc>
                <a:spcPct val="115000"/>
              </a:lnSpc>
              <a:spcBef>
                <a:spcPts val="0"/>
              </a:spcBef>
              <a:spcAft>
                <a:spcPts val="0"/>
              </a:spcAft>
              <a:buSzPts val="1400"/>
              <a:buChar char="○"/>
              <a:defRPr/>
            </a:lvl2pPr>
            <a:lvl3pPr indent="-317500" lvl="2" marL="1371600" rtl="0">
              <a:lnSpc>
                <a:spcPct val="115000"/>
              </a:lnSpc>
              <a:spcBef>
                <a:spcPts val="0"/>
              </a:spcBef>
              <a:spcAft>
                <a:spcPts val="0"/>
              </a:spcAft>
              <a:buSzPts val="1400"/>
              <a:buChar char="■"/>
              <a:defRPr/>
            </a:lvl3pPr>
            <a:lvl4pPr indent="-317500" lvl="3" marL="1828800" rtl="0">
              <a:lnSpc>
                <a:spcPct val="115000"/>
              </a:lnSpc>
              <a:spcBef>
                <a:spcPts val="0"/>
              </a:spcBef>
              <a:spcAft>
                <a:spcPts val="0"/>
              </a:spcAft>
              <a:buSzPts val="1400"/>
              <a:buChar char="●"/>
              <a:defRPr/>
            </a:lvl4pPr>
            <a:lvl5pPr indent="-317500" lvl="4" marL="2286000" rtl="0">
              <a:lnSpc>
                <a:spcPct val="115000"/>
              </a:lnSpc>
              <a:spcBef>
                <a:spcPts val="0"/>
              </a:spcBef>
              <a:spcAft>
                <a:spcPts val="0"/>
              </a:spcAft>
              <a:buSzPts val="1400"/>
              <a:buChar char="○"/>
              <a:defRPr/>
            </a:lvl5pPr>
            <a:lvl6pPr indent="-317500" lvl="5" marL="2743200" rtl="0">
              <a:lnSpc>
                <a:spcPct val="115000"/>
              </a:lnSpc>
              <a:spcBef>
                <a:spcPts val="0"/>
              </a:spcBef>
              <a:spcAft>
                <a:spcPts val="0"/>
              </a:spcAft>
              <a:buSzPts val="1400"/>
              <a:buChar char="■"/>
              <a:defRPr/>
            </a:lvl6pPr>
            <a:lvl7pPr indent="-317500" lvl="6" marL="3200400" rtl="0">
              <a:lnSpc>
                <a:spcPct val="115000"/>
              </a:lnSpc>
              <a:spcBef>
                <a:spcPts val="0"/>
              </a:spcBef>
              <a:spcAft>
                <a:spcPts val="0"/>
              </a:spcAft>
              <a:buSzPts val="1400"/>
              <a:buChar char="●"/>
              <a:defRPr/>
            </a:lvl7pPr>
            <a:lvl8pPr indent="-317500" lvl="7" marL="3657600" rtl="0">
              <a:lnSpc>
                <a:spcPct val="115000"/>
              </a:lnSpc>
              <a:spcBef>
                <a:spcPts val="0"/>
              </a:spcBef>
              <a:spcAft>
                <a:spcPts val="0"/>
              </a:spcAft>
              <a:buSzPts val="1400"/>
              <a:buChar char="○"/>
              <a:defRPr/>
            </a:lvl8pPr>
            <a:lvl9pPr indent="-317500" lvl="8" marL="4114800" rtl="0">
              <a:lnSpc>
                <a:spcPct val="115000"/>
              </a:lnSpc>
              <a:spcBef>
                <a:spcPts val="0"/>
              </a:spcBef>
              <a:spcAft>
                <a:spcPts val="0"/>
              </a:spcAft>
              <a:buSzPts val="1400"/>
              <a:buChar char="■"/>
              <a:defRPr/>
            </a:lvl9pPr>
          </a:lstStyle>
          <a:p/>
        </p:txBody>
      </p:sp>
      <p:grpSp>
        <p:nvGrpSpPr>
          <p:cNvPr id="304" name="Google Shape;304;p4"/>
          <p:cNvGrpSpPr/>
          <p:nvPr/>
        </p:nvGrpSpPr>
        <p:grpSpPr>
          <a:xfrm>
            <a:off x="47719" y="300038"/>
            <a:ext cx="269599" cy="4781042"/>
            <a:chOff x="200119" y="300038"/>
            <a:chExt cx="269599" cy="4781042"/>
          </a:xfrm>
        </p:grpSpPr>
        <p:sp>
          <p:nvSpPr>
            <p:cNvPr id="305" name="Google Shape;305;p4"/>
            <p:cNvSpPr/>
            <p:nvPr/>
          </p:nvSpPr>
          <p:spPr>
            <a:xfrm flipH="1">
              <a:off x="335692" y="394316"/>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4"/>
            <p:cNvSpPr/>
            <p:nvPr/>
          </p:nvSpPr>
          <p:spPr>
            <a:xfrm flipH="1">
              <a:off x="200119" y="378360"/>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4"/>
            <p:cNvSpPr/>
            <p:nvPr/>
          </p:nvSpPr>
          <p:spPr>
            <a:xfrm flipH="1">
              <a:off x="200119" y="520507"/>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4"/>
            <p:cNvSpPr/>
            <p:nvPr/>
          </p:nvSpPr>
          <p:spPr>
            <a:xfrm flipH="1">
              <a:off x="200119" y="662607"/>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4"/>
            <p:cNvSpPr/>
            <p:nvPr/>
          </p:nvSpPr>
          <p:spPr>
            <a:xfrm flipH="1">
              <a:off x="200119" y="1100344"/>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4"/>
            <p:cNvSpPr/>
            <p:nvPr/>
          </p:nvSpPr>
          <p:spPr>
            <a:xfrm flipH="1">
              <a:off x="200119" y="1242444"/>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4"/>
            <p:cNvSpPr/>
            <p:nvPr/>
          </p:nvSpPr>
          <p:spPr>
            <a:xfrm flipH="1">
              <a:off x="200119" y="13850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4"/>
            <p:cNvSpPr/>
            <p:nvPr/>
          </p:nvSpPr>
          <p:spPr>
            <a:xfrm flipH="1">
              <a:off x="357357" y="378360"/>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4"/>
            <p:cNvSpPr/>
            <p:nvPr/>
          </p:nvSpPr>
          <p:spPr>
            <a:xfrm flipH="1">
              <a:off x="357357" y="520507"/>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4"/>
            <p:cNvSpPr/>
            <p:nvPr/>
          </p:nvSpPr>
          <p:spPr>
            <a:xfrm flipH="1">
              <a:off x="357357" y="662607"/>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4"/>
            <p:cNvSpPr/>
            <p:nvPr/>
          </p:nvSpPr>
          <p:spPr>
            <a:xfrm flipH="1">
              <a:off x="357357" y="1100344"/>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4"/>
            <p:cNvSpPr/>
            <p:nvPr/>
          </p:nvSpPr>
          <p:spPr>
            <a:xfrm flipH="1">
              <a:off x="357357" y="1242444"/>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4"/>
            <p:cNvSpPr/>
            <p:nvPr/>
          </p:nvSpPr>
          <p:spPr>
            <a:xfrm flipH="1">
              <a:off x="357357" y="13850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4"/>
            <p:cNvSpPr/>
            <p:nvPr/>
          </p:nvSpPr>
          <p:spPr>
            <a:xfrm flipH="1">
              <a:off x="244631" y="84801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4"/>
            <p:cNvSpPr/>
            <p:nvPr/>
          </p:nvSpPr>
          <p:spPr>
            <a:xfrm flipH="1">
              <a:off x="313212" y="93362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4"/>
            <p:cNvSpPr/>
            <p:nvPr/>
          </p:nvSpPr>
          <p:spPr>
            <a:xfrm flipH="1">
              <a:off x="267111" y="300038"/>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4"/>
            <p:cNvSpPr/>
            <p:nvPr/>
          </p:nvSpPr>
          <p:spPr>
            <a:xfrm flipH="1">
              <a:off x="267111" y="15089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4"/>
            <p:cNvSpPr/>
            <p:nvPr/>
          </p:nvSpPr>
          <p:spPr>
            <a:xfrm flipH="1">
              <a:off x="335692" y="2149116"/>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4"/>
            <p:cNvSpPr/>
            <p:nvPr/>
          </p:nvSpPr>
          <p:spPr>
            <a:xfrm flipH="1">
              <a:off x="200119" y="2133160"/>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4"/>
            <p:cNvSpPr/>
            <p:nvPr/>
          </p:nvSpPr>
          <p:spPr>
            <a:xfrm flipH="1">
              <a:off x="200119" y="2275307"/>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4"/>
            <p:cNvSpPr/>
            <p:nvPr/>
          </p:nvSpPr>
          <p:spPr>
            <a:xfrm flipH="1">
              <a:off x="200119" y="2417407"/>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4"/>
            <p:cNvSpPr/>
            <p:nvPr/>
          </p:nvSpPr>
          <p:spPr>
            <a:xfrm flipH="1">
              <a:off x="200119" y="2855144"/>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4"/>
            <p:cNvSpPr/>
            <p:nvPr/>
          </p:nvSpPr>
          <p:spPr>
            <a:xfrm flipH="1">
              <a:off x="200119" y="2997244"/>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4"/>
            <p:cNvSpPr/>
            <p:nvPr/>
          </p:nvSpPr>
          <p:spPr>
            <a:xfrm flipH="1">
              <a:off x="200119" y="31398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4"/>
            <p:cNvSpPr/>
            <p:nvPr/>
          </p:nvSpPr>
          <p:spPr>
            <a:xfrm flipH="1">
              <a:off x="357357" y="2133160"/>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4"/>
            <p:cNvSpPr/>
            <p:nvPr/>
          </p:nvSpPr>
          <p:spPr>
            <a:xfrm flipH="1">
              <a:off x="357357" y="2275307"/>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4"/>
            <p:cNvSpPr/>
            <p:nvPr/>
          </p:nvSpPr>
          <p:spPr>
            <a:xfrm flipH="1">
              <a:off x="357357" y="2417407"/>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4"/>
            <p:cNvSpPr/>
            <p:nvPr/>
          </p:nvSpPr>
          <p:spPr>
            <a:xfrm flipH="1">
              <a:off x="357357" y="2855144"/>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4"/>
            <p:cNvSpPr/>
            <p:nvPr/>
          </p:nvSpPr>
          <p:spPr>
            <a:xfrm flipH="1">
              <a:off x="357357" y="2997244"/>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4"/>
            <p:cNvSpPr/>
            <p:nvPr/>
          </p:nvSpPr>
          <p:spPr>
            <a:xfrm flipH="1">
              <a:off x="357357" y="31398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4"/>
            <p:cNvSpPr/>
            <p:nvPr/>
          </p:nvSpPr>
          <p:spPr>
            <a:xfrm flipH="1">
              <a:off x="244631" y="260281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4"/>
            <p:cNvSpPr/>
            <p:nvPr/>
          </p:nvSpPr>
          <p:spPr>
            <a:xfrm flipH="1">
              <a:off x="313212" y="268842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4"/>
            <p:cNvSpPr/>
            <p:nvPr/>
          </p:nvSpPr>
          <p:spPr>
            <a:xfrm flipH="1">
              <a:off x="267111" y="2054838"/>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4"/>
            <p:cNvSpPr/>
            <p:nvPr/>
          </p:nvSpPr>
          <p:spPr>
            <a:xfrm flipH="1">
              <a:off x="267111" y="32637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4"/>
            <p:cNvSpPr/>
            <p:nvPr/>
          </p:nvSpPr>
          <p:spPr>
            <a:xfrm flipH="1">
              <a:off x="335692" y="3859841"/>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4"/>
            <p:cNvSpPr/>
            <p:nvPr/>
          </p:nvSpPr>
          <p:spPr>
            <a:xfrm flipH="1">
              <a:off x="200119" y="3843885"/>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4"/>
            <p:cNvSpPr/>
            <p:nvPr/>
          </p:nvSpPr>
          <p:spPr>
            <a:xfrm flipH="1">
              <a:off x="200119" y="3986032"/>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4"/>
            <p:cNvSpPr/>
            <p:nvPr/>
          </p:nvSpPr>
          <p:spPr>
            <a:xfrm flipH="1">
              <a:off x="200119" y="4128132"/>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4"/>
            <p:cNvSpPr/>
            <p:nvPr/>
          </p:nvSpPr>
          <p:spPr>
            <a:xfrm flipH="1">
              <a:off x="200119" y="4565869"/>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4"/>
            <p:cNvSpPr/>
            <p:nvPr/>
          </p:nvSpPr>
          <p:spPr>
            <a:xfrm flipH="1">
              <a:off x="200119" y="4707969"/>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4"/>
            <p:cNvSpPr/>
            <p:nvPr/>
          </p:nvSpPr>
          <p:spPr>
            <a:xfrm flipH="1">
              <a:off x="200119" y="4850587"/>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4"/>
            <p:cNvSpPr/>
            <p:nvPr/>
          </p:nvSpPr>
          <p:spPr>
            <a:xfrm flipH="1">
              <a:off x="357357" y="3843885"/>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4"/>
            <p:cNvSpPr/>
            <p:nvPr/>
          </p:nvSpPr>
          <p:spPr>
            <a:xfrm flipH="1">
              <a:off x="357357" y="3986032"/>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4"/>
            <p:cNvSpPr/>
            <p:nvPr/>
          </p:nvSpPr>
          <p:spPr>
            <a:xfrm flipH="1">
              <a:off x="357357" y="4128132"/>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4"/>
            <p:cNvSpPr/>
            <p:nvPr/>
          </p:nvSpPr>
          <p:spPr>
            <a:xfrm flipH="1">
              <a:off x="357357" y="4565869"/>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4"/>
            <p:cNvSpPr/>
            <p:nvPr/>
          </p:nvSpPr>
          <p:spPr>
            <a:xfrm flipH="1">
              <a:off x="357357" y="4707969"/>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4"/>
            <p:cNvSpPr/>
            <p:nvPr/>
          </p:nvSpPr>
          <p:spPr>
            <a:xfrm flipH="1">
              <a:off x="357357" y="4850587"/>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4"/>
            <p:cNvSpPr/>
            <p:nvPr/>
          </p:nvSpPr>
          <p:spPr>
            <a:xfrm flipH="1">
              <a:off x="244631" y="4313535"/>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4"/>
            <p:cNvSpPr/>
            <p:nvPr/>
          </p:nvSpPr>
          <p:spPr>
            <a:xfrm flipH="1">
              <a:off x="313212" y="4399152"/>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4"/>
            <p:cNvSpPr/>
            <p:nvPr/>
          </p:nvSpPr>
          <p:spPr>
            <a:xfrm flipH="1">
              <a:off x="267111" y="3765563"/>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4"/>
            <p:cNvSpPr/>
            <p:nvPr/>
          </p:nvSpPr>
          <p:spPr>
            <a:xfrm flipH="1">
              <a:off x="267111" y="4974471"/>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6" name="Google Shape;356;p4"/>
          <p:cNvGrpSpPr/>
          <p:nvPr/>
        </p:nvGrpSpPr>
        <p:grpSpPr>
          <a:xfrm>
            <a:off x="8790569" y="300038"/>
            <a:ext cx="269599" cy="4781042"/>
            <a:chOff x="200119" y="300038"/>
            <a:chExt cx="269599" cy="4781042"/>
          </a:xfrm>
        </p:grpSpPr>
        <p:sp>
          <p:nvSpPr>
            <p:cNvPr id="357" name="Google Shape;357;p4"/>
            <p:cNvSpPr/>
            <p:nvPr/>
          </p:nvSpPr>
          <p:spPr>
            <a:xfrm flipH="1">
              <a:off x="335692" y="394316"/>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4"/>
            <p:cNvSpPr/>
            <p:nvPr/>
          </p:nvSpPr>
          <p:spPr>
            <a:xfrm flipH="1">
              <a:off x="200119" y="378360"/>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4"/>
            <p:cNvSpPr/>
            <p:nvPr/>
          </p:nvSpPr>
          <p:spPr>
            <a:xfrm flipH="1">
              <a:off x="200119" y="520507"/>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4"/>
            <p:cNvSpPr/>
            <p:nvPr/>
          </p:nvSpPr>
          <p:spPr>
            <a:xfrm flipH="1">
              <a:off x="200119" y="662607"/>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4"/>
            <p:cNvSpPr/>
            <p:nvPr/>
          </p:nvSpPr>
          <p:spPr>
            <a:xfrm flipH="1">
              <a:off x="200119" y="1100344"/>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4"/>
            <p:cNvSpPr/>
            <p:nvPr/>
          </p:nvSpPr>
          <p:spPr>
            <a:xfrm flipH="1">
              <a:off x="200119" y="1242444"/>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4"/>
            <p:cNvSpPr/>
            <p:nvPr/>
          </p:nvSpPr>
          <p:spPr>
            <a:xfrm flipH="1">
              <a:off x="200119" y="13850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4"/>
            <p:cNvSpPr/>
            <p:nvPr/>
          </p:nvSpPr>
          <p:spPr>
            <a:xfrm flipH="1">
              <a:off x="357357" y="378360"/>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4"/>
            <p:cNvSpPr/>
            <p:nvPr/>
          </p:nvSpPr>
          <p:spPr>
            <a:xfrm flipH="1">
              <a:off x="357357" y="520507"/>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4"/>
            <p:cNvSpPr/>
            <p:nvPr/>
          </p:nvSpPr>
          <p:spPr>
            <a:xfrm flipH="1">
              <a:off x="357357" y="662607"/>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4"/>
            <p:cNvSpPr/>
            <p:nvPr/>
          </p:nvSpPr>
          <p:spPr>
            <a:xfrm flipH="1">
              <a:off x="357357" y="1100344"/>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4"/>
            <p:cNvSpPr/>
            <p:nvPr/>
          </p:nvSpPr>
          <p:spPr>
            <a:xfrm flipH="1">
              <a:off x="357357" y="1242444"/>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4"/>
            <p:cNvSpPr/>
            <p:nvPr/>
          </p:nvSpPr>
          <p:spPr>
            <a:xfrm flipH="1">
              <a:off x="357357" y="13850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4"/>
            <p:cNvSpPr/>
            <p:nvPr/>
          </p:nvSpPr>
          <p:spPr>
            <a:xfrm flipH="1">
              <a:off x="244631" y="84801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4"/>
            <p:cNvSpPr/>
            <p:nvPr/>
          </p:nvSpPr>
          <p:spPr>
            <a:xfrm flipH="1">
              <a:off x="313212" y="93362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4"/>
            <p:cNvSpPr/>
            <p:nvPr/>
          </p:nvSpPr>
          <p:spPr>
            <a:xfrm flipH="1">
              <a:off x="267111" y="300038"/>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4"/>
            <p:cNvSpPr/>
            <p:nvPr/>
          </p:nvSpPr>
          <p:spPr>
            <a:xfrm flipH="1">
              <a:off x="267111" y="15089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4"/>
            <p:cNvSpPr/>
            <p:nvPr/>
          </p:nvSpPr>
          <p:spPr>
            <a:xfrm flipH="1">
              <a:off x="335692" y="2149116"/>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4"/>
            <p:cNvSpPr/>
            <p:nvPr/>
          </p:nvSpPr>
          <p:spPr>
            <a:xfrm flipH="1">
              <a:off x="200119" y="2133160"/>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4"/>
            <p:cNvSpPr/>
            <p:nvPr/>
          </p:nvSpPr>
          <p:spPr>
            <a:xfrm flipH="1">
              <a:off x="200119" y="2275307"/>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4"/>
            <p:cNvSpPr/>
            <p:nvPr/>
          </p:nvSpPr>
          <p:spPr>
            <a:xfrm flipH="1">
              <a:off x="200119" y="2417407"/>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4"/>
            <p:cNvSpPr/>
            <p:nvPr/>
          </p:nvSpPr>
          <p:spPr>
            <a:xfrm flipH="1">
              <a:off x="200119" y="2855144"/>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4"/>
            <p:cNvSpPr/>
            <p:nvPr/>
          </p:nvSpPr>
          <p:spPr>
            <a:xfrm flipH="1">
              <a:off x="200119" y="2997244"/>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4"/>
            <p:cNvSpPr/>
            <p:nvPr/>
          </p:nvSpPr>
          <p:spPr>
            <a:xfrm flipH="1">
              <a:off x="200119" y="31398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4"/>
            <p:cNvSpPr/>
            <p:nvPr/>
          </p:nvSpPr>
          <p:spPr>
            <a:xfrm flipH="1">
              <a:off x="357357" y="2133160"/>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4"/>
            <p:cNvSpPr/>
            <p:nvPr/>
          </p:nvSpPr>
          <p:spPr>
            <a:xfrm flipH="1">
              <a:off x="357357" y="2275307"/>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4"/>
            <p:cNvSpPr/>
            <p:nvPr/>
          </p:nvSpPr>
          <p:spPr>
            <a:xfrm flipH="1">
              <a:off x="357357" y="2417407"/>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4"/>
            <p:cNvSpPr/>
            <p:nvPr/>
          </p:nvSpPr>
          <p:spPr>
            <a:xfrm flipH="1">
              <a:off x="357357" y="2855144"/>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4"/>
            <p:cNvSpPr/>
            <p:nvPr/>
          </p:nvSpPr>
          <p:spPr>
            <a:xfrm flipH="1">
              <a:off x="357357" y="2997244"/>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4"/>
            <p:cNvSpPr/>
            <p:nvPr/>
          </p:nvSpPr>
          <p:spPr>
            <a:xfrm flipH="1">
              <a:off x="357357" y="31398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4"/>
            <p:cNvSpPr/>
            <p:nvPr/>
          </p:nvSpPr>
          <p:spPr>
            <a:xfrm flipH="1">
              <a:off x="244631" y="260281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4"/>
            <p:cNvSpPr/>
            <p:nvPr/>
          </p:nvSpPr>
          <p:spPr>
            <a:xfrm flipH="1">
              <a:off x="313212" y="268842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4"/>
            <p:cNvSpPr/>
            <p:nvPr/>
          </p:nvSpPr>
          <p:spPr>
            <a:xfrm flipH="1">
              <a:off x="267111" y="2054838"/>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4"/>
            <p:cNvSpPr/>
            <p:nvPr/>
          </p:nvSpPr>
          <p:spPr>
            <a:xfrm flipH="1">
              <a:off x="267111" y="32637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4"/>
            <p:cNvSpPr/>
            <p:nvPr/>
          </p:nvSpPr>
          <p:spPr>
            <a:xfrm flipH="1">
              <a:off x="335692" y="3859841"/>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4"/>
            <p:cNvSpPr/>
            <p:nvPr/>
          </p:nvSpPr>
          <p:spPr>
            <a:xfrm flipH="1">
              <a:off x="200119" y="3843885"/>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4"/>
            <p:cNvSpPr/>
            <p:nvPr/>
          </p:nvSpPr>
          <p:spPr>
            <a:xfrm flipH="1">
              <a:off x="200119" y="3986032"/>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4"/>
            <p:cNvSpPr/>
            <p:nvPr/>
          </p:nvSpPr>
          <p:spPr>
            <a:xfrm flipH="1">
              <a:off x="200119" y="4128132"/>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4"/>
            <p:cNvSpPr/>
            <p:nvPr/>
          </p:nvSpPr>
          <p:spPr>
            <a:xfrm flipH="1">
              <a:off x="200119" y="4565869"/>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4"/>
            <p:cNvSpPr/>
            <p:nvPr/>
          </p:nvSpPr>
          <p:spPr>
            <a:xfrm flipH="1">
              <a:off x="200119" y="4707969"/>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4"/>
            <p:cNvSpPr/>
            <p:nvPr/>
          </p:nvSpPr>
          <p:spPr>
            <a:xfrm flipH="1">
              <a:off x="200119" y="4850587"/>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4"/>
            <p:cNvSpPr/>
            <p:nvPr/>
          </p:nvSpPr>
          <p:spPr>
            <a:xfrm flipH="1">
              <a:off x="357357" y="3843885"/>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4"/>
            <p:cNvSpPr/>
            <p:nvPr/>
          </p:nvSpPr>
          <p:spPr>
            <a:xfrm flipH="1">
              <a:off x="357357" y="3986032"/>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4"/>
            <p:cNvSpPr/>
            <p:nvPr/>
          </p:nvSpPr>
          <p:spPr>
            <a:xfrm flipH="1">
              <a:off x="357357" y="4128132"/>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4"/>
            <p:cNvSpPr/>
            <p:nvPr/>
          </p:nvSpPr>
          <p:spPr>
            <a:xfrm flipH="1">
              <a:off x="357357" y="4565869"/>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4"/>
            <p:cNvSpPr/>
            <p:nvPr/>
          </p:nvSpPr>
          <p:spPr>
            <a:xfrm flipH="1">
              <a:off x="357357" y="4707969"/>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4"/>
            <p:cNvSpPr/>
            <p:nvPr/>
          </p:nvSpPr>
          <p:spPr>
            <a:xfrm flipH="1">
              <a:off x="357357" y="4850587"/>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4"/>
            <p:cNvSpPr/>
            <p:nvPr/>
          </p:nvSpPr>
          <p:spPr>
            <a:xfrm flipH="1">
              <a:off x="244631" y="4313535"/>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4"/>
            <p:cNvSpPr/>
            <p:nvPr/>
          </p:nvSpPr>
          <p:spPr>
            <a:xfrm flipH="1">
              <a:off x="313212" y="4399152"/>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4"/>
            <p:cNvSpPr/>
            <p:nvPr/>
          </p:nvSpPr>
          <p:spPr>
            <a:xfrm flipH="1">
              <a:off x="267111" y="3765563"/>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4"/>
            <p:cNvSpPr/>
            <p:nvPr/>
          </p:nvSpPr>
          <p:spPr>
            <a:xfrm flipH="1">
              <a:off x="267111" y="4974471"/>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408" name="Google Shape;408;p4"/>
          <p:cNvPicPr preferRelativeResize="0"/>
          <p:nvPr/>
        </p:nvPicPr>
        <p:blipFill>
          <a:blip r:embed="rId2">
            <a:alphaModFix/>
          </a:blip>
          <a:stretch>
            <a:fillRect/>
          </a:stretch>
        </p:blipFill>
        <p:spPr>
          <a:xfrm>
            <a:off x="7799325" y="129150"/>
            <a:ext cx="730425" cy="730425"/>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09" name="Shape 409"/>
        <p:cNvGrpSpPr/>
        <p:nvPr/>
      </p:nvGrpSpPr>
      <p:grpSpPr>
        <a:xfrm>
          <a:off x="0" y="0"/>
          <a:ext cx="0" cy="0"/>
          <a:chOff x="0" y="0"/>
          <a:chExt cx="0" cy="0"/>
        </a:xfrm>
      </p:grpSpPr>
      <p:grpSp>
        <p:nvGrpSpPr>
          <p:cNvPr id="410" name="Google Shape;410;p5"/>
          <p:cNvGrpSpPr/>
          <p:nvPr/>
        </p:nvGrpSpPr>
        <p:grpSpPr>
          <a:xfrm>
            <a:off x="0" y="71440"/>
            <a:ext cx="9144000" cy="5009748"/>
            <a:chOff x="0" y="71440"/>
            <a:chExt cx="9144000" cy="5009748"/>
          </a:xfrm>
        </p:grpSpPr>
        <p:cxnSp>
          <p:nvCxnSpPr>
            <p:cNvPr id="411" name="Google Shape;411;p5"/>
            <p:cNvCxnSpPr/>
            <p:nvPr/>
          </p:nvCxnSpPr>
          <p:spPr>
            <a:xfrm flipH="1" rot="10800000">
              <a:off x="0" y="190425"/>
              <a:ext cx="9144000" cy="19200"/>
            </a:xfrm>
            <a:prstGeom prst="straightConnector1">
              <a:avLst/>
            </a:prstGeom>
            <a:noFill/>
            <a:ln cap="flat" cmpd="sng" w="19050">
              <a:solidFill>
                <a:schemeClr val="accent4"/>
              </a:solidFill>
              <a:prstDash val="lgDashDot"/>
              <a:round/>
              <a:headEnd len="med" w="med" type="none"/>
              <a:tailEnd len="med" w="med" type="none"/>
            </a:ln>
          </p:spPr>
        </p:cxnSp>
        <p:cxnSp>
          <p:nvCxnSpPr>
            <p:cNvPr id="412" name="Google Shape;412;p5"/>
            <p:cNvCxnSpPr/>
            <p:nvPr/>
          </p:nvCxnSpPr>
          <p:spPr>
            <a:xfrm flipH="1" rot="10800000">
              <a:off x="0" y="4933875"/>
              <a:ext cx="9144000" cy="19200"/>
            </a:xfrm>
            <a:prstGeom prst="straightConnector1">
              <a:avLst/>
            </a:prstGeom>
            <a:noFill/>
            <a:ln cap="flat" cmpd="sng" w="19050">
              <a:solidFill>
                <a:schemeClr val="accent4"/>
              </a:solidFill>
              <a:prstDash val="lgDashDot"/>
              <a:round/>
              <a:headEnd len="med" w="med" type="none"/>
              <a:tailEnd len="med" w="med" type="none"/>
            </a:ln>
          </p:spPr>
        </p:cxnSp>
        <p:grpSp>
          <p:nvGrpSpPr>
            <p:cNvPr id="413" name="Google Shape;413;p5"/>
            <p:cNvGrpSpPr/>
            <p:nvPr/>
          </p:nvGrpSpPr>
          <p:grpSpPr>
            <a:xfrm>
              <a:off x="8648880" y="71440"/>
              <a:ext cx="307343" cy="5009748"/>
              <a:chOff x="8648880" y="71440"/>
              <a:chExt cx="307343" cy="5009748"/>
            </a:xfrm>
          </p:grpSpPr>
          <p:sp>
            <p:nvSpPr>
              <p:cNvPr id="414" name="Google Shape;414;p5"/>
              <p:cNvSpPr/>
              <p:nvPr/>
            </p:nvSpPr>
            <p:spPr>
              <a:xfrm flipH="1" rot="10800000">
                <a:off x="8801651" y="3859973"/>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5"/>
              <p:cNvSpPr/>
              <p:nvPr/>
            </p:nvSpPr>
            <p:spPr>
              <a:xfrm flipH="1" rot="10800000">
                <a:off x="8824497" y="4850697"/>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5"/>
              <p:cNvSpPr/>
              <p:nvPr/>
            </p:nvSpPr>
            <p:spPr>
              <a:xfrm flipH="1" rot="10800000">
                <a:off x="8824497" y="4708550"/>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5"/>
              <p:cNvSpPr/>
              <p:nvPr/>
            </p:nvSpPr>
            <p:spPr>
              <a:xfrm flipH="1" rot="10800000">
                <a:off x="8824497" y="4565979"/>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5"/>
              <p:cNvSpPr/>
              <p:nvPr/>
            </p:nvSpPr>
            <p:spPr>
              <a:xfrm flipH="1" rot="10800000">
                <a:off x="8824497" y="4128242"/>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5"/>
              <p:cNvSpPr/>
              <p:nvPr/>
            </p:nvSpPr>
            <p:spPr>
              <a:xfrm flipH="1" rot="10800000">
                <a:off x="8824497" y="3986142"/>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5"/>
              <p:cNvSpPr/>
              <p:nvPr/>
            </p:nvSpPr>
            <p:spPr>
              <a:xfrm flipH="1" rot="10800000">
                <a:off x="8824497" y="3843995"/>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5"/>
              <p:cNvSpPr/>
              <p:nvPr/>
            </p:nvSpPr>
            <p:spPr>
              <a:xfrm flipH="1" rot="10800000">
                <a:off x="8667666" y="4850697"/>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5"/>
              <p:cNvSpPr/>
              <p:nvPr/>
            </p:nvSpPr>
            <p:spPr>
              <a:xfrm flipH="1" rot="10800000">
                <a:off x="8667666" y="4708550"/>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5"/>
              <p:cNvSpPr/>
              <p:nvPr/>
            </p:nvSpPr>
            <p:spPr>
              <a:xfrm flipH="1" rot="10800000">
                <a:off x="8667666" y="4565979"/>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5"/>
              <p:cNvSpPr/>
              <p:nvPr/>
            </p:nvSpPr>
            <p:spPr>
              <a:xfrm flipH="1" rot="10800000">
                <a:off x="8667666" y="4128242"/>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5"/>
              <p:cNvSpPr/>
              <p:nvPr/>
            </p:nvSpPr>
            <p:spPr>
              <a:xfrm flipH="1" rot="10800000">
                <a:off x="8667666" y="3986142"/>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5"/>
              <p:cNvSpPr/>
              <p:nvPr/>
            </p:nvSpPr>
            <p:spPr>
              <a:xfrm flipH="1" rot="10800000">
                <a:off x="8667666" y="3843995"/>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5"/>
              <p:cNvSpPr/>
              <p:nvPr/>
            </p:nvSpPr>
            <p:spPr>
              <a:xfrm flipH="1" rot="10800000">
                <a:off x="8710631" y="4309975"/>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5"/>
              <p:cNvSpPr/>
              <p:nvPr/>
            </p:nvSpPr>
            <p:spPr>
              <a:xfrm flipH="1" rot="10800000">
                <a:off x="8779211" y="4395636"/>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5"/>
              <p:cNvSpPr/>
              <p:nvPr/>
            </p:nvSpPr>
            <p:spPr>
              <a:xfrm flipH="1" rot="10800000">
                <a:off x="8733477" y="4974580"/>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5"/>
              <p:cNvSpPr/>
              <p:nvPr/>
            </p:nvSpPr>
            <p:spPr>
              <a:xfrm flipH="1" rot="10800000">
                <a:off x="8733070" y="3765672"/>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5"/>
              <p:cNvSpPr/>
              <p:nvPr/>
            </p:nvSpPr>
            <p:spPr>
              <a:xfrm rot="10800000">
                <a:off x="8648880" y="3483716"/>
                <a:ext cx="276493" cy="160554"/>
              </a:xfrm>
              <a:custGeom>
                <a:rect b="b" l="l" r="r" t="t"/>
                <a:pathLst>
                  <a:path extrusionOk="0" h="5497" w="11185">
                    <a:moveTo>
                      <a:pt x="1828" y="1"/>
                    </a:moveTo>
                    <a:cubicBezTo>
                      <a:pt x="1392" y="1"/>
                      <a:pt x="985" y="182"/>
                      <a:pt x="630" y="647"/>
                    </a:cubicBezTo>
                    <a:cubicBezTo>
                      <a:pt x="1" y="1480"/>
                      <a:pt x="562" y="3009"/>
                      <a:pt x="1027" y="3570"/>
                    </a:cubicBezTo>
                    <a:cubicBezTo>
                      <a:pt x="1551" y="4209"/>
                      <a:pt x="3044" y="5497"/>
                      <a:pt x="6015" y="5497"/>
                    </a:cubicBezTo>
                    <a:cubicBezTo>
                      <a:pt x="6058" y="5497"/>
                      <a:pt x="6102" y="5496"/>
                      <a:pt x="6146" y="5496"/>
                    </a:cubicBezTo>
                    <a:cubicBezTo>
                      <a:pt x="9195" y="5457"/>
                      <a:pt x="11062" y="2902"/>
                      <a:pt x="11178" y="493"/>
                    </a:cubicBezTo>
                    <a:cubicBezTo>
                      <a:pt x="11185" y="384"/>
                      <a:pt x="11096" y="312"/>
                      <a:pt x="11005" y="312"/>
                    </a:cubicBezTo>
                    <a:cubicBezTo>
                      <a:pt x="10950" y="312"/>
                      <a:pt x="10895" y="338"/>
                      <a:pt x="10859" y="396"/>
                    </a:cubicBezTo>
                    <a:cubicBezTo>
                      <a:pt x="10139" y="1527"/>
                      <a:pt x="8692" y="2359"/>
                      <a:pt x="7216" y="2359"/>
                    </a:cubicBezTo>
                    <a:cubicBezTo>
                      <a:pt x="6571" y="2359"/>
                      <a:pt x="5921" y="2200"/>
                      <a:pt x="5324" y="1838"/>
                    </a:cubicBezTo>
                    <a:cubicBezTo>
                      <a:pt x="4208" y="1152"/>
                      <a:pt x="2925" y="1"/>
                      <a:pt x="18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5"/>
              <p:cNvSpPr/>
              <p:nvPr/>
            </p:nvSpPr>
            <p:spPr>
              <a:xfrm rot="10800000">
                <a:off x="8807038" y="3517655"/>
                <a:ext cx="149185" cy="168410"/>
              </a:xfrm>
              <a:custGeom>
                <a:rect b="b" l="l" r="r" t="t"/>
                <a:pathLst>
                  <a:path extrusionOk="0" h="5766" w="6035">
                    <a:moveTo>
                      <a:pt x="421" y="0"/>
                    </a:moveTo>
                    <a:cubicBezTo>
                      <a:pt x="332" y="0"/>
                      <a:pt x="243" y="49"/>
                      <a:pt x="204" y="143"/>
                    </a:cubicBezTo>
                    <a:lnTo>
                      <a:pt x="59" y="482"/>
                    </a:lnTo>
                    <a:cubicBezTo>
                      <a:pt x="0" y="617"/>
                      <a:pt x="10" y="772"/>
                      <a:pt x="88" y="888"/>
                    </a:cubicBezTo>
                    <a:cubicBezTo>
                      <a:pt x="397" y="1372"/>
                      <a:pt x="784" y="1759"/>
                      <a:pt x="1229" y="2078"/>
                    </a:cubicBezTo>
                    <a:cubicBezTo>
                      <a:pt x="1375" y="2175"/>
                      <a:pt x="1433" y="2349"/>
                      <a:pt x="1394" y="2514"/>
                    </a:cubicBezTo>
                    <a:cubicBezTo>
                      <a:pt x="1278" y="2949"/>
                      <a:pt x="1297" y="3433"/>
                      <a:pt x="1452" y="3927"/>
                    </a:cubicBezTo>
                    <a:cubicBezTo>
                      <a:pt x="1704" y="4711"/>
                      <a:pt x="2275" y="5407"/>
                      <a:pt x="2197" y="5766"/>
                    </a:cubicBezTo>
                    <a:cubicBezTo>
                      <a:pt x="2710" y="5688"/>
                      <a:pt x="3533" y="4962"/>
                      <a:pt x="3223" y="4207"/>
                    </a:cubicBezTo>
                    <a:lnTo>
                      <a:pt x="3223" y="4207"/>
                    </a:lnTo>
                    <a:cubicBezTo>
                      <a:pt x="3557" y="4397"/>
                      <a:pt x="3929" y="4448"/>
                      <a:pt x="4231" y="4448"/>
                    </a:cubicBezTo>
                    <a:cubicBezTo>
                      <a:pt x="4576" y="4448"/>
                      <a:pt x="4830" y="4382"/>
                      <a:pt x="4830" y="4382"/>
                    </a:cubicBezTo>
                    <a:cubicBezTo>
                      <a:pt x="4830" y="4382"/>
                      <a:pt x="4888" y="3646"/>
                      <a:pt x="4423" y="2940"/>
                    </a:cubicBezTo>
                    <a:lnTo>
                      <a:pt x="4423" y="2940"/>
                    </a:lnTo>
                    <a:cubicBezTo>
                      <a:pt x="4555" y="2964"/>
                      <a:pt x="4680" y="2976"/>
                      <a:pt x="4795" y="2976"/>
                    </a:cubicBezTo>
                    <a:cubicBezTo>
                      <a:pt x="5643" y="2976"/>
                      <a:pt x="6035" y="2354"/>
                      <a:pt x="5933" y="1604"/>
                    </a:cubicBezTo>
                    <a:lnTo>
                      <a:pt x="5933" y="1604"/>
                    </a:lnTo>
                    <a:cubicBezTo>
                      <a:pt x="5757" y="1740"/>
                      <a:pt x="5588" y="1797"/>
                      <a:pt x="5408" y="1797"/>
                    </a:cubicBezTo>
                    <a:cubicBezTo>
                      <a:pt x="5101" y="1797"/>
                      <a:pt x="4760" y="1634"/>
                      <a:pt x="4297" y="1420"/>
                    </a:cubicBezTo>
                    <a:cubicBezTo>
                      <a:pt x="3948" y="1256"/>
                      <a:pt x="3524" y="1099"/>
                      <a:pt x="3089" y="1099"/>
                    </a:cubicBezTo>
                    <a:cubicBezTo>
                      <a:pt x="2753" y="1099"/>
                      <a:pt x="2411" y="1192"/>
                      <a:pt x="2091" y="1449"/>
                    </a:cubicBezTo>
                    <a:cubicBezTo>
                      <a:pt x="1996" y="1525"/>
                      <a:pt x="1881" y="1561"/>
                      <a:pt x="1767" y="1561"/>
                    </a:cubicBezTo>
                    <a:cubicBezTo>
                      <a:pt x="1604" y="1561"/>
                      <a:pt x="1443" y="1486"/>
                      <a:pt x="1346" y="1343"/>
                    </a:cubicBezTo>
                    <a:cubicBezTo>
                      <a:pt x="1104" y="1004"/>
                      <a:pt x="871" y="588"/>
                      <a:pt x="639" y="133"/>
                    </a:cubicBezTo>
                    <a:cubicBezTo>
                      <a:pt x="592" y="44"/>
                      <a:pt x="506" y="0"/>
                      <a:pt x="42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33" name="Google Shape;433;p5"/>
              <p:cNvGrpSpPr/>
              <p:nvPr/>
            </p:nvGrpSpPr>
            <p:grpSpPr>
              <a:xfrm>
                <a:off x="8731719" y="1519757"/>
                <a:ext cx="181489" cy="435767"/>
                <a:chOff x="8731719" y="1519757"/>
                <a:chExt cx="181489" cy="435767"/>
              </a:xfrm>
            </p:grpSpPr>
            <p:sp>
              <p:nvSpPr>
                <p:cNvPr id="434" name="Google Shape;434;p5"/>
                <p:cNvSpPr/>
                <p:nvPr/>
              </p:nvSpPr>
              <p:spPr>
                <a:xfrm rot="5400000">
                  <a:off x="8668431" y="1606525"/>
                  <a:ext cx="196038" cy="69458"/>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5"/>
                <p:cNvSpPr/>
                <p:nvPr/>
              </p:nvSpPr>
              <p:spPr>
                <a:xfrm rot="5400000">
                  <a:off x="8770796" y="1611342"/>
                  <a:ext cx="88857" cy="1670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5"/>
                <p:cNvSpPr/>
                <p:nvPr/>
              </p:nvSpPr>
              <p:spPr>
                <a:xfrm rot="5400000">
                  <a:off x="8712706" y="1538770"/>
                  <a:ext cx="219516" cy="181489"/>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5"/>
                <p:cNvSpPr/>
                <p:nvPr/>
              </p:nvSpPr>
              <p:spPr>
                <a:xfrm flipH="1" rot="5400000">
                  <a:off x="8668431" y="1799297"/>
                  <a:ext cx="196038" cy="69458"/>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5"/>
                <p:cNvSpPr/>
                <p:nvPr/>
              </p:nvSpPr>
              <p:spPr>
                <a:xfrm flipH="1" rot="5400000">
                  <a:off x="8770796" y="1696928"/>
                  <a:ext cx="88857" cy="1670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5"/>
                <p:cNvSpPr/>
                <p:nvPr/>
              </p:nvSpPr>
              <p:spPr>
                <a:xfrm flipH="1" rot="5400000">
                  <a:off x="8712706" y="1755021"/>
                  <a:ext cx="219516" cy="181489"/>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40" name="Google Shape;440;p5"/>
              <p:cNvSpPr/>
              <p:nvPr/>
            </p:nvSpPr>
            <p:spPr>
              <a:xfrm flipH="1" rot="10800000">
                <a:off x="8801651" y="2183647"/>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5"/>
              <p:cNvSpPr/>
              <p:nvPr/>
            </p:nvSpPr>
            <p:spPr>
              <a:xfrm flipH="1" rot="10800000">
                <a:off x="8824497" y="3174371"/>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5"/>
              <p:cNvSpPr/>
              <p:nvPr/>
            </p:nvSpPr>
            <p:spPr>
              <a:xfrm flipH="1" rot="10800000">
                <a:off x="8824497" y="3032224"/>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5"/>
              <p:cNvSpPr/>
              <p:nvPr/>
            </p:nvSpPr>
            <p:spPr>
              <a:xfrm flipH="1" rot="10800000">
                <a:off x="8824497" y="2889653"/>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5"/>
              <p:cNvSpPr/>
              <p:nvPr/>
            </p:nvSpPr>
            <p:spPr>
              <a:xfrm flipH="1" rot="10800000">
                <a:off x="8824497" y="2451916"/>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5"/>
              <p:cNvSpPr/>
              <p:nvPr/>
            </p:nvSpPr>
            <p:spPr>
              <a:xfrm flipH="1" rot="10800000">
                <a:off x="8824497" y="2309816"/>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5"/>
              <p:cNvSpPr/>
              <p:nvPr/>
            </p:nvSpPr>
            <p:spPr>
              <a:xfrm flipH="1" rot="10800000">
                <a:off x="8824497" y="2167669"/>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5"/>
              <p:cNvSpPr/>
              <p:nvPr/>
            </p:nvSpPr>
            <p:spPr>
              <a:xfrm flipH="1" rot="10800000">
                <a:off x="8667666" y="3174371"/>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5"/>
              <p:cNvSpPr/>
              <p:nvPr/>
            </p:nvSpPr>
            <p:spPr>
              <a:xfrm flipH="1" rot="10800000">
                <a:off x="8667666" y="3032224"/>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5"/>
              <p:cNvSpPr/>
              <p:nvPr/>
            </p:nvSpPr>
            <p:spPr>
              <a:xfrm flipH="1" rot="10800000">
                <a:off x="8667666" y="2889653"/>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5"/>
              <p:cNvSpPr/>
              <p:nvPr/>
            </p:nvSpPr>
            <p:spPr>
              <a:xfrm flipH="1" rot="10800000">
                <a:off x="8667666" y="2451916"/>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5"/>
              <p:cNvSpPr/>
              <p:nvPr/>
            </p:nvSpPr>
            <p:spPr>
              <a:xfrm flipH="1" rot="10800000">
                <a:off x="8667666" y="2309816"/>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5"/>
              <p:cNvSpPr/>
              <p:nvPr/>
            </p:nvSpPr>
            <p:spPr>
              <a:xfrm flipH="1" rot="10800000">
                <a:off x="8667666" y="2167669"/>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5"/>
              <p:cNvSpPr/>
              <p:nvPr/>
            </p:nvSpPr>
            <p:spPr>
              <a:xfrm flipH="1" rot="10800000">
                <a:off x="8710631" y="2633649"/>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5"/>
              <p:cNvSpPr/>
              <p:nvPr/>
            </p:nvSpPr>
            <p:spPr>
              <a:xfrm flipH="1" rot="10800000">
                <a:off x="8779211" y="2719310"/>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5"/>
              <p:cNvSpPr/>
              <p:nvPr/>
            </p:nvSpPr>
            <p:spPr>
              <a:xfrm flipH="1" rot="10800000">
                <a:off x="8733477" y="3298254"/>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5"/>
              <p:cNvSpPr/>
              <p:nvPr/>
            </p:nvSpPr>
            <p:spPr>
              <a:xfrm flipH="1" rot="10800000">
                <a:off x="8733070" y="20893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5"/>
              <p:cNvSpPr/>
              <p:nvPr/>
            </p:nvSpPr>
            <p:spPr>
              <a:xfrm flipH="1" rot="10800000">
                <a:off x="8801651" y="165741"/>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5"/>
              <p:cNvSpPr/>
              <p:nvPr/>
            </p:nvSpPr>
            <p:spPr>
              <a:xfrm flipH="1" rot="10800000">
                <a:off x="8824497" y="1156465"/>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5"/>
              <p:cNvSpPr/>
              <p:nvPr/>
            </p:nvSpPr>
            <p:spPr>
              <a:xfrm flipH="1" rot="10800000">
                <a:off x="8824497" y="1014318"/>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5"/>
              <p:cNvSpPr/>
              <p:nvPr/>
            </p:nvSpPr>
            <p:spPr>
              <a:xfrm flipH="1" rot="10800000">
                <a:off x="8824497" y="871748"/>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5"/>
              <p:cNvSpPr/>
              <p:nvPr/>
            </p:nvSpPr>
            <p:spPr>
              <a:xfrm flipH="1" rot="10800000">
                <a:off x="8824497" y="434010"/>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5"/>
              <p:cNvSpPr/>
              <p:nvPr/>
            </p:nvSpPr>
            <p:spPr>
              <a:xfrm flipH="1" rot="10800000">
                <a:off x="8824497" y="291910"/>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5"/>
              <p:cNvSpPr/>
              <p:nvPr/>
            </p:nvSpPr>
            <p:spPr>
              <a:xfrm flipH="1" rot="10800000">
                <a:off x="8824497" y="149763"/>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5"/>
              <p:cNvSpPr/>
              <p:nvPr/>
            </p:nvSpPr>
            <p:spPr>
              <a:xfrm flipH="1" rot="10800000">
                <a:off x="8667666" y="1156465"/>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5"/>
              <p:cNvSpPr/>
              <p:nvPr/>
            </p:nvSpPr>
            <p:spPr>
              <a:xfrm flipH="1" rot="10800000">
                <a:off x="8667666" y="1014318"/>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5"/>
              <p:cNvSpPr/>
              <p:nvPr/>
            </p:nvSpPr>
            <p:spPr>
              <a:xfrm flipH="1" rot="10800000">
                <a:off x="8667666" y="871748"/>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5"/>
              <p:cNvSpPr/>
              <p:nvPr/>
            </p:nvSpPr>
            <p:spPr>
              <a:xfrm flipH="1" rot="10800000">
                <a:off x="8667666" y="434010"/>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5"/>
              <p:cNvSpPr/>
              <p:nvPr/>
            </p:nvSpPr>
            <p:spPr>
              <a:xfrm flipH="1" rot="10800000">
                <a:off x="8667666" y="291910"/>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5"/>
              <p:cNvSpPr/>
              <p:nvPr/>
            </p:nvSpPr>
            <p:spPr>
              <a:xfrm flipH="1" rot="10800000">
                <a:off x="8667666" y="149763"/>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5"/>
              <p:cNvSpPr/>
              <p:nvPr/>
            </p:nvSpPr>
            <p:spPr>
              <a:xfrm flipH="1" rot="10800000">
                <a:off x="8710631" y="615743"/>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5"/>
              <p:cNvSpPr/>
              <p:nvPr/>
            </p:nvSpPr>
            <p:spPr>
              <a:xfrm flipH="1" rot="10800000">
                <a:off x="8779211" y="701404"/>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5"/>
              <p:cNvSpPr/>
              <p:nvPr/>
            </p:nvSpPr>
            <p:spPr>
              <a:xfrm flipH="1" rot="10800000">
                <a:off x="8733477" y="1280349"/>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5"/>
              <p:cNvSpPr/>
              <p:nvPr/>
            </p:nvSpPr>
            <p:spPr>
              <a:xfrm flipH="1" rot="10800000">
                <a:off x="8733070" y="71440"/>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4" name="Google Shape;474;p5"/>
            <p:cNvGrpSpPr/>
            <p:nvPr/>
          </p:nvGrpSpPr>
          <p:grpSpPr>
            <a:xfrm rot="10800000">
              <a:off x="181206" y="71440"/>
              <a:ext cx="307343" cy="5009748"/>
              <a:chOff x="8648880" y="71440"/>
              <a:chExt cx="307343" cy="5009748"/>
            </a:xfrm>
          </p:grpSpPr>
          <p:sp>
            <p:nvSpPr>
              <p:cNvPr id="475" name="Google Shape;475;p5"/>
              <p:cNvSpPr/>
              <p:nvPr/>
            </p:nvSpPr>
            <p:spPr>
              <a:xfrm flipH="1" rot="10800000">
                <a:off x="8801651" y="3859973"/>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5"/>
              <p:cNvSpPr/>
              <p:nvPr/>
            </p:nvSpPr>
            <p:spPr>
              <a:xfrm flipH="1" rot="10800000">
                <a:off x="8824497" y="4850697"/>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5"/>
              <p:cNvSpPr/>
              <p:nvPr/>
            </p:nvSpPr>
            <p:spPr>
              <a:xfrm flipH="1" rot="10800000">
                <a:off x="8824497" y="4708550"/>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5"/>
              <p:cNvSpPr/>
              <p:nvPr/>
            </p:nvSpPr>
            <p:spPr>
              <a:xfrm flipH="1" rot="10800000">
                <a:off x="8824497" y="4565979"/>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5"/>
              <p:cNvSpPr/>
              <p:nvPr/>
            </p:nvSpPr>
            <p:spPr>
              <a:xfrm flipH="1" rot="10800000">
                <a:off x="8824497" y="4128242"/>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5"/>
              <p:cNvSpPr/>
              <p:nvPr/>
            </p:nvSpPr>
            <p:spPr>
              <a:xfrm flipH="1" rot="10800000">
                <a:off x="8824497" y="3986142"/>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5"/>
              <p:cNvSpPr/>
              <p:nvPr/>
            </p:nvSpPr>
            <p:spPr>
              <a:xfrm flipH="1" rot="10800000">
                <a:off x="8824497" y="3843995"/>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5"/>
              <p:cNvSpPr/>
              <p:nvPr/>
            </p:nvSpPr>
            <p:spPr>
              <a:xfrm flipH="1" rot="10800000">
                <a:off x="8667666" y="4850697"/>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5"/>
              <p:cNvSpPr/>
              <p:nvPr/>
            </p:nvSpPr>
            <p:spPr>
              <a:xfrm flipH="1" rot="10800000">
                <a:off x="8667666" y="4708550"/>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5"/>
              <p:cNvSpPr/>
              <p:nvPr/>
            </p:nvSpPr>
            <p:spPr>
              <a:xfrm flipH="1" rot="10800000">
                <a:off x="8667666" y="4565979"/>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5"/>
              <p:cNvSpPr/>
              <p:nvPr/>
            </p:nvSpPr>
            <p:spPr>
              <a:xfrm flipH="1" rot="10800000">
                <a:off x="8667666" y="4128242"/>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5"/>
              <p:cNvSpPr/>
              <p:nvPr/>
            </p:nvSpPr>
            <p:spPr>
              <a:xfrm flipH="1" rot="10800000">
                <a:off x="8667666" y="3986142"/>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5"/>
              <p:cNvSpPr/>
              <p:nvPr/>
            </p:nvSpPr>
            <p:spPr>
              <a:xfrm flipH="1" rot="10800000">
                <a:off x="8667666" y="3843995"/>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5"/>
              <p:cNvSpPr/>
              <p:nvPr/>
            </p:nvSpPr>
            <p:spPr>
              <a:xfrm flipH="1" rot="10800000">
                <a:off x="8710631" y="4309975"/>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5"/>
              <p:cNvSpPr/>
              <p:nvPr/>
            </p:nvSpPr>
            <p:spPr>
              <a:xfrm flipH="1" rot="10800000">
                <a:off x="8779211" y="4395636"/>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5"/>
              <p:cNvSpPr/>
              <p:nvPr/>
            </p:nvSpPr>
            <p:spPr>
              <a:xfrm flipH="1" rot="10800000">
                <a:off x="8733477" y="4974580"/>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5"/>
              <p:cNvSpPr/>
              <p:nvPr/>
            </p:nvSpPr>
            <p:spPr>
              <a:xfrm flipH="1" rot="10800000">
                <a:off x="8733070" y="3765672"/>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5"/>
              <p:cNvSpPr/>
              <p:nvPr/>
            </p:nvSpPr>
            <p:spPr>
              <a:xfrm rot="10800000">
                <a:off x="8648880" y="3483716"/>
                <a:ext cx="276493" cy="160554"/>
              </a:xfrm>
              <a:custGeom>
                <a:rect b="b" l="l" r="r" t="t"/>
                <a:pathLst>
                  <a:path extrusionOk="0" h="5497" w="11185">
                    <a:moveTo>
                      <a:pt x="1828" y="1"/>
                    </a:moveTo>
                    <a:cubicBezTo>
                      <a:pt x="1392" y="1"/>
                      <a:pt x="985" y="182"/>
                      <a:pt x="630" y="647"/>
                    </a:cubicBezTo>
                    <a:cubicBezTo>
                      <a:pt x="1" y="1480"/>
                      <a:pt x="562" y="3009"/>
                      <a:pt x="1027" y="3570"/>
                    </a:cubicBezTo>
                    <a:cubicBezTo>
                      <a:pt x="1551" y="4209"/>
                      <a:pt x="3044" y="5497"/>
                      <a:pt x="6015" y="5497"/>
                    </a:cubicBezTo>
                    <a:cubicBezTo>
                      <a:pt x="6058" y="5497"/>
                      <a:pt x="6102" y="5496"/>
                      <a:pt x="6146" y="5496"/>
                    </a:cubicBezTo>
                    <a:cubicBezTo>
                      <a:pt x="9195" y="5457"/>
                      <a:pt x="11062" y="2902"/>
                      <a:pt x="11178" y="493"/>
                    </a:cubicBezTo>
                    <a:cubicBezTo>
                      <a:pt x="11185" y="384"/>
                      <a:pt x="11096" y="312"/>
                      <a:pt x="11005" y="312"/>
                    </a:cubicBezTo>
                    <a:cubicBezTo>
                      <a:pt x="10950" y="312"/>
                      <a:pt x="10895" y="338"/>
                      <a:pt x="10859" y="396"/>
                    </a:cubicBezTo>
                    <a:cubicBezTo>
                      <a:pt x="10139" y="1527"/>
                      <a:pt x="8692" y="2359"/>
                      <a:pt x="7216" y="2359"/>
                    </a:cubicBezTo>
                    <a:cubicBezTo>
                      <a:pt x="6571" y="2359"/>
                      <a:pt x="5921" y="2200"/>
                      <a:pt x="5324" y="1838"/>
                    </a:cubicBezTo>
                    <a:cubicBezTo>
                      <a:pt x="4208" y="1152"/>
                      <a:pt x="2925" y="1"/>
                      <a:pt x="18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5"/>
              <p:cNvSpPr/>
              <p:nvPr/>
            </p:nvSpPr>
            <p:spPr>
              <a:xfrm rot="10800000">
                <a:off x="8807038" y="3517655"/>
                <a:ext cx="149185" cy="168410"/>
              </a:xfrm>
              <a:custGeom>
                <a:rect b="b" l="l" r="r" t="t"/>
                <a:pathLst>
                  <a:path extrusionOk="0" h="5766" w="6035">
                    <a:moveTo>
                      <a:pt x="421" y="0"/>
                    </a:moveTo>
                    <a:cubicBezTo>
                      <a:pt x="332" y="0"/>
                      <a:pt x="243" y="49"/>
                      <a:pt x="204" y="143"/>
                    </a:cubicBezTo>
                    <a:lnTo>
                      <a:pt x="59" y="482"/>
                    </a:lnTo>
                    <a:cubicBezTo>
                      <a:pt x="0" y="617"/>
                      <a:pt x="10" y="772"/>
                      <a:pt x="88" y="888"/>
                    </a:cubicBezTo>
                    <a:cubicBezTo>
                      <a:pt x="397" y="1372"/>
                      <a:pt x="784" y="1759"/>
                      <a:pt x="1229" y="2078"/>
                    </a:cubicBezTo>
                    <a:cubicBezTo>
                      <a:pt x="1375" y="2175"/>
                      <a:pt x="1433" y="2349"/>
                      <a:pt x="1394" y="2514"/>
                    </a:cubicBezTo>
                    <a:cubicBezTo>
                      <a:pt x="1278" y="2949"/>
                      <a:pt x="1297" y="3433"/>
                      <a:pt x="1452" y="3927"/>
                    </a:cubicBezTo>
                    <a:cubicBezTo>
                      <a:pt x="1704" y="4711"/>
                      <a:pt x="2275" y="5407"/>
                      <a:pt x="2197" y="5766"/>
                    </a:cubicBezTo>
                    <a:cubicBezTo>
                      <a:pt x="2710" y="5688"/>
                      <a:pt x="3533" y="4962"/>
                      <a:pt x="3223" y="4207"/>
                    </a:cubicBezTo>
                    <a:lnTo>
                      <a:pt x="3223" y="4207"/>
                    </a:lnTo>
                    <a:cubicBezTo>
                      <a:pt x="3557" y="4397"/>
                      <a:pt x="3929" y="4448"/>
                      <a:pt x="4231" y="4448"/>
                    </a:cubicBezTo>
                    <a:cubicBezTo>
                      <a:pt x="4576" y="4448"/>
                      <a:pt x="4830" y="4382"/>
                      <a:pt x="4830" y="4382"/>
                    </a:cubicBezTo>
                    <a:cubicBezTo>
                      <a:pt x="4830" y="4382"/>
                      <a:pt x="4888" y="3646"/>
                      <a:pt x="4423" y="2940"/>
                    </a:cubicBezTo>
                    <a:lnTo>
                      <a:pt x="4423" y="2940"/>
                    </a:lnTo>
                    <a:cubicBezTo>
                      <a:pt x="4555" y="2964"/>
                      <a:pt x="4680" y="2976"/>
                      <a:pt x="4795" y="2976"/>
                    </a:cubicBezTo>
                    <a:cubicBezTo>
                      <a:pt x="5643" y="2976"/>
                      <a:pt x="6035" y="2354"/>
                      <a:pt x="5933" y="1604"/>
                    </a:cubicBezTo>
                    <a:lnTo>
                      <a:pt x="5933" y="1604"/>
                    </a:lnTo>
                    <a:cubicBezTo>
                      <a:pt x="5757" y="1740"/>
                      <a:pt x="5588" y="1797"/>
                      <a:pt x="5408" y="1797"/>
                    </a:cubicBezTo>
                    <a:cubicBezTo>
                      <a:pt x="5101" y="1797"/>
                      <a:pt x="4760" y="1634"/>
                      <a:pt x="4297" y="1420"/>
                    </a:cubicBezTo>
                    <a:cubicBezTo>
                      <a:pt x="3948" y="1256"/>
                      <a:pt x="3524" y="1099"/>
                      <a:pt x="3089" y="1099"/>
                    </a:cubicBezTo>
                    <a:cubicBezTo>
                      <a:pt x="2753" y="1099"/>
                      <a:pt x="2411" y="1192"/>
                      <a:pt x="2091" y="1449"/>
                    </a:cubicBezTo>
                    <a:cubicBezTo>
                      <a:pt x="1996" y="1525"/>
                      <a:pt x="1881" y="1561"/>
                      <a:pt x="1767" y="1561"/>
                    </a:cubicBezTo>
                    <a:cubicBezTo>
                      <a:pt x="1604" y="1561"/>
                      <a:pt x="1443" y="1486"/>
                      <a:pt x="1346" y="1343"/>
                    </a:cubicBezTo>
                    <a:cubicBezTo>
                      <a:pt x="1104" y="1004"/>
                      <a:pt x="871" y="588"/>
                      <a:pt x="639" y="133"/>
                    </a:cubicBezTo>
                    <a:cubicBezTo>
                      <a:pt x="592" y="44"/>
                      <a:pt x="506" y="0"/>
                      <a:pt x="42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4" name="Google Shape;494;p5"/>
              <p:cNvGrpSpPr/>
              <p:nvPr/>
            </p:nvGrpSpPr>
            <p:grpSpPr>
              <a:xfrm>
                <a:off x="8731719" y="1519757"/>
                <a:ext cx="181489" cy="435767"/>
                <a:chOff x="8731719" y="1519757"/>
                <a:chExt cx="181489" cy="435767"/>
              </a:xfrm>
            </p:grpSpPr>
            <p:sp>
              <p:nvSpPr>
                <p:cNvPr id="495" name="Google Shape;495;p5"/>
                <p:cNvSpPr/>
                <p:nvPr/>
              </p:nvSpPr>
              <p:spPr>
                <a:xfrm rot="5400000">
                  <a:off x="8668431" y="1606525"/>
                  <a:ext cx="196038" cy="69458"/>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5"/>
                <p:cNvSpPr/>
                <p:nvPr/>
              </p:nvSpPr>
              <p:spPr>
                <a:xfrm rot="5400000">
                  <a:off x="8770796" y="1611342"/>
                  <a:ext cx="88857" cy="1670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5"/>
                <p:cNvSpPr/>
                <p:nvPr/>
              </p:nvSpPr>
              <p:spPr>
                <a:xfrm rot="5400000">
                  <a:off x="8712706" y="1538770"/>
                  <a:ext cx="219516" cy="181489"/>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5"/>
                <p:cNvSpPr/>
                <p:nvPr/>
              </p:nvSpPr>
              <p:spPr>
                <a:xfrm flipH="1" rot="5400000">
                  <a:off x="8668431" y="1799297"/>
                  <a:ext cx="196038" cy="69458"/>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5"/>
                <p:cNvSpPr/>
                <p:nvPr/>
              </p:nvSpPr>
              <p:spPr>
                <a:xfrm flipH="1" rot="5400000">
                  <a:off x="8770796" y="1696928"/>
                  <a:ext cx="88857" cy="1670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5"/>
                <p:cNvSpPr/>
                <p:nvPr/>
              </p:nvSpPr>
              <p:spPr>
                <a:xfrm flipH="1" rot="5400000">
                  <a:off x="8712706" y="1755021"/>
                  <a:ext cx="219516" cy="181489"/>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1" name="Google Shape;501;p5"/>
              <p:cNvSpPr/>
              <p:nvPr/>
            </p:nvSpPr>
            <p:spPr>
              <a:xfrm flipH="1" rot="10800000">
                <a:off x="8801651" y="2183647"/>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5"/>
              <p:cNvSpPr/>
              <p:nvPr/>
            </p:nvSpPr>
            <p:spPr>
              <a:xfrm flipH="1" rot="10800000">
                <a:off x="8824497" y="3174371"/>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5"/>
              <p:cNvSpPr/>
              <p:nvPr/>
            </p:nvSpPr>
            <p:spPr>
              <a:xfrm flipH="1" rot="10800000">
                <a:off x="8824497" y="3032224"/>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5"/>
              <p:cNvSpPr/>
              <p:nvPr/>
            </p:nvSpPr>
            <p:spPr>
              <a:xfrm flipH="1" rot="10800000">
                <a:off x="8824497" y="2889653"/>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5"/>
              <p:cNvSpPr/>
              <p:nvPr/>
            </p:nvSpPr>
            <p:spPr>
              <a:xfrm flipH="1" rot="10800000">
                <a:off x="8824497" y="2451916"/>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5"/>
              <p:cNvSpPr/>
              <p:nvPr/>
            </p:nvSpPr>
            <p:spPr>
              <a:xfrm flipH="1" rot="10800000">
                <a:off x="8824497" y="2309816"/>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5"/>
              <p:cNvSpPr/>
              <p:nvPr/>
            </p:nvSpPr>
            <p:spPr>
              <a:xfrm flipH="1" rot="10800000">
                <a:off x="8824497" y="2167669"/>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5"/>
              <p:cNvSpPr/>
              <p:nvPr/>
            </p:nvSpPr>
            <p:spPr>
              <a:xfrm flipH="1" rot="10800000">
                <a:off x="8667666" y="3174371"/>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5"/>
              <p:cNvSpPr/>
              <p:nvPr/>
            </p:nvSpPr>
            <p:spPr>
              <a:xfrm flipH="1" rot="10800000">
                <a:off x="8667666" y="3032224"/>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5"/>
              <p:cNvSpPr/>
              <p:nvPr/>
            </p:nvSpPr>
            <p:spPr>
              <a:xfrm flipH="1" rot="10800000">
                <a:off x="8667666" y="2889653"/>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5"/>
              <p:cNvSpPr/>
              <p:nvPr/>
            </p:nvSpPr>
            <p:spPr>
              <a:xfrm flipH="1" rot="10800000">
                <a:off x="8667666" y="2451916"/>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5"/>
              <p:cNvSpPr/>
              <p:nvPr/>
            </p:nvSpPr>
            <p:spPr>
              <a:xfrm flipH="1" rot="10800000">
                <a:off x="8667666" y="2309816"/>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5"/>
              <p:cNvSpPr/>
              <p:nvPr/>
            </p:nvSpPr>
            <p:spPr>
              <a:xfrm flipH="1" rot="10800000">
                <a:off x="8667666" y="2167669"/>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5"/>
              <p:cNvSpPr/>
              <p:nvPr/>
            </p:nvSpPr>
            <p:spPr>
              <a:xfrm flipH="1" rot="10800000">
                <a:off x="8710631" y="2633649"/>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5"/>
              <p:cNvSpPr/>
              <p:nvPr/>
            </p:nvSpPr>
            <p:spPr>
              <a:xfrm flipH="1" rot="10800000">
                <a:off x="8779211" y="2719310"/>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5"/>
              <p:cNvSpPr/>
              <p:nvPr/>
            </p:nvSpPr>
            <p:spPr>
              <a:xfrm flipH="1" rot="10800000">
                <a:off x="8733477" y="3298254"/>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5"/>
              <p:cNvSpPr/>
              <p:nvPr/>
            </p:nvSpPr>
            <p:spPr>
              <a:xfrm flipH="1" rot="10800000">
                <a:off x="8733070" y="20893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5"/>
              <p:cNvSpPr/>
              <p:nvPr/>
            </p:nvSpPr>
            <p:spPr>
              <a:xfrm flipH="1" rot="10800000">
                <a:off x="8801651" y="165741"/>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5"/>
              <p:cNvSpPr/>
              <p:nvPr/>
            </p:nvSpPr>
            <p:spPr>
              <a:xfrm flipH="1" rot="10800000">
                <a:off x="8824497" y="1156465"/>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5"/>
              <p:cNvSpPr/>
              <p:nvPr/>
            </p:nvSpPr>
            <p:spPr>
              <a:xfrm flipH="1" rot="10800000">
                <a:off x="8824497" y="1014318"/>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5"/>
              <p:cNvSpPr/>
              <p:nvPr/>
            </p:nvSpPr>
            <p:spPr>
              <a:xfrm flipH="1" rot="10800000">
                <a:off x="8824497" y="871748"/>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5"/>
              <p:cNvSpPr/>
              <p:nvPr/>
            </p:nvSpPr>
            <p:spPr>
              <a:xfrm flipH="1" rot="10800000">
                <a:off x="8824497" y="434010"/>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5"/>
              <p:cNvSpPr/>
              <p:nvPr/>
            </p:nvSpPr>
            <p:spPr>
              <a:xfrm flipH="1" rot="10800000">
                <a:off x="8824497" y="291910"/>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5"/>
              <p:cNvSpPr/>
              <p:nvPr/>
            </p:nvSpPr>
            <p:spPr>
              <a:xfrm flipH="1" rot="10800000">
                <a:off x="8824497" y="149763"/>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5"/>
              <p:cNvSpPr/>
              <p:nvPr/>
            </p:nvSpPr>
            <p:spPr>
              <a:xfrm flipH="1" rot="10800000">
                <a:off x="8667666" y="1156465"/>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5"/>
              <p:cNvSpPr/>
              <p:nvPr/>
            </p:nvSpPr>
            <p:spPr>
              <a:xfrm flipH="1" rot="10800000">
                <a:off x="8667666" y="1014318"/>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5"/>
              <p:cNvSpPr/>
              <p:nvPr/>
            </p:nvSpPr>
            <p:spPr>
              <a:xfrm flipH="1" rot="10800000">
                <a:off x="8667666" y="871748"/>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5"/>
              <p:cNvSpPr/>
              <p:nvPr/>
            </p:nvSpPr>
            <p:spPr>
              <a:xfrm flipH="1" rot="10800000">
                <a:off x="8667666" y="434010"/>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5"/>
              <p:cNvSpPr/>
              <p:nvPr/>
            </p:nvSpPr>
            <p:spPr>
              <a:xfrm flipH="1" rot="10800000">
                <a:off x="8667666" y="291910"/>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5"/>
              <p:cNvSpPr/>
              <p:nvPr/>
            </p:nvSpPr>
            <p:spPr>
              <a:xfrm flipH="1" rot="10800000">
                <a:off x="8667666" y="149763"/>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5"/>
              <p:cNvSpPr/>
              <p:nvPr/>
            </p:nvSpPr>
            <p:spPr>
              <a:xfrm flipH="1" rot="10800000">
                <a:off x="8710631" y="615743"/>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5"/>
              <p:cNvSpPr/>
              <p:nvPr/>
            </p:nvSpPr>
            <p:spPr>
              <a:xfrm flipH="1" rot="10800000">
                <a:off x="8779211" y="701404"/>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5"/>
              <p:cNvSpPr/>
              <p:nvPr/>
            </p:nvSpPr>
            <p:spPr>
              <a:xfrm flipH="1" rot="10800000">
                <a:off x="8733477" y="1280349"/>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5"/>
              <p:cNvSpPr/>
              <p:nvPr/>
            </p:nvSpPr>
            <p:spPr>
              <a:xfrm flipH="1" rot="10800000">
                <a:off x="8733070" y="71440"/>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35" name="Google Shape;535;p5"/>
          <p:cNvSpPr txBox="1"/>
          <p:nvPr>
            <p:ph idx="1" type="subTitle"/>
          </p:nvPr>
        </p:nvSpPr>
        <p:spPr>
          <a:xfrm>
            <a:off x="1240363" y="1917100"/>
            <a:ext cx="3008400" cy="4758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2100">
                <a:solidFill>
                  <a:schemeClr val="lt2"/>
                </a:solidFill>
                <a:latin typeface="Rye"/>
                <a:ea typeface="Rye"/>
                <a:cs typeface="Rye"/>
                <a:sym typeface="Rye"/>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536" name="Google Shape;536;p5"/>
          <p:cNvSpPr txBox="1"/>
          <p:nvPr>
            <p:ph idx="2" type="subTitle"/>
          </p:nvPr>
        </p:nvSpPr>
        <p:spPr>
          <a:xfrm>
            <a:off x="4895238" y="1917100"/>
            <a:ext cx="3008400" cy="4755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100">
                <a:solidFill>
                  <a:schemeClr val="lt2"/>
                </a:solidFill>
                <a:latin typeface="Rye"/>
                <a:ea typeface="Rye"/>
                <a:cs typeface="Rye"/>
                <a:sym typeface="Rye"/>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537" name="Google Shape;537;p5"/>
          <p:cNvSpPr txBox="1"/>
          <p:nvPr>
            <p:ph idx="3" type="subTitle"/>
          </p:nvPr>
        </p:nvSpPr>
        <p:spPr>
          <a:xfrm>
            <a:off x="1240369" y="2293575"/>
            <a:ext cx="3009000" cy="1231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38" name="Google Shape;538;p5"/>
          <p:cNvSpPr txBox="1"/>
          <p:nvPr>
            <p:ph idx="4" type="subTitle"/>
          </p:nvPr>
        </p:nvSpPr>
        <p:spPr>
          <a:xfrm>
            <a:off x="4895231" y="2293575"/>
            <a:ext cx="3008400" cy="1231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39" name="Google Shape;539;p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solidFill>
                  <a:schemeClr val="accent4"/>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40" name="Shape 540"/>
        <p:cNvGrpSpPr/>
        <p:nvPr/>
      </p:nvGrpSpPr>
      <p:grpSpPr>
        <a:xfrm>
          <a:off x="0" y="0"/>
          <a:ext cx="0" cy="0"/>
          <a:chOff x="0" y="0"/>
          <a:chExt cx="0" cy="0"/>
        </a:xfrm>
      </p:grpSpPr>
      <p:grpSp>
        <p:nvGrpSpPr>
          <p:cNvPr id="541" name="Google Shape;541;p6"/>
          <p:cNvGrpSpPr/>
          <p:nvPr/>
        </p:nvGrpSpPr>
        <p:grpSpPr>
          <a:xfrm>
            <a:off x="0" y="71440"/>
            <a:ext cx="9144000" cy="5009748"/>
            <a:chOff x="0" y="71440"/>
            <a:chExt cx="9144000" cy="5009748"/>
          </a:xfrm>
        </p:grpSpPr>
        <p:cxnSp>
          <p:nvCxnSpPr>
            <p:cNvPr id="542" name="Google Shape;542;p6"/>
            <p:cNvCxnSpPr/>
            <p:nvPr/>
          </p:nvCxnSpPr>
          <p:spPr>
            <a:xfrm flipH="1" rot="10800000">
              <a:off x="0" y="190425"/>
              <a:ext cx="9144000" cy="19200"/>
            </a:xfrm>
            <a:prstGeom prst="straightConnector1">
              <a:avLst/>
            </a:prstGeom>
            <a:noFill/>
            <a:ln cap="flat" cmpd="sng" w="19050">
              <a:solidFill>
                <a:schemeClr val="accent4"/>
              </a:solidFill>
              <a:prstDash val="lgDashDot"/>
              <a:round/>
              <a:headEnd len="med" w="med" type="none"/>
              <a:tailEnd len="med" w="med" type="none"/>
            </a:ln>
          </p:spPr>
        </p:cxnSp>
        <p:cxnSp>
          <p:nvCxnSpPr>
            <p:cNvPr id="543" name="Google Shape;543;p6"/>
            <p:cNvCxnSpPr/>
            <p:nvPr/>
          </p:nvCxnSpPr>
          <p:spPr>
            <a:xfrm flipH="1" rot="10800000">
              <a:off x="0" y="4933875"/>
              <a:ext cx="9144000" cy="19200"/>
            </a:xfrm>
            <a:prstGeom prst="straightConnector1">
              <a:avLst/>
            </a:prstGeom>
            <a:noFill/>
            <a:ln cap="flat" cmpd="sng" w="19050">
              <a:solidFill>
                <a:schemeClr val="accent4"/>
              </a:solidFill>
              <a:prstDash val="lgDashDot"/>
              <a:round/>
              <a:headEnd len="med" w="med" type="none"/>
              <a:tailEnd len="med" w="med" type="none"/>
            </a:ln>
          </p:spPr>
        </p:cxnSp>
        <p:grpSp>
          <p:nvGrpSpPr>
            <p:cNvPr id="544" name="Google Shape;544;p6"/>
            <p:cNvGrpSpPr/>
            <p:nvPr/>
          </p:nvGrpSpPr>
          <p:grpSpPr>
            <a:xfrm>
              <a:off x="8648880" y="71440"/>
              <a:ext cx="307343" cy="5009748"/>
              <a:chOff x="8648880" y="71440"/>
              <a:chExt cx="307343" cy="5009748"/>
            </a:xfrm>
          </p:grpSpPr>
          <p:sp>
            <p:nvSpPr>
              <p:cNvPr id="545" name="Google Shape;545;p6"/>
              <p:cNvSpPr/>
              <p:nvPr/>
            </p:nvSpPr>
            <p:spPr>
              <a:xfrm flipH="1" rot="10800000">
                <a:off x="8801651" y="3859973"/>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6"/>
              <p:cNvSpPr/>
              <p:nvPr/>
            </p:nvSpPr>
            <p:spPr>
              <a:xfrm flipH="1" rot="10800000">
                <a:off x="8824497" y="4850697"/>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6"/>
              <p:cNvSpPr/>
              <p:nvPr/>
            </p:nvSpPr>
            <p:spPr>
              <a:xfrm flipH="1" rot="10800000">
                <a:off x="8824497" y="4708550"/>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6"/>
              <p:cNvSpPr/>
              <p:nvPr/>
            </p:nvSpPr>
            <p:spPr>
              <a:xfrm flipH="1" rot="10800000">
                <a:off x="8824497" y="4565979"/>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6"/>
              <p:cNvSpPr/>
              <p:nvPr/>
            </p:nvSpPr>
            <p:spPr>
              <a:xfrm flipH="1" rot="10800000">
                <a:off x="8824497" y="4128242"/>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6"/>
              <p:cNvSpPr/>
              <p:nvPr/>
            </p:nvSpPr>
            <p:spPr>
              <a:xfrm flipH="1" rot="10800000">
                <a:off x="8824497" y="3986142"/>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6"/>
              <p:cNvSpPr/>
              <p:nvPr/>
            </p:nvSpPr>
            <p:spPr>
              <a:xfrm flipH="1" rot="10800000">
                <a:off x="8824497" y="3843995"/>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6"/>
              <p:cNvSpPr/>
              <p:nvPr/>
            </p:nvSpPr>
            <p:spPr>
              <a:xfrm flipH="1" rot="10800000">
                <a:off x="8667666" y="4850697"/>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6"/>
              <p:cNvSpPr/>
              <p:nvPr/>
            </p:nvSpPr>
            <p:spPr>
              <a:xfrm flipH="1" rot="10800000">
                <a:off x="8667666" y="4708550"/>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6"/>
              <p:cNvSpPr/>
              <p:nvPr/>
            </p:nvSpPr>
            <p:spPr>
              <a:xfrm flipH="1" rot="10800000">
                <a:off x="8667666" y="4565979"/>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6"/>
              <p:cNvSpPr/>
              <p:nvPr/>
            </p:nvSpPr>
            <p:spPr>
              <a:xfrm flipH="1" rot="10800000">
                <a:off x="8667666" y="4128242"/>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6"/>
              <p:cNvSpPr/>
              <p:nvPr/>
            </p:nvSpPr>
            <p:spPr>
              <a:xfrm flipH="1" rot="10800000">
                <a:off x="8667666" y="3986142"/>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6"/>
              <p:cNvSpPr/>
              <p:nvPr/>
            </p:nvSpPr>
            <p:spPr>
              <a:xfrm flipH="1" rot="10800000">
                <a:off x="8667666" y="3843995"/>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6"/>
              <p:cNvSpPr/>
              <p:nvPr/>
            </p:nvSpPr>
            <p:spPr>
              <a:xfrm flipH="1" rot="10800000">
                <a:off x="8710631" y="4309975"/>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6"/>
              <p:cNvSpPr/>
              <p:nvPr/>
            </p:nvSpPr>
            <p:spPr>
              <a:xfrm flipH="1" rot="10800000">
                <a:off x="8779211" y="4395636"/>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6"/>
              <p:cNvSpPr/>
              <p:nvPr/>
            </p:nvSpPr>
            <p:spPr>
              <a:xfrm flipH="1" rot="10800000">
                <a:off x="8733477" y="4974580"/>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6"/>
              <p:cNvSpPr/>
              <p:nvPr/>
            </p:nvSpPr>
            <p:spPr>
              <a:xfrm flipH="1" rot="10800000">
                <a:off x="8733070" y="3765672"/>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6"/>
              <p:cNvSpPr/>
              <p:nvPr/>
            </p:nvSpPr>
            <p:spPr>
              <a:xfrm rot="10800000">
                <a:off x="8648880" y="3483716"/>
                <a:ext cx="276493" cy="160554"/>
              </a:xfrm>
              <a:custGeom>
                <a:rect b="b" l="l" r="r" t="t"/>
                <a:pathLst>
                  <a:path extrusionOk="0" h="5497" w="11185">
                    <a:moveTo>
                      <a:pt x="1828" y="1"/>
                    </a:moveTo>
                    <a:cubicBezTo>
                      <a:pt x="1392" y="1"/>
                      <a:pt x="985" y="182"/>
                      <a:pt x="630" y="647"/>
                    </a:cubicBezTo>
                    <a:cubicBezTo>
                      <a:pt x="1" y="1480"/>
                      <a:pt x="562" y="3009"/>
                      <a:pt x="1027" y="3570"/>
                    </a:cubicBezTo>
                    <a:cubicBezTo>
                      <a:pt x="1551" y="4209"/>
                      <a:pt x="3044" y="5497"/>
                      <a:pt x="6015" y="5497"/>
                    </a:cubicBezTo>
                    <a:cubicBezTo>
                      <a:pt x="6058" y="5497"/>
                      <a:pt x="6102" y="5496"/>
                      <a:pt x="6146" y="5496"/>
                    </a:cubicBezTo>
                    <a:cubicBezTo>
                      <a:pt x="9195" y="5457"/>
                      <a:pt x="11062" y="2902"/>
                      <a:pt x="11178" y="493"/>
                    </a:cubicBezTo>
                    <a:cubicBezTo>
                      <a:pt x="11185" y="384"/>
                      <a:pt x="11096" y="312"/>
                      <a:pt x="11005" y="312"/>
                    </a:cubicBezTo>
                    <a:cubicBezTo>
                      <a:pt x="10950" y="312"/>
                      <a:pt x="10895" y="338"/>
                      <a:pt x="10859" y="396"/>
                    </a:cubicBezTo>
                    <a:cubicBezTo>
                      <a:pt x="10139" y="1527"/>
                      <a:pt x="8692" y="2359"/>
                      <a:pt x="7216" y="2359"/>
                    </a:cubicBezTo>
                    <a:cubicBezTo>
                      <a:pt x="6571" y="2359"/>
                      <a:pt x="5921" y="2200"/>
                      <a:pt x="5324" y="1838"/>
                    </a:cubicBezTo>
                    <a:cubicBezTo>
                      <a:pt x="4208" y="1152"/>
                      <a:pt x="2925" y="1"/>
                      <a:pt x="18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6"/>
              <p:cNvSpPr/>
              <p:nvPr/>
            </p:nvSpPr>
            <p:spPr>
              <a:xfrm rot="10800000">
                <a:off x="8807038" y="3517655"/>
                <a:ext cx="149185" cy="168410"/>
              </a:xfrm>
              <a:custGeom>
                <a:rect b="b" l="l" r="r" t="t"/>
                <a:pathLst>
                  <a:path extrusionOk="0" h="5766" w="6035">
                    <a:moveTo>
                      <a:pt x="421" y="0"/>
                    </a:moveTo>
                    <a:cubicBezTo>
                      <a:pt x="332" y="0"/>
                      <a:pt x="243" y="49"/>
                      <a:pt x="204" y="143"/>
                    </a:cubicBezTo>
                    <a:lnTo>
                      <a:pt x="59" y="482"/>
                    </a:lnTo>
                    <a:cubicBezTo>
                      <a:pt x="0" y="617"/>
                      <a:pt x="10" y="772"/>
                      <a:pt x="88" y="888"/>
                    </a:cubicBezTo>
                    <a:cubicBezTo>
                      <a:pt x="397" y="1372"/>
                      <a:pt x="784" y="1759"/>
                      <a:pt x="1229" y="2078"/>
                    </a:cubicBezTo>
                    <a:cubicBezTo>
                      <a:pt x="1375" y="2175"/>
                      <a:pt x="1433" y="2349"/>
                      <a:pt x="1394" y="2514"/>
                    </a:cubicBezTo>
                    <a:cubicBezTo>
                      <a:pt x="1278" y="2949"/>
                      <a:pt x="1297" y="3433"/>
                      <a:pt x="1452" y="3927"/>
                    </a:cubicBezTo>
                    <a:cubicBezTo>
                      <a:pt x="1704" y="4711"/>
                      <a:pt x="2275" y="5407"/>
                      <a:pt x="2197" y="5766"/>
                    </a:cubicBezTo>
                    <a:cubicBezTo>
                      <a:pt x="2710" y="5688"/>
                      <a:pt x="3533" y="4962"/>
                      <a:pt x="3223" y="4207"/>
                    </a:cubicBezTo>
                    <a:lnTo>
                      <a:pt x="3223" y="4207"/>
                    </a:lnTo>
                    <a:cubicBezTo>
                      <a:pt x="3557" y="4397"/>
                      <a:pt x="3929" y="4448"/>
                      <a:pt x="4231" y="4448"/>
                    </a:cubicBezTo>
                    <a:cubicBezTo>
                      <a:pt x="4576" y="4448"/>
                      <a:pt x="4830" y="4382"/>
                      <a:pt x="4830" y="4382"/>
                    </a:cubicBezTo>
                    <a:cubicBezTo>
                      <a:pt x="4830" y="4382"/>
                      <a:pt x="4888" y="3646"/>
                      <a:pt x="4423" y="2940"/>
                    </a:cubicBezTo>
                    <a:lnTo>
                      <a:pt x="4423" y="2940"/>
                    </a:lnTo>
                    <a:cubicBezTo>
                      <a:pt x="4555" y="2964"/>
                      <a:pt x="4680" y="2976"/>
                      <a:pt x="4795" y="2976"/>
                    </a:cubicBezTo>
                    <a:cubicBezTo>
                      <a:pt x="5643" y="2976"/>
                      <a:pt x="6035" y="2354"/>
                      <a:pt x="5933" y="1604"/>
                    </a:cubicBezTo>
                    <a:lnTo>
                      <a:pt x="5933" y="1604"/>
                    </a:lnTo>
                    <a:cubicBezTo>
                      <a:pt x="5757" y="1740"/>
                      <a:pt x="5588" y="1797"/>
                      <a:pt x="5408" y="1797"/>
                    </a:cubicBezTo>
                    <a:cubicBezTo>
                      <a:pt x="5101" y="1797"/>
                      <a:pt x="4760" y="1634"/>
                      <a:pt x="4297" y="1420"/>
                    </a:cubicBezTo>
                    <a:cubicBezTo>
                      <a:pt x="3948" y="1256"/>
                      <a:pt x="3524" y="1099"/>
                      <a:pt x="3089" y="1099"/>
                    </a:cubicBezTo>
                    <a:cubicBezTo>
                      <a:pt x="2753" y="1099"/>
                      <a:pt x="2411" y="1192"/>
                      <a:pt x="2091" y="1449"/>
                    </a:cubicBezTo>
                    <a:cubicBezTo>
                      <a:pt x="1996" y="1525"/>
                      <a:pt x="1881" y="1561"/>
                      <a:pt x="1767" y="1561"/>
                    </a:cubicBezTo>
                    <a:cubicBezTo>
                      <a:pt x="1604" y="1561"/>
                      <a:pt x="1443" y="1486"/>
                      <a:pt x="1346" y="1343"/>
                    </a:cubicBezTo>
                    <a:cubicBezTo>
                      <a:pt x="1104" y="1004"/>
                      <a:pt x="871" y="588"/>
                      <a:pt x="639" y="133"/>
                    </a:cubicBezTo>
                    <a:cubicBezTo>
                      <a:pt x="592" y="44"/>
                      <a:pt x="506" y="0"/>
                      <a:pt x="42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64" name="Google Shape;564;p6"/>
              <p:cNvGrpSpPr/>
              <p:nvPr/>
            </p:nvGrpSpPr>
            <p:grpSpPr>
              <a:xfrm>
                <a:off x="8731719" y="1519757"/>
                <a:ext cx="181489" cy="435767"/>
                <a:chOff x="8731719" y="1519757"/>
                <a:chExt cx="181489" cy="435767"/>
              </a:xfrm>
            </p:grpSpPr>
            <p:sp>
              <p:nvSpPr>
                <p:cNvPr id="565" name="Google Shape;565;p6"/>
                <p:cNvSpPr/>
                <p:nvPr/>
              </p:nvSpPr>
              <p:spPr>
                <a:xfrm rot="5400000">
                  <a:off x="8668431" y="1606525"/>
                  <a:ext cx="196038" cy="69458"/>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6"/>
                <p:cNvSpPr/>
                <p:nvPr/>
              </p:nvSpPr>
              <p:spPr>
                <a:xfrm rot="5400000">
                  <a:off x="8770796" y="1611342"/>
                  <a:ext cx="88857" cy="1670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6"/>
                <p:cNvSpPr/>
                <p:nvPr/>
              </p:nvSpPr>
              <p:spPr>
                <a:xfrm rot="5400000">
                  <a:off x="8712706" y="1538770"/>
                  <a:ext cx="219516" cy="181489"/>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6"/>
                <p:cNvSpPr/>
                <p:nvPr/>
              </p:nvSpPr>
              <p:spPr>
                <a:xfrm flipH="1" rot="5400000">
                  <a:off x="8668431" y="1799297"/>
                  <a:ext cx="196038" cy="69458"/>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6"/>
                <p:cNvSpPr/>
                <p:nvPr/>
              </p:nvSpPr>
              <p:spPr>
                <a:xfrm flipH="1" rot="5400000">
                  <a:off x="8770796" y="1696928"/>
                  <a:ext cx="88857" cy="1670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6"/>
                <p:cNvSpPr/>
                <p:nvPr/>
              </p:nvSpPr>
              <p:spPr>
                <a:xfrm flipH="1" rot="5400000">
                  <a:off x="8712706" y="1755021"/>
                  <a:ext cx="219516" cy="181489"/>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1" name="Google Shape;571;p6"/>
              <p:cNvSpPr/>
              <p:nvPr/>
            </p:nvSpPr>
            <p:spPr>
              <a:xfrm flipH="1" rot="10800000">
                <a:off x="8801651" y="2183647"/>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6"/>
              <p:cNvSpPr/>
              <p:nvPr/>
            </p:nvSpPr>
            <p:spPr>
              <a:xfrm flipH="1" rot="10800000">
                <a:off x="8824497" y="3174371"/>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6"/>
              <p:cNvSpPr/>
              <p:nvPr/>
            </p:nvSpPr>
            <p:spPr>
              <a:xfrm flipH="1" rot="10800000">
                <a:off x="8824497" y="3032224"/>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6"/>
              <p:cNvSpPr/>
              <p:nvPr/>
            </p:nvSpPr>
            <p:spPr>
              <a:xfrm flipH="1" rot="10800000">
                <a:off x="8824497" y="2889653"/>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6"/>
              <p:cNvSpPr/>
              <p:nvPr/>
            </p:nvSpPr>
            <p:spPr>
              <a:xfrm flipH="1" rot="10800000">
                <a:off x="8824497" y="2451916"/>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6"/>
              <p:cNvSpPr/>
              <p:nvPr/>
            </p:nvSpPr>
            <p:spPr>
              <a:xfrm flipH="1" rot="10800000">
                <a:off x="8824497" y="2309816"/>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6"/>
              <p:cNvSpPr/>
              <p:nvPr/>
            </p:nvSpPr>
            <p:spPr>
              <a:xfrm flipH="1" rot="10800000">
                <a:off x="8824497" y="2167669"/>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6"/>
              <p:cNvSpPr/>
              <p:nvPr/>
            </p:nvSpPr>
            <p:spPr>
              <a:xfrm flipH="1" rot="10800000">
                <a:off x="8667666" y="3174371"/>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6"/>
              <p:cNvSpPr/>
              <p:nvPr/>
            </p:nvSpPr>
            <p:spPr>
              <a:xfrm flipH="1" rot="10800000">
                <a:off x="8667666" y="3032224"/>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6"/>
              <p:cNvSpPr/>
              <p:nvPr/>
            </p:nvSpPr>
            <p:spPr>
              <a:xfrm flipH="1" rot="10800000">
                <a:off x="8667666" y="2889653"/>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6"/>
              <p:cNvSpPr/>
              <p:nvPr/>
            </p:nvSpPr>
            <p:spPr>
              <a:xfrm flipH="1" rot="10800000">
                <a:off x="8667666" y="2451916"/>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6"/>
              <p:cNvSpPr/>
              <p:nvPr/>
            </p:nvSpPr>
            <p:spPr>
              <a:xfrm flipH="1" rot="10800000">
                <a:off x="8667666" y="2309816"/>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6"/>
              <p:cNvSpPr/>
              <p:nvPr/>
            </p:nvSpPr>
            <p:spPr>
              <a:xfrm flipH="1" rot="10800000">
                <a:off x="8667666" y="2167669"/>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6"/>
              <p:cNvSpPr/>
              <p:nvPr/>
            </p:nvSpPr>
            <p:spPr>
              <a:xfrm flipH="1" rot="10800000">
                <a:off x="8710631" y="2633649"/>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6"/>
              <p:cNvSpPr/>
              <p:nvPr/>
            </p:nvSpPr>
            <p:spPr>
              <a:xfrm flipH="1" rot="10800000">
                <a:off x="8779211" y="2719310"/>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6"/>
              <p:cNvSpPr/>
              <p:nvPr/>
            </p:nvSpPr>
            <p:spPr>
              <a:xfrm flipH="1" rot="10800000">
                <a:off x="8733477" y="3298254"/>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6"/>
              <p:cNvSpPr/>
              <p:nvPr/>
            </p:nvSpPr>
            <p:spPr>
              <a:xfrm flipH="1" rot="10800000">
                <a:off x="8733070" y="20893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6"/>
              <p:cNvSpPr/>
              <p:nvPr/>
            </p:nvSpPr>
            <p:spPr>
              <a:xfrm flipH="1" rot="10800000">
                <a:off x="8801651" y="165741"/>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6"/>
              <p:cNvSpPr/>
              <p:nvPr/>
            </p:nvSpPr>
            <p:spPr>
              <a:xfrm flipH="1" rot="10800000">
                <a:off x="8824497" y="1156465"/>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6"/>
              <p:cNvSpPr/>
              <p:nvPr/>
            </p:nvSpPr>
            <p:spPr>
              <a:xfrm flipH="1" rot="10800000">
                <a:off x="8824497" y="1014318"/>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6"/>
              <p:cNvSpPr/>
              <p:nvPr/>
            </p:nvSpPr>
            <p:spPr>
              <a:xfrm flipH="1" rot="10800000">
                <a:off x="8824497" y="871748"/>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6"/>
              <p:cNvSpPr/>
              <p:nvPr/>
            </p:nvSpPr>
            <p:spPr>
              <a:xfrm flipH="1" rot="10800000">
                <a:off x="8824497" y="434010"/>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6"/>
              <p:cNvSpPr/>
              <p:nvPr/>
            </p:nvSpPr>
            <p:spPr>
              <a:xfrm flipH="1" rot="10800000">
                <a:off x="8824497" y="291910"/>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6"/>
              <p:cNvSpPr/>
              <p:nvPr/>
            </p:nvSpPr>
            <p:spPr>
              <a:xfrm flipH="1" rot="10800000">
                <a:off x="8824497" y="149763"/>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6"/>
              <p:cNvSpPr/>
              <p:nvPr/>
            </p:nvSpPr>
            <p:spPr>
              <a:xfrm flipH="1" rot="10800000">
                <a:off x="8667666" y="1156465"/>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6"/>
              <p:cNvSpPr/>
              <p:nvPr/>
            </p:nvSpPr>
            <p:spPr>
              <a:xfrm flipH="1" rot="10800000">
                <a:off x="8667666" y="1014318"/>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6"/>
              <p:cNvSpPr/>
              <p:nvPr/>
            </p:nvSpPr>
            <p:spPr>
              <a:xfrm flipH="1" rot="10800000">
                <a:off x="8667666" y="871748"/>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6"/>
              <p:cNvSpPr/>
              <p:nvPr/>
            </p:nvSpPr>
            <p:spPr>
              <a:xfrm flipH="1" rot="10800000">
                <a:off x="8667666" y="434010"/>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6"/>
              <p:cNvSpPr/>
              <p:nvPr/>
            </p:nvSpPr>
            <p:spPr>
              <a:xfrm flipH="1" rot="10800000">
                <a:off x="8667666" y="291910"/>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6"/>
              <p:cNvSpPr/>
              <p:nvPr/>
            </p:nvSpPr>
            <p:spPr>
              <a:xfrm flipH="1" rot="10800000">
                <a:off x="8667666" y="149763"/>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6"/>
              <p:cNvSpPr/>
              <p:nvPr/>
            </p:nvSpPr>
            <p:spPr>
              <a:xfrm flipH="1" rot="10800000">
                <a:off x="8710631" y="615743"/>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6"/>
              <p:cNvSpPr/>
              <p:nvPr/>
            </p:nvSpPr>
            <p:spPr>
              <a:xfrm flipH="1" rot="10800000">
                <a:off x="8779211" y="701404"/>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6"/>
              <p:cNvSpPr/>
              <p:nvPr/>
            </p:nvSpPr>
            <p:spPr>
              <a:xfrm flipH="1" rot="10800000">
                <a:off x="8733477" y="1280349"/>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6"/>
              <p:cNvSpPr/>
              <p:nvPr/>
            </p:nvSpPr>
            <p:spPr>
              <a:xfrm flipH="1" rot="10800000">
                <a:off x="8733070" y="71440"/>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5" name="Google Shape;605;p6"/>
            <p:cNvGrpSpPr/>
            <p:nvPr/>
          </p:nvGrpSpPr>
          <p:grpSpPr>
            <a:xfrm rot="10800000">
              <a:off x="181206" y="71440"/>
              <a:ext cx="307343" cy="5009748"/>
              <a:chOff x="8648880" y="71440"/>
              <a:chExt cx="307343" cy="5009748"/>
            </a:xfrm>
          </p:grpSpPr>
          <p:sp>
            <p:nvSpPr>
              <p:cNvPr id="606" name="Google Shape;606;p6"/>
              <p:cNvSpPr/>
              <p:nvPr/>
            </p:nvSpPr>
            <p:spPr>
              <a:xfrm flipH="1" rot="10800000">
                <a:off x="8801651" y="3859973"/>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6"/>
              <p:cNvSpPr/>
              <p:nvPr/>
            </p:nvSpPr>
            <p:spPr>
              <a:xfrm flipH="1" rot="10800000">
                <a:off x="8824497" y="4850697"/>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6"/>
              <p:cNvSpPr/>
              <p:nvPr/>
            </p:nvSpPr>
            <p:spPr>
              <a:xfrm flipH="1" rot="10800000">
                <a:off x="8824497" y="4708550"/>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6"/>
              <p:cNvSpPr/>
              <p:nvPr/>
            </p:nvSpPr>
            <p:spPr>
              <a:xfrm flipH="1" rot="10800000">
                <a:off x="8824497" y="4565979"/>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6"/>
              <p:cNvSpPr/>
              <p:nvPr/>
            </p:nvSpPr>
            <p:spPr>
              <a:xfrm flipH="1" rot="10800000">
                <a:off x="8824497" y="4128242"/>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6"/>
              <p:cNvSpPr/>
              <p:nvPr/>
            </p:nvSpPr>
            <p:spPr>
              <a:xfrm flipH="1" rot="10800000">
                <a:off x="8824497" y="3986142"/>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6"/>
              <p:cNvSpPr/>
              <p:nvPr/>
            </p:nvSpPr>
            <p:spPr>
              <a:xfrm flipH="1" rot="10800000">
                <a:off x="8824497" y="3843995"/>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6"/>
              <p:cNvSpPr/>
              <p:nvPr/>
            </p:nvSpPr>
            <p:spPr>
              <a:xfrm flipH="1" rot="10800000">
                <a:off x="8667666" y="4850697"/>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6"/>
              <p:cNvSpPr/>
              <p:nvPr/>
            </p:nvSpPr>
            <p:spPr>
              <a:xfrm flipH="1" rot="10800000">
                <a:off x="8667666" y="4708550"/>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6"/>
              <p:cNvSpPr/>
              <p:nvPr/>
            </p:nvSpPr>
            <p:spPr>
              <a:xfrm flipH="1" rot="10800000">
                <a:off x="8667666" y="4565979"/>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6"/>
              <p:cNvSpPr/>
              <p:nvPr/>
            </p:nvSpPr>
            <p:spPr>
              <a:xfrm flipH="1" rot="10800000">
                <a:off x="8667666" y="4128242"/>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6"/>
              <p:cNvSpPr/>
              <p:nvPr/>
            </p:nvSpPr>
            <p:spPr>
              <a:xfrm flipH="1" rot="10800000">
                <a:off x="8667666" y="3986142"/>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6"/>
              <p:cNvSpPr/>
              <p:nvPr/>
            </p:nvSpPr>
            <p:spPr>
              <a:xfrm flipH="1" rot="10800000">
                <a:off x="8667666" y="3843995"/>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6"/>
              <p:cNvSpPr/>
              <p:nvPr/>
            </p:nvSpPr>
            <p:spPr>
              <a:xfrm flipH="1" rot="10800000">
                <a:off x="8710631" y="4309975"/>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6"/>
              <p:cNvSpPr/>
              <p:nvPr/>
            </p:nvSpPr>
            <p:spPr>
              <a:xfrm flipH="1" rot="10800000">
                <a:off x="8779211" y="4395636"/>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6"/>
              <p:cNvSpPr/>
              <p:nvPr/>
            </p:nvSpPr>
            <p:spPr>
              <a:xfrm flipH="1" rot="10800000">
                <a:off x="8733477" y="4974580"/>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6"/>
              <p:cNvSpPr/>
              <p:nvPr/>
            </p:nvSpPr>
            <p:spPr>
              <a:xfrm flipH="1" rot="10800000">
                <a:off x="8733070" y="3765672"/>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6"/>
              <p:cNvSpPr/>
              <p:nvPr/>
            </p:nvSpPr>
            <p:spPr>
              <a:xfrm rot="10800000">
                <a:off x="8648880" y="3483716"/>
                <a:ext cx="276493" cy="160554"/>
              </a:xfrm>
              <a:custGeom>
                <a:rect b="b" l="l" r="r" t="t"/>
                <a:pathLst>
                  <a:path extrusionOk="0" h="5497" w="11185">
                    <a:moveTo>
                      <a:pt x="1828" y="1"/>
                    </a:moveTo>
                    <a:cubicBezTo>
                      <a:pt x="1392" y="1"/>
                      <a:pt x="985" y="182"/>
                      <a:pt x="630" y="647"/>
                    </a:cubicBezTo>
                    <a:cubicBezTo>
                      <a:pt x="1" y="1480"/>
                      <a:pt x="562" y="3009"/>
                      <a:pt x="1027" y="3570"/>
                    </a:cubicBezTo>
                    <a:cubicBezTo>
                      <a:pt x="1551" y="4209"/>
                      <a:pt x="3044" y="5497"/>
                      <a:pt x="6015" y="5497"/>
                    </a:cubicBezTo>
                    <a:cubicBezTo>
                      <a:pt x="6058" y="5497"/>
                      <a:pt x="6102" y="5496"/>
                      <a:pt x="6146" y="5496"/>
                    </a:cubicBezTo>
                    <a:cubicBezTo>
                      <a:pt x="9195" y="5457"/>
                      <a:pt x="11062" y="2902"/>
                      <a:pt x="11178" y="493"/>
                    </a:cubicBezTo>
                    <a:cubicBezTo>
                      <a:pt x="11185" y="384"/>
                      <a:pt x="11096" y="312"/>
                      <a:pt x="11005" y="312"/>
                    </a:cubicBezTo>
                    <a:cubicBezTo>
                      <a:pt x="10950" y="312"/>
                      <a:pt x="10895" y="338"/>
                      <a:pt x="10859" y="396"/>
                    </a:cubicBezTo>
                    <a:cubicBezTo>
                      <a:pt x="10139" y="1527"/>
                      <a:pt x="8692" y="2359"/>
                      <a:pt x="7216" y="2359"/>
                    </a:cubicBezTo>
                    <a:cubicBezTo>
                      <a:pt x="6571" y="2359"/>
                      <a:pt x="5921" y="2200"/>
                      <a:pt x="5324" y="1838"/>
                    </a:cubicBezTo>
                    <a:cubicBezTo>
                      <a:pt x="4208" y="1152"/>
                      <a:pt x="2925" y="1"/>
                      <a:pt x="18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6"/>
              <p:cNvSpPr/>
              <p:nvPr/>
            </p:nvSpPr>
            <p:spPr>
              <a:xfrm rot="10800000">
                <a:off x="8807038" y="3517655"/>
                <a:ext cx="149185" cy="168410"/>
              </a:xfrm>
              <a:custGeom>
                <a:rect b="b" l="l" r="r" t="t"/>
                <a:pathLst>
                  <a:path extrusionOk="0" h="5766" w="6035">
                    <a:moveTo>
                      <a:pt x="421" y="0"/>
                    </a:moveTo>
                    <a:cubicBezTo>
                      <a:pt x="332" y="0"/>
                      <a:pt x="243" y="49"/>
                      <a:pt x="204" y="143"/>
                    </a:cubicBezTo>
                    <a:lnTo>
                      <a:pt x="59" y="482"/>
                    </a:lnTo>
                    <a:cubicBezTo>
                      <a:pt x="0" y="617"/>
                      <a:pt x="10" y="772"/>
                      <a:pt x="88" y="888"/>
                    </a:cubicBezTo>
                    <a:cubicBezTo>
                      <a:pt x="397" y="1372"/>
                      <a:pt x="784" y="1759"/>
                      <a:pt x="1229" y="2078"/>
                    </a:cubicBezTo>
                    <a:cubicBezTo>
                      <a:pt x="1375" y="2175"/>
                      <a:pt x="1433" y="2349"/>
                      <a:pt x="1394" y="2514"/>
                    </a:cubicBezTo>
                    <a:cubicBezTo>
                      <a:pt x="1278" y="2949"/>
                      <a:pt x="1297" y="3433"/>
                      <a:pt x="1452" y="3927"/>
                    </a:cubicBezTo>
                    <a:cubicBezTo>
                      <a:pt x="1704" y="4711"/>
                      <a:pt x="2275" y="5407"/>
                      <a:pt x="2197" y="5766"/>
                    </a:cubicBezTo>
                    <a:cubicBezTo>
                      <a:pt x="2710" y="5688"/>
                      <a:pt x="3533" y="4962"/>
                      <a:pt x="3223" y="4207"/>
                    </a:cubicBezTo>
                    <a:lnTo>
                      <a:pt x="3223" y="4207"/>
                    </a:lnTo>
                    <a:cubicBezTo>
                      <a:pt x="3557" y="4397"/>
                      <a:pt x="3929" y="4448"/>
                      <a:pt x="4231" y="4448"/>
                    </a:cubicBezTo>
                    <a:cubicBezTo>
                      <a:pt x="4576" y="4448"/>
                      <a:pt x="4830" y="4382"/>
                      <a:pt x="4830" y="4382"/>
                    </a:cubicBezTo>
                    <a:cubicBezTo>
                      <a:pt x="4830" y="4382"/>
                      <a:pt x="4888" y="3646"/>
                      <a:pt x="4423" y="2940"/>
                    </a:cubicBezTo>
                    <a:lnTo>
                      <a:pt x="4423" y="2940"/>
                    </a:lnTo>
                    <a:cubicBezTo>
                      <a:pt x="4555" y="2964"/>
                      <a:pt x="4680" y="2976"/>
                      <a:pt x="4795" y="2976"/>
                    </a:cubicBezTo>
                    <a:cubicBezTo>
                      <a:pt x="5643" y="2976"/>
                      <a:pt x="6035" y="2354"/>
                      <a:pt x="5933" y="1604"/>
                    </a:cubicBezTo>
                    <a:lnTo>
                      <a:pt x="5933" y="1604"/>
                    </a:lnTo>
                    <a:cubicBezTo>
                      <a:pt x="5757" y="1740"/>
                      <a:pt x="5588" y="1797"/>
                      <a:pt x="5408" y="1797"/>
                    </a:cubicBezTo>
                    <a:cubicBezTo>
                      <a:pt x="5101" y="1797"/>
                      <a:pt x="4760" y="1634"/>
                      <a:pt x="4297" y="1420"/>
                    </a:cubicBezTo>
                    <a:cubicBezTo>
                      <a:pt x="3948" y="1256"/>
                      <a:pt x="3524" y="1099"/>
                      <a:pt x="3089" y="1099"/>
                    </a:cubicBezTo>
                    <a:cubicBezTo>
                      <a:pt x="2753" y="1099"/>
                      <a:pt x="2411" y="1192"/>
                      <a:pt x="2091" y="1449"/>
                    </a:cubicBezTo>
                    <a:cubicBezTo>
                      <a:pt x="1996" y="1525"/>
                      <a:pt x="1881" y="1561"/>
                      <a:pt x="1767" y="1561"/>
                    </a:cubicBezTo>
                    <a:cubicBezTo>
                      <a:pt x="1604" y="1561"/>
                      <a:pt x="1443" y="1486"/>
                      <a:pt x="1346" y="1343"/>
                    </a:cubicBezTo>
                    <a:cubicBezTo>
                      <a:pt x="1104" y="1004"/>
                      <a:pt x="871" y="588"/>
                      <a:pt x="639" y="133"/>
                    </a:cubicBezTo>
                    <a:cubicBezTo>
                      <a:pt x="592" y="44"/>
                      <a:pt x="506" y="0"/>
                      <a:pt x="42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25" name="Google Shape;625;p6"/>
              <p:cNvGrpSpPr/>
              <p:nvPr/>
            </p:nvGrpSpPr>
            <p:grpSpPr>
              <a:xfrm>
                <a:off x="8731719" y="1519757"/>
                <a:ext cx="181489" cy="435767"/>
                <a:chOff x="8731719" y="1519757"/>
                <a:chExt cx="181489" cy="435767"/>
              </a:xfrm>
            </p:grpSpPr>
            <p:sp>
              <p:nvSpPr>
                <p:cNvPr id="626" name="Google Shape;626;p6"/>
                <p:cNvSpPr/>
                <p:nvPr/>
              </p:nvSpPr>
              <p:spPr>
                <a:xfrm rot="5400000">
                  <a:off x="8668431" y="1606525"/>
                  <a:ext cx="196038" cy="69458"/>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6"/>
                <p:cNvSpPr/>
                <p:nvPr/>
              </p:nvSpPr>
              <p:spPr>
                <a:xfrm rot="5400000">
                  <a:off x="8770796" y="1611342"/>
                  <a:ext cx="88857" cy="1670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6"/>
                <p:cNvSpPr/>
                <p:nvPr/>
              </p:nvSpPr>
              <p:spPr>
                <a:xfrm rot="5400000">
                  <a:off x="8712706" y="1538770"/>
                  <a:ext cx="219516" cy="181489"/>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6"/>
                <p:cNvSpPr/>
                <p:nvPr/>
              </p:nvSpPr>
              <p:spPr>
                <a:xfrm flipH="1" rot="5400000">
                  <a:off x="8668431" y="1799297"/>
                  <a:ext cx="196038" cy="69458"/>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6"/>
                <p:cNvSpPr/>
                <p:nvPr/>
              </p:nvSpPr>
              <p:spPr>
                <a:xfrm flipH="1" rot="5400000">
                  <a:off x="8770796" y="1696928"/>
                  <a:ext cx="88857" cy="1670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6"/>
                <p:cNvSpPr/>
                <p:nvPr/>
              </p:nvSpPr>
              <p:spPr>
                <a:xfrm flipH="1" rot="5400000">
                  <a:off x="8712706" y="1755021"/>
                  <a:ext cx="219516" cy="181489"/>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32" name="Google Shape;632;p6"/>
              <p:cNvSpPr/>
              <p:nvPr/>
            </p:nvSpPr>
            <p:spPr>
              <a:xfrm flipH="1" rot="10800000">
                <a:off x="8801651" y="2183647"/>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6"/>
              <p:cNvSpPr/>
              <p:nvPr/>
            </p:nvSpPr>
            <p:spPr>
              <a:xfrm flipH="1" rot="10800000">
                <a:off x="8824497" y="3174371"/>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6"/>
              <p:cNvSpPr/>
              <p:nvPr/>
            </p:nvSpPr>
            <p:spPr>
              <a:xfrm flipH="1" rot="10800000">
                <a:off x="8824497" y="3032224"/>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6"/>
              <p:cNvSpPr/>
              <p:nvPr/>
            </p:nvSpPr>
            <p:spPr>
              <a:xfrm flipH="1" rot="10800000">
                <a:off x="8824497" y="2889653"/>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6"/>
              <p:cNvSpPr/>
              <p:nvPr/>
            </p:nvSpPr>
            <p:spPr>
              <a:xfrm flipH="1" rot="10800000">
                <a:off x="8824497" y="2451916"/>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6"/>
              <p:cNvSpPr/>
              <p:nvPr/>
            </p:nvSpPr>
            <p:spPr>
              <a:xfrm flipH="1" rot="10800000">
                <a:off x="8824497" y="2309816"/>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6"/>
              <p:cNvSpPr/>
              <p:nvPr/>
            </p:nvSpPr>
            <p:spPr>
              <a:xfrm flipH="1" rot="10800000">
                <a:off x="8824497" y="2167669"/>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6"/>
              <p:cNvSpPr/>
              <p:nvPr/>
            </p:nvSpPr>
            <p:spPr>
              <a:xfrm flipH="1" rot="10800000">
                <a:off x="8667666" y="3174371"/>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6"/>
              <p:cNvSpPr/>
              <p:nvPr/>
            </p:nvSpPr>
            <p:spPr>
              <a:xfrm flipH="1" rot="10800000">
                <a:off x="8667666" y="3032224"/>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6"/>
              <p:cNvSpPr/>
              <p:nvPr/>
            </p:nvSpPr>
            <p:spPr>
              <a:xfrm flipH="1" rot="10800000">
                <a:off x="8667666" y="2889653"/>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6"/>
              <p:cNvSpPr/>
              <p:nvPr/>
            </p:nvSpPr>
            <p:spPr>
              <a:xfrm flipH="1" rot="10800000">
                <a:off x="8667666" y="2451916"/>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6"/>
              <p:cNvSpPr/>
              <p:nvPr/>
            </p:nvSpPr>
            <p:spPr>
              <a:xfrm flipH="1" rot="10800000">
                <a:off x="8667666" y="2309816"/>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6"/>
              <p:cNvSpPr/>
              <p:nvPr/>
            </p:nvSpPr>
            <p:spPr>
              <a:xfrm flipH="1" rot="10800000">
                <a:off x="8667666" y="2167669"/>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6"/>
              <p:cNvSpPr/>
              <p:nvPr/>
            </p:nvSpPr>
            <p:spPr>
              <a:xfrm flipH="1" rot="10800000">
                <a:off x="8710631" y="2633649"/>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6"/>
              <p:cNvSpPr/>
              <p:nvPr/>
            </p:nvSpPr>
            <p:spPr>
              <a:xfrm flipH="1" rot="10800000">
                <a:off x="8779211" y="2719310"/>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6"/>
              <p:cNvSpPr/>
              <p:nvPr/>
            </p:nvSpPr>
            <p:spPr>
              <a:xfrm flipH="1" rot="10800000">
                <a:off x="8733477" y="3298254"/>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6"/>
              <p:cNvSpPr/>
              <p:nvPr/>
            </p:nvSpPr>
            <p:spPr>
              <a:xfrm flipH="1" rot="10800000">
                <a:off x="8733070" y="20893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6"/>
              <p:cNvSpPr/>
              <p:nvPr/>
            </p:nvSpPr>
            <p:spPr>
              <a:xfrm flipH="1" rot="10800000">
                <a:off x="8801651" y="165741"/>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6"/>
              <p:cNvSpPr/>
              <p:nvPr/>
            </p:nvSpPr>
            <p:spPr>
              <a:xfrm flipH="1" rot="10800000">
                <a:off x="8824497" y="1156465"/>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6"/>
              <p:cNvSpPr/>
              <p:nvPr/>
            </p:nvSpPr>
            <p:spPr>
              <a:xfrm flipH="1" rot="10800000">
                <a:off x="8824497" y="1014318"/>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6"/>
              <p:cNvSpPr/>
              <p:nvPr/>
            </p:nvSpPr>
            <p:spPr>
              <a:xfrm flipH="1" rot="10800000">
                <a:off x="8824497" y="871748"/>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6"/>
              <p:cNvSpPr/>
              <p:nvPr/>
            </p:nvSpPr>
            <p:spPr>
              <a:xfrm flipH="1" rot="10800000">
                <a:off x="8824497" y="434010"/>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6"/>
              <p:cNvSpPr/>
              <p:nvPr/>
            </p:nvSpPr>
            <p:spPr>
              <a:xfrm flipH="1" rot="10800000">
                <a:off x="8824497" y="291910"/>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6"/>
              <p:cNvSpPr/>
              <p:nvPr/>
            </p:nvSpPr>
            <p:spPr>
              <a:xfrm flipH="1" rot="10800000">
                <a:off x="8824497" y="149763"/>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6"/>
              <p:cNvSpPr/>
              <p:nvPr/>
            </p:nvSpPr>
            <p:spPr>
              <a:xfrm flipH="1" rot="10800000">
                <a:off x="8667666" y="1156465"/>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6"/>
              <p:cNvSpPr/>
              <p:nvPr/>
            </p:nvSpPr>
            <p:spPr>
              <a:xfrm flipH="1" rot="10800000">
                <a:off x="8667666" y="1014318"/>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6"/>
              <p:cNvSpPr/>
              <p:nvPr/>
            </p:nvSpPr>
            <p:spPr>
              <a:xfrm flipH="1" rot="10800000">
                <a:off x="8667666" y="871748"/>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6"/>
              <p:cNvSpPr/>
              <p:nvPr/>
            </p:nvSpPr>
            <p:spPr>
              <a:xfrm flipH="1" rot="10800000">
                <a:off x="8667666" y="434010"/>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6"/>
              <p:cNvSpPr/>
              <p:nvPr/>
            </p:nvSpPr>
            <p:spPr>
              <a:xfrm flipH="1" rot="10800000">
                <a:off x="8667666" y="291910"/>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6"/>
              <p:cNvSpPr/>
              <p:nvPr/>
            </p:nvSpPr>
            <p:spPr>
              <a:xfrm flipH="1" rot="10800000">
                <a:off x="8667666" y="149763"/>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6"/>
              <p:cNvSpPr/>
              <p:nvPr/>
            </p:nvSpPr>
            <p:spPr>
              <a:xfrm flipH="1" rot="10800000">
                <a:off x="8710631" y="615743"/>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6"/>
              <p:cNvSpPr/>
              <p:nvPr/>
            </p:nvSpPr>
            <p:spPr>
              <a:xfrm flipH="1" rot="10800000">
                <a:off x="8779211" y="701404"/>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6"/>
              <p:cNvSpPr/>
              <p:nvPr/>
            </p:nvSpPr>
            <p:spPr>
              <a:xfrm flipH="1" rot="10800000">
                <a:off x="8733477" y="1280349"/>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6"/>
              <p:cNvSpPr/>
              <p:nvPr/>
            </p:nvSpPr>
            <p:spPr>
              <a:xfrm flipH="1" rot="10800000">
                <a:off x="8733070" y="71440"/>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666" name="Google Shape;666;p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solidFill>
                  <a:schemeClr val="accent4"/>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67" name="Shape 667"/>
        <p:cNvGrpSpPr/>
        <p:nvPr/>
      </p:nvGrpSpPr>
      <p:grpSpPr>
        <a:xfrm>
          <a:off x="0" y="0"/>
          <a:ext cx="0" cy="0"/>
          <a:chOff x="0" y="0"/>
          <a:chExt cx="0" cy="0"/>
        </a:xfrm>
      </p:grpSpPr>
      <p:grpSp>
        <p:nvGrpSpPr>
          <p:cNvPr id="668" name="Google Shape;668;p7"/>
          <p:cNvGrpSpPr/>
          <p:nvPr/>
        </p:nvGrpSpPr>
        <p:grpSpPr>
          <a:xfrm>
            <a:off x="0" y="71342"/>
            <a:ext cx="9144000" cy="5009721"/>
            <a:chOff x="0" y="71342"/>
            <a:chExt cx="9144000" cy="5009721"/>
          </a:xfrm>
        </p:grpSpPr>
        <p:cxnSp>
          <p:nvCxnSpPr>
            <p:cNvPr id="669" name="Google Shape;669;p7"/>
            <p:cNvCxnSpPr/>
            <p:nvPr/>
          </p:nvCxnSpPr>
          <p:spPr>
            <a:xfrm flipH="1" rot="10800000">
              <a:off x="0" y="4933875"/>
              <a:ext cx="9144000" cy="19200"/>
            </a:xfrm>
            <a:prstGeom prst="straightConnector1">
              <a:avLst/>
            </a:prstGeom>
            <a:noFill/>
            <a:ln cap="flat" cmpd="sng" w="19050">
              <a:solidFill>
                <a:schemeClr val="accent4"/>
              </a:solidFill>
              <a:prstDash val="lgDashDot"/>
              <a:round/>
              <a:headEnd len="med" w="med" type="none"/>
              <a:tailEnd len="med" w="med" type="none"/>
            </a:ln>
          </p:spPr>
        </p:cxnSp>
        <p:cxnSp>
          <p:nvCxnSpPr>
            <p:cNvPr id="670" name="Google Shape;670;p7"/>
            <p:cNvCxnSpPr/>
            <p:nvPr/>
          </p:nvCxnSpPr>
          <p:spPr>
            <a:xfrm flipH="1" rot="10800000">
              <a:off x="0" y="190425"/>
              <a:ext cx="9144000" cy="19200"/>
            </a:xfrm>
            <a:prstGeom prst="straightConnector1">
              <a:avLst/>
            </a:prstGeom>
            <a:noFill/>
            <a:ln cap="flat" cmpd="sng" w="19050">
              <a:solidFill>
                <a:schemeClr val="accent4"/>
              </a:solidFill>
              <a:prstDash val="lgDashDot"/>
              <a:round/>
              <a:headEnd len="med" w="med" type="none"/>
              <a:tailEnd len="med" w="med" type="none"/>
            </a:ln>
          </p:spPr>
        </p:cxnSp>
        <p:grpSp>
          <p:nvGrpSpPr>
            <p:cNvPr id="671" name="Google Shape;671;p7"/>
            <p:cNvGrpSpPr/>
            <p:nvPr/>
          </p:nvGrpSpPr>
          <p:grpSpPr>
            <a:xfrm>
              <a:off x="145155" y="71342"/>
              <a:ext cx="372529" cy="5009721"/>
              <a:chOff x="145155" y="71342"/>
              <a:chExt cx="372529" cy="5009721"/>
            </a:xfrm>
          </p:grpSpPr>
          <p:sp>
            <p:nvSpPr>
              <p:cNvPr id="672" name="Google Shape;672;p7"/>
              <p:cNvSpPr/>
              <p:nvPr/>
            </p:nvSpPr>
            <p:spPr>
              <a:xfrm flipH="1">
                <a:off x="181206" y="3525340"/>
                <a:ext cx="276493" cy="160554"/>
              </a:xfrm>
              <a:custGeom>
                <a:rect b="b" l="l" r="r" t="t"/>
                <a:pathLst>
                  <a:path extrusionOk="0" h="5497" w="11185">
                    <a:moveTo>
                      <a:pt x="1828" y="1"/>
                    </a:moveTo>
                    <a:cubicBezTo>
                      <a:pt x="1392" y="1"/>
                      <a:pt x="985" y="182"/>
                      <a:pt x="630" y="647"/>
                    </a:cubicBezTo>
                    <a:cubicBezTo>
                      <a:pt x="1" y="1480"/>
                      <a:pt x="562" y="3009"/>
                      <a:pt x="1027" y="3570"/>
                    </a:cubicBezTo>
                    <a:cubicBezTo>
                      <a:pt x="1551" y="4209"/>
                      <a:pt x="3044" y="5497"/>
                      <a:pt x="6015" y="5497"/>
                    </a:cubicBezTo>
                    <a:cubicBezTo>
                      <a:pt x="6058" y="5497"/>
                      <a:pt x="6102" y="5496"/>
                      <a:pt x="6146" y="5496"/>
                    </a:cubicBezTo>
                    <a:cubicBezTo>
                      <a:pt x="9195" y="5457"/>
                      <a:pt x="11062" y="2902"/>
                      <a:pt x="11178" y="493"/>
                    </a:cubicBezTo>
                    <a:cubicBezTo>
                      <a:pt x="11185" y="384"/>
                      <a:pt x="11096" y="312"/>
                      <a:pt x="11005" y="312"/>
                    </a:cubicBezTo>
                    <a:cubicBezTo>
                      <a:pt x="10950" y="312"/>
                      <a:pt x="10895" y="338"/>
                      <a:pt x="10859" y="396"/>
                    </a:cubicBezTo>
                    <a:cubicBezTo>
                      <a:pt x="10139" y="1527"/>
                      <a:pt x="8692" y="2359"/>
                      <a:pt x="7216" y="2359"/>
                    </a:cubicBezTo>
                    <a:cubicBezTo>
                      <a:pt x="6571" y="2359"/>
                      <a:pt x="5921" y="2200"/>
                      <a:pt x="5324" y="1838"/>
                    </a:cubicBezTo>
                    <a:cubicBezTo>
                      <a:pt x="4208" y="1152"/>
                      <a:pt x="2925" y="1"/>
                      <a:pt x="18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7"/>
              <p:cNvSpPr/>
              <p:nvPr/>
            </p:nvSpPr>
            <p:spPr>
              <a:xfrm flipH="1">
                <a:off x="339364" y="3483544"/>
                <a:ext cx="149185" cy="168410"/>
              </a:xfrm>
              <a:custGeom>
                <a:rect b="b" l="l" r="r" t="t"/>
                <a:pathLst>
                  <a:path extrusionOk="0" h="5766" w="6035">
                    <a:moveTo>
                      <a:pt x="421" y="0"/>
                    </a:moveTo>
                    <a:cubicBezTo>
                      <a:pt x="332" y="0"/>
                      <a:pt x="243" y="49"/>
                      <a:pt x="204" y="143"/>
                    </a:cubicBezTo>
                    <a:lnTo>
                      <a:pt x="59" y="482"/>
                    </a:lnTo>
                    <a:cubicBezTo>
                      <a:pt x="0" y="617"/>
                      <a:pt x="10" y="772"/>
                      <a:pt x="88" y="888"/>
                    </a:cubicBezTo>
                    <a:cubicBezTo>
                      <a:pt x="397" y="1372"/>
                      <a:pt x="784" y="1759"/>
                      <a:pt x="1229" y="2078"/>
                    </a:cubicBezTo>
                    <a:cubicBezTo>
                      <a:pt x="1375" y="2175"/>
                      <a:pt x="1433" y="2349"/>
                      <a:pt x="1394" y="2514"/>
                    </a:cubicBezTo>
                    <a:cubicBezTo>
                      <a:pt x="1278" y="2949"/>
                      <a:pt x="1297" y="3433"/>
                      <a:pt x="1452" y="3927"/>
                    </a:cubicBezTo>
                    <a:cubicBezTo>
                      <a:pt x="1704" y="4711"/>
                      <a:pt x="2275" y="5407"/>
                      <a:pt x="2197" y="5766"/>
                    </a:cubicBezTo>
                    <a:cubicBezTo>
                      <a:pt x="2710" y="5688"/>
                      <a:pt x="3533" y="4962"/>
                      <a:pt x="3223" y="4207"/>
                    </a:cubicBezTo>
                    <a:lnTo>
                      <a:pt x="3223" y="4207"/>
                    </a:lnTo>
                    <a:cubicBezTo>
                      <a:pt x="3557" y="4397"/>
                      <a:pt x="3929" y="4448"/>
                      <a:pt x="4231" y="4448"/>
                    </a:cubicBezTo>
                    <a:cubicBezTo>
                      <a:pt x="4576" y="4448"/>
                      <a:pt x="4830" y="4382"/>
                      <a:pt x="4830" y="4382"/>
                    </a:cubicBezTo>
                    <a:cubicBezTo>
                      <a:pt x="4830" y="4382"/>
                      <a:pt x="4888" y="3646"/>
                      <a:pt x="4423" y="2940"/>
                    </a:cubicBezTo>
                    <a:lnTo>
                      <a:pt x="4423" y="2940"/>
                    </a:lnTo>
                    <a:cubicBezTo>
                      <a:pt x="4555" y="2964"/>
                      <a:pt x="4680" y="2976"/>
                      <a:pt x="4795" y="2976"/>
                    </a:cubicBezTo>
                    <a:cubicBezTo>
                      <a:pt x="5643" y="2976"/>
                      <a:pt x="6035" y="2354"/>
                      <a:pt x="5933" y="1604"/>
                    </a:cubicBezTo>
                    <a:lnTo>
                      <a:pt x="5933" y="1604"/>
                    </a:lnTo>
                    <a:cubicBezTo>
                      <a:pt x="5757" y="1740"/>
                      <a:pt x="5588" y="1797"/>
                      <a:pt x="5408" y="1797"/>
                    </a:cubicBezTo>
                    <a:cubicBezTo>
                      <a:pt x="5101" y="1797"/>
                      <a:pt x="4760" y="1634"/>
                      <a:pt x="4297" y="1420"/>
                    </a:cubicBezTo>
                    <a:cubicBezTo>
                      <a:pt x="3948" y="1256"/>
                      <a:pt x="3524" y="1099"/>
                      <a:pt x="3089" y="1099"/>
                    </a:cubicBezTo>
                    <a:cubicBezTo>
                      <a:pt x="2753" y="1099"/>
                      <a:pt x="2411" y="1192"/>
                      <a:pt x="2091" y="1449"/>
                    </a:cubicBezTo>
                    <a:cubicBezTo>
                      <a:pt x="1996" y="1525"/>
                      <a:pt x="1881" y="1561"/>
                      <a:pt x="1767" y="1561"/>
                    </a:cubicBezTo>
                    <a:cubicBezTo>
                      <a:pt x="1604" y="1561"/>
                      <a:pt x="1443" y="1486"/>
                      <a:pt x="1346" y="1343"/>
                    </a:cubicBezTo>
                    <a:cubicBezTo>
                      <a:pt x="1104" y="1004"/>
                      <a:pt x="871" y="588"/>
                      <a:pt x="639" y="133"/>
                    </a:cubicBezTo>
                    <a:cubicBezTo>
                      <a:pt x="592" y="44"/>
                      <a:pt x="506" y="0"/>
                      <a:pt x="4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7"/>
              <p:cNvSpPr/>
              <p:nvPr/>
            </p:nvSpPr>
            <p:spPr>
              <a:xfrm rot="10800000">
                <a:off x="335658" y="2183524"/>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7"/>
              <p:cNvSpPr/>
              <p:nvPr/>
            </p:nvSpPr>
            <p:spPr>
              <a:xfrm rot="10800000">
                <a:off x="200085" y="3174248"/>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7"/>
              <p:cNvSpPr/>
              <p:nvPr/>
            </p:nvSpPr>
            <p:spPr>
              <a:xfrm rot="10800000">
                <a:off x="200085" y="3032104"/>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7"/>
              <p:cNvSpPr/>
              <p:nvPr/>
            </p:nvSpPr>
            <p:spPr>
              <a:xfrm rot="10800000">
                <a:off x="200085" y="2889536"/>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7"/>
              <p:cNvSpPr/>
              <p:nvPr/>
            </p:nvSpPr>
            <p:spPr>
              <a:xfrm rot="10800000">
                <a:off x="200085" y="2451809"/>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7"/>
              <p:cNvSpPr/>
              <p:nvPr/>
            </p:nvSpPr>
            <p:spPr>
              <a:xfrm rot="10800000">
                <a:off x="200085" y="2309712"/>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7"/>
              <p:cNvSpPr/>
              <p:nvPr/>
            </p:nvSpPr>
            <p:spPr>
              <a:xfrm rot="10800000">
                <a:off x="200085" y="2167568"/>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7"/>
              <p:cNvSpPr/>
              <p:nvPr/>
            </p:nvSpPr>
            <p:spPr>
              <a:xfrm rot="10800000">
                <a:off x="357324" y="3174248"/>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7"/>
              <p:cNvSpPr/>
              <p:nvPr/>
            </p:nvSpPr>
            <p:spPr>
              <a:xfrm rot="10800000">
                <a:off x="357324" y="3032104"/>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7"/>
              <p:cNvSpPr/>
              <p:nvPr/>
            </p:nvSpPr>
            <p:spPr>
              <a:xfrm rot="10800000">
                <a:off x="357324" y="2889536"/>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7"/>
              <p:cNvSpPr/>
              <p:nvPr/>
            </p:nvSpPr>
            <p:spPr>
              <a:xfrm rot="10800000">
                <a:off x="357324" y="2451809"/>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7"/>
              <p:cNvSpPr/>
              <p:nvPr/>
            </p:nvSpPr>
            <p:spPr>
              <a:xfrm rot="10800000">
                <a:off x="357324" y="2309712"/>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7"/>
              <p:cNvSpPr/>
              <p:nvPr/>
            </p:nvSpPr>
            <p:spPr>
              <a:xfrm rot="10800000">
                <a:off x="357324" y="2167568"/>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7"/>
              <p:cNvSpPr/>
              <p:nvPr/>
            </p:nvSpPr>
            <p:spPr>
              <a:xfrm rot="10800000">
                <a:off x="244597" y="2633536"/>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7"/>
              <p:cNvSpPr/>
              <p:nvPr/>
            </p:nvSpPr>
            <p:spPr>
              <a:xfrm rot="10800000">
                <a:off x="313178" y="2719199"/>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7"/>
              <p:cNvSpPr/>
              <p:nvPr/>
            </p:nvSpPr>
            <p:spPr>
              <a:xfrm rot="10800000">
                <a:off x="267078" y="3298129"/>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7"/>
              <p:cNvSpPr/>
              <p:nvPr/>
            </p:nvSpPr>
            <p:spPr>
              <a:xfrm rot="10800000">
                <a:off x="267078" y="2089248"/>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7"/>
              <p:cNvSpPr/>
              <p:nvPr/>
            </p:nvSpPr>
            <p:spPr>
              <a:xfrm rot="10800000">
                <a:off x="335658" y="165618"/>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7"/>
              <p:cNvSpPr/>
              <p:nvPr/>
            </p:nvSpPr>
            <p:spPr>
              <a:xfrm rot="10800000">
                <a:off x="200085" y="1156342"/>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7"/>
              <p:cNvSpPr/>
              <p:nvPr/>
            </p:nvSpPr>
            <p:spPr>
              <a:xfrm rot="10800000">
                <a:off x="200085" y="1014198"/>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7"/>
              <p:cNvSpPr/>
              <p:nvPr/>
            </p:nvSpPr>
            <p:spPr>
              <a:xfrm rot="10800000">
                <a:off x="200085" y="871631"/>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7"/>
              <p:cNvSpPr/>
              <p:nvPr/>
            </p:nvSpPr>
            <p:spPr>
              <a:xfrm rot="10800000">
                <a:off x="200085" y="433903"/>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7"/>
              <p:cNvSpPr/>
              <p:nvPr/>
            </p:nvSpPr>
            <p:spPr>
              <a:xfrm rot="10800000">
                <a:off x="200085" y="291806"/>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7"/>
              <p:cNvSpPr/>
              <p:nvPr/>
            </p:nvSpPr>
            <p:spPr>
              <a:xfrm rot="10800000">
                <a:off x="200085" y="1496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7"/>
              <p:cNvSpPr/>
              <p:nvPr/>
            </p:nvSpPr>
            <p:spPr>
              <a:xfrm rot="10800000">
                <a:off x="357324" y="1156342"/>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7"/>
              <p:cNvSpPr/>
              <p:nvPr/>
            </p:nvSpPr>
            <p:spPr>
              <a:xfrm rot="10800000">
                <a:off x="357324" y="1014198"/>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7"/>
              <p:cNvSpPr/>
              <p:nvPr/>
            </p:nvSpPr>
            <p:spPr>
              <a:xfrm rot="10800000">
                <a:off x="357324" y="871631"/>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7"/>
              <p:cNvSpPr/>
              <p:nvPr/>
            </p:nvSpPr>
            <p:spPr>
              <a:xfrm rot="10800000">
                <a:off x="357324" y="433903"/>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7"/>
              <p:cNvSpPr/>
              <p:nvPr/>
            </p:nvSpPr>
            <p:spPr>
              <a:xfrm rot="10800000">
                <a:off x="357324" y="291806"/>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7"/>
              <p:cNvSpPr/>
              <p:nvPr/>
            </p:nvSpPr>
            <p:spPr>
              <a:xfrm rot="10800000">
                <a:off x="357324" y="1496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7"/>
              <p:cNvSpPr/>
              <p:nvPr/>
            </p:nvSpPr>
            <p:spPr>
              <a:xfrm rot="10800000">
                <a:off x="244597" y="61563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7"/>
              <p:cNvSpPr/>
              <p:nvPr/>
            </p:nvSpPr>
            <p:spPr>
              <a:xfrm rot="10800000">
                <a:off x="313178" y="701293"/>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7"/>
              <p:cNvSpPr/>
              <p:nvPr/>
            </p:nvSpPr>
            <p:spPr>
              <a:xfrm rot="10800000">
                <a:off x="267078" y="1280224"/>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7"/>
              <p:cNvSpPr/>
              <p:nvPr/>
            </p:nvSpPr>
            <p:spPr>
              <a:xfrm rot="10800000">
                <a:off x="267078" y="71342"/>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7"/>
              <p:cNvSpPr/>
              <p:nvPr/>
            </p:nvSpPr>
            <p:spPr>
              <a:xfrm rot="-807623">
                <a:off x="263545" y="1728244"/>
                <a:ext cx="121474" cy="321823"/>
              </a:xfrm>
              <a:custGeom>
                <a:rect b="b" l="l" r="r" t="t"/>
                <a:pathLst>
                  <a:path extrusionOk="0" h="10977" w="4143">
                    <a:moveTo>
                      <a:pt x="2961" y="0"/>
                    </a:moveTo>
                    <a:lnTo>
                      <a:pt x="165" y="9697"/>
                    </a:lnTo>
                    <a:cubicBezTo>
                      <a:pt x="0" y="10258"/>
                      <a:pt x="281" y="10829"/>
                      <a:pt x="765" y="10955"/>
                    </a:cubicBezTo>
                    <a:cubicBezTo>
                      <a:pt x="825" y="10970"/>
                      <a:pt x="885" y="10977"/>
                      <a:pt x="946" y="10977"/>
                    </a:cubicBezTo>
                    <a:cubicBezTo>
                      <a:pt x="1370" y="10977"/>
                      <a:pt x="1777" y="10632"/>
                      <a:pt x="1887" y="10133"/>
                    </a:cubicBezTo>
                    <a:lnTo>
                      <a:pt x="4142" y="300"/>
                    </a:lnTo>
                    <a:lnTo>
                      <a:pt x="296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7"/>
              <p:cNvSpPr/>
              <p:nvPr/>
            </p:nvSpPr>
            <p:spPr>
              <a:xfrm rot="-807623">
                <a:off x="177751" y="1443357"/>
                <a:ext cx="307336" cy="316312"/>
              </a:xfrm>
              <a:custGeom>
                <a:rect b="b" l="l" r="r" t="t"/>
                <a:pathLst>
                  <a:path extrusionOk="0" h="10789" w="10482">
                    <a:moveTo>
                      <a:pt x="5584" y="1"/>
                    </a:moveTo>
                    <a:cubicBezTo>
                      <a:pt x="3416" y="1"/>
                      <a:pt x="1358" y="1729"/>
                      <a:pt x="726" y="4262"/>
                    </a:cubicBezTo>
                    <a:cubicBezTo>
                      <a:pt x="1" y="7175"/>
                      <a:pt x="1423" y="10040"/>
                      <a:pt x="3920" y="10669"/>
                    </a:cubicBezTo>
                    <a:cubicBezTo>
                      <a:pt x="4244" y="10749"/>
                      <a:pt x="4570" y="10788"/>
                      <a:pt x="4894" y="10788"/>
                    </a:cubicBezTo>
                    <a:cubicBezTo>
                      <a:pt x="7056" y="10788"/>
                      <a:pt x="9116" y="9060"/>
                      <a:pt x="9756" y="6527"/>
                    </a:cubicBezTo>
                    <a:cubicBezTo>
                      <a:pt x="10481" y="3614"/>
                      <a:pt x="9049" y="749"/>
                      <a:pt x="6562" y="120"/>
                    </a:cubicBezTo>
                    <a:cubicBezTo>
                      <a:pt x="6237" y="39"/>
                      <a:pt x="5909" y="1"/>
                      <a:pt x="558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7"/>
              <p:cNvSpPr/>
              <p:nvPr/>
            </p:nvSpPr>
            <p:spPr>
              <a:xfrm rot="-807623">
                <a:off x="215258" y="1480300"/>
                <a:ext cx="235267" cy="101059"/>
              </a:xfrm>
              <a:custGeom>
                <a:rect b="b" l="l" r="r" t="t"/>
                <a:pathLst>
                  <a:path extrusionOk="0" h="3447" w="8024">
                    <a:moveTo>
                      <a:pt x="1521" y="1"/>
                    </a:moveTo>
                    <a:cubicBezTo>
                      <a:pt x="1414" y="1"/>
                      <a:pt x="1308" y="44"/>
                      <a:pt x="1229" y="137"/>
                    </a:cubicBezTo>
                    <a:lnTo>
                      <a:pt x="436" y="998"/>
                    </a:lnTo>
                    <a:lnTo>
                      <a:pt x="262" y="321"/>
                    </a:lnTo>
                    <a:cubicBezTo>
                      <a:pt x="165" y="418"/>
                      <a:pt x="78" y="524"/>
                      <a:pt x="0" y="640"/>
                    </a:cubicBezTo>
                    <a:lnTo>
                      <a:pt x="262" y="1685"/>
                    </a:lnTo>
                    <a:lnTo>
                      <a:pt x="1055" y="814"/>
                    </a:lnTo>
                    <a:cubicBezTo>
                      <a:pt x="1136" y="727"/>
                      <a:pt x="1241" y="686"/>
                      <a:pt x="1345" y="686"/>
                    </a:cubicBezTo>
                    <a:cubicBezTo>
                      <a:pt x="1517" y="686"/>
                      <a:pt x="1685" y="796"/>
                      <a:pt x="1733" y="989"/>
                    </a:cubicBezTo>
                    <a:lnTo>
                      <a:pt x="2023" y="2121"/>
                    </a:lnTo>
                    <a:lnTo>
                      <a:pt x="2807" y="1260"/>
                    </a:lnTo>
                    <a:cubicBezTo>
                      <a:pt x="2889" y="1167"/>
                      <a:pt x="2996" y="1124"/>
                      <a:pt x="3102" y="1124"/>
                    </a:cubicBezTo>
                    <a:cubicBezTo>
                      <a:pt x="3272" y="1124"/>
                      <a:pt x="3437" y="1234"/>
                      <a:pt x="3484" y="1424"/>
                    </a:cubicBezTo>
                    <a:lnTo>
                      <a:pt x="3775" y="2566"/>
                    </a:lnTo>
                    <a:lnTo>
                      <a:pt x="4568" y="1695"/>
                    </a:lnTo>
                    <a:cubicBezTo>
                      <a:pt x="4649" y="1607"/>
                      <a:pt x="4754" y="1566"/>
                      <a:pt x="4858" y="1566"/>
                    </a:cubicBezTo>
                    <a:cubicBezTo>
                      <a:pt x="5030" y="1566"/>
                      <a:pt x="5197" y="1677"/>
                      <a:pt x="5246" y="1869"/>
                    </a:cubicBezTo>
                    <a:lnTo>
                      <a:pt x="5536" y="3002"/>
                    </a:lnTo>
                    <a:lnTo>
                      <a:pt x="6330" y="2140"/>
                    </a:lnTo>
                    <a:cubicBezTo>
                      <a:pt x="6411" y="2047"/>
                      <a:pt x="6519" y="2004"/>
                      <a:pt x="6625" y="2004"/>
                    </a:cubicBezTo>
                    <a:cubicBezTo>
                      <a:pt x="6794" y="2004"/>
                      <a:pt x="6959" y="2114"/>
                      <a:pt x="7007" y="2305"/>
                    </a:cubicBezTo>
                    <a:lnTo>
                      <a:pt x="7288" y="3447"/>
                    </a:lnTo>
                    <a:lnTo>
                      <a:pt x="8023" y="2643"/>
                    </a:lnTo>
                    <a:cubicBezTo>
                      <a:pt x="7994" y="2508"/>
                      <a:pt x="7965" y="2372"/>
                      <a:pt x="7936" y="2247"/>
                    </a:cubicBezTo>
                    <a:lnTo>
                      <a:pt x="7462" y="2760"/>
                    </a:lnTo>
                    <a:lnTo>
                      <a:pt x="7171" y="1627"/>
                    </a:lnTo>
                    <a:cubicBezTo>
                      <a:pt x="7123" y="1435"/>
                      <a:pt x="6955" y="1325"/>
                      <a:pt x="6784" y="1325"/>
                    </a:cubicBezTo>
                    <a:cubicBezTo>
                      <a:pt x="6680" y="1325"/>
                      <a:pt x="6575" y="1365"/>
                      <a:pt x="6494" y="1453"/>
                    </a:cubicBezTo>
                    <a:lnTo>
                      <a:pt x="5710" y="2324"/>
                    </a:lnTo>
                    <a:lnTo>
                      <a:pt x="5420" y="1182"/>
                    </a:lnTo>
                    <a:cubicBezTo>
                      <a:pt x="5372" y="992"/>
                      <a:pt x="5207" y="882"/>
                      <a:pt x="5038" y="882"/>
                    </a:cubicBezTo>
                    <a:cubicBezTo>
                      <a:pt x="4932" y="882"/>
                      <a:pt x="4824" y="925"/>
                      <a:pt x="4742" y="1018"/>
                    </a:cubicBezTo>
                    <a:lnTo>
                      <a:pt x="3949" y="1879"/>
                    </a:lnTo>
                    <a:lnTo>
                      <a:pt x="3659" y="747"/>
                    </a:lnTo>
                    <a:cubicBezTo>
                      <a:pt x="3610" y="554"/>
                      <a:pt x="3442" y="444"/>
                      <a:pt x="3271" y="444"/>
                    </a:cubicBezTo>
                    <a:cubicBezTo>
                      <a:pt x="3167" y="444"/>
                      <a:pt x="3062" y="485"/>
                      <a:pt x="2981" y="572"/>
                    </a:cubicBezTo>
                    <a:lnTo>
                      <a:pt x="2188" y="1443"/>
                    </a:lnTo>
                    <a:lnTo>
                      <a:pt x="1907" y="301"/>
                    </a:lnTo>
                    <a:cubicBezTo>
                      <a:pt x="1859" y="111"/>
                      <a:pt x="1691" y="1"/>
                      <a:pt x="152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7"/>
              <p:cNvSpPr/>
              <p:nvPr/>
            </p:nvSpPr>
            <p:spPr>
              <a:xfrm rot="-807623">
                <a:off x="453427" y="1572843"/>
                <a:ext cx="11376" cy="11375"/>
              </a:xfrm>
              <a:custGeom>
                <a:rect b="b" l="l" r="r" t="t"/>
                <a:pathLst>
                  <a:path extrusionOk="0" h="388" w="388">
                    <a:moveTo>
                      <a:pt x="194" y="0"/>
                    </a:moveTo>
                    <a:cubicBezTo>
                      <a:pt x="87" y="0"/>
                      <a:pt x="0" y="88"/>
                      <a:pt x="0" y="194"/>
                    </a:cubicBezTo>
                    <a:cubicBezTo>
                      <a:pt x="0" y="300"/>
                      <a:pt x="87" y="388"/>
                      <a:pt x="194" y="388"/>
                    </a:cubicBezTo>
                    <a:cubicBezTo>
                      <a:pt x="300" y="388"/>
                      <a:pt x="387" y="300"/>
                      <a:pt x="387" y="194"/>
                    </a:cubicBezTo>
                    <a:cubicBezTo>
                      <a:pt x="387" y="88"/>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7"/>
              <p:cNvSpPr/>
              <p:nvPr/>
            </p:nvSpPr>
            <p:spPr>
              <a:xfrm rot="-807623">
                <a:off x="421563" y="1572601"/>
                <a:ext cx="11376" cy="11375"/>
              </a:xfrm>
              <a:custGeom>
                <a:rect b="b" l="l" r="r" t="t"/>
                <a:pathLst>
                  <a:path extrusionOk="0" h="388" w="388">
                    <a:moveTo>
                      <a:pt x="194" y="0"/>
                    </a:moveTo>
                    <a:cubicBezTo>
                      <a:pt x="88" y="0"/>
                      <a:pt x="0" y="87"/>
                      <a:pt x="0" y="194"/>
                    </a:cubicBezTo>
                    <a:cubicBezTo>
                      <a:pt x="0" y="300"/>
                      <a:pt x="88" y="387"/>
                      <a:pt x="194" y="387"/>
                    </a:cubicBezTo>
                    <a:cubicBezTo>
                      <a:pt x="300" y="387"/>
                      <a:pt x="388" y="300"/>
                      <a:pt x="388" y="194"/>
                    </a:cubicBezTo>
                    <a:cubicBezTo>
                      <a:pt x="388"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7"/>
              <p:cNvSpPr/>
              <p:nvPr/>
            </p:nvSpPr>
            <p:spPr>
              <a:xfrm rot="-807623">
                <a:off x="389691" y="1572332"/>
                <a:ext cx="11376" cy="11375"/>
              </a:xfrm>
              <a:custGeom>
                <a:rect b="b" l="l" r="r" t="t"/>
                <a:pathLst>
                  <a:path extrusionOk="0" h="388" w="388">
                    <a:moveTo>
                      <a:pt x="194" y="1"/>
                    </a:moveTo>
                    <a:cubicBezTo>
                      <a:pt x="88" y="1"/>
                      <a:pt x="1" y="88"/>
                      <a:pt x="1" y="194"/>
                    </a:cubicBezTo>
                    <a:cubicBezTo>
                      <a:pt x="1" y="301"/>
                      <a:pt x="88" y="388"/>
                      <a:pt x="194" y="388"/>
                    </a:cubicBezTo>
                    <a:cubicBezTo>
                      <a:pt x="301" y="388"/>
                      <a:pt x="388" y="30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7"/>
              <p:cNvSpPr/>
              <p:nvPr/>
            </p:nvSpPr>
            <p:spPr>
              <a:xfrm rot="-807623">
                <a:off x="357758" y="1571805"/>
                <a:ext cx="11376" cy="11375"/>
              </a:xfrm>
              <a:custGeom>
                <a:rect b="b" l="l" r="r" t="t"/>
                <a:pathLst>
                  <a:path extrusionOk="0" h="388" w="388">
                    <a:moveTo>
                      <a:pt x="194" y="1"/>
                    </a:moveTo>
                    <a:cubicBezTo>
                      <a:pt x="88" y="1"/>
                      <a:pt x="1" y="88"/>
                      <a:pt x="1" y="194"/>
                    </a:cubicBezTo>
                    <a:cubicBezTo>
                      <a:pt x="1" y="311"/>
                      <a:pt x="88" y="388"/>
                      <a:pt x="194" y="388"/>
                    </a:cubicBezTo>
                    <a:cubicBezTo>
                      <a:pt x="301" y="388"/>
                      <a:pt x="388" y="31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7"/>
              <p:cNvSpPr/>
              <p:nvPr/>
            </p:nvSpPr>
            <p:spPr>
              <a:xfrm rot="-807623">
                <a:off x="325894" y="1571564"/>
                <a:ext cx="11376" cy="11375"/>
              </a:xfrm>
              <a:custGeom>
                <a:rect b="b" l="l" r="r" t="t"/>
                <a:pathLst>
                  <a:path extrusionOk="0" h="388" w="388">
                    <a:moveTo>
                      <a:pt x="194" y="1"/>
                    </a:moveTo>
                    <a:cubicBezTo>
                      <a:pt x="88" y="1"/>
                      <a:pt x="1" y="88"/>
                      <a:pt x="1" y="194"/>
                    </a:cubicBezTo>
                    <a:cubicBezTo>
                      <a:pt x="1" y="301"/>
                      <a:pt x="88" y="388"/>
                      <a:pt x="194" y="388"/>
                    </a:cubicBezTo>
                    <a:cubicBezTo>
                      <a:pt x="301" y="388"/>
                      <a:pt x="388" y="30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7"/>
              <p:cNvSpPr/>
              <p:nvPr/>
            </p:nvSpPr>
            <p:spPr>
              <a:xfrm rot="-807623">
                <a:off x="294057" y="1571315"/>
                <a:ext cx="11376" cy="11375"/>
              </a:xfrm>
              <a:custGeom>
                <a:rect b="b" l="l" r="r" t="t"/>
                <a:pathLst>
                  <a:path extrusionOk="0" h="388" w="388">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7"/>
              <p:cNvSpPr/>
              <p:nvPr/>
            </p:nvSpPr>
            <p:spPr>
              <a:xfrm rot="-807623">
                <a:off x="262189" y="1571045"/>
                <a:ext cx="11376" cy="11405"/>
              </a:xfrm>
              <a:custGeom>
                <a:rect b="b" l="l" r="r" t="t"/>
                <a:pathLst>
                  <a:path extrusionOk="0" h="389" w="388">
                    <a:moveTo>
                      <a:pt x="194" y="1"/>
                    </a:moveTo>
                    <a:cubicBezTo>
                      <a:pt x="87" y="1"/>
                      <a:pt x="0" y="88"/>
                      <a:pt x="0" y="195"/>
                    </a:cubicBezTo>
                    <a:cubicBezTo>
                      <a:pt x="0" y="301"/>
                      <a:pt x="87" y="388"/>
                      <a:pt x="194" y="388"/>
                    </a:cubicBezTo>
                    <a:cubicBezTo>
                      <a:pt x="300" y="388"/>
                      <a:pt x="387" y="301"/>
                      <a:pt x="387" y="195"/>
                    </a:cubicBezTo>
                    <a:cubicBezTo>
                      <a:pt x="387" y="88"/>
                      <a:pt x="300"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7"/>
              <p:cNvSpPr/>
              <p:nvPr/>
            </p:nvSpPr>
            <p:spPr>
              <a:xfrm rot="-807623">
                <a:off x="230260" y="1570547"/>
                <a:ext cx="11376" cy="11375"/>
              </a:xfrm>
              <a:custGeom>
                <a:rect b="b" l="l" r="r" t="t"/>
                <a:pathLst>
                  <a:path extrusionOk="0" h="388" w="388">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7"/>
              <p:cNvSpPr/>
              <p:nvPr/>
            </p:nvSpPr>
            <p:spPr>
              <a:xfrm rot="-807623">
                <a:off x="198388" y="1570278"/>
                <a:ext cx="11376" cy="11375"/>
              </a:xfrm>
              <a:custGeom>
                <a:rect b="b" l="l" r="r" t="t"/>
                <a:pathLst>
                  <a:path extrusionOk="0" h="388" w="388">
                    <a:moveTo>
                      <a:pt x="194" y="1"/>
                    </a:moveTo>
                    <a:cubicBezTo>
                      <a:pt x="88" y="1"/>
                      <a:pt x="0" y="88"/>
                      <a:pt x="0" y="194"/>
                    </a:cubicBezTo>
                    <a:cubicBezTo>
                      <a:pt x="0" y="301"/>
                      <a:pt x="88" y="388"/>
                      <a:pt x="194" y="388"/>
                    </a:cubicBezTo>
                    <a:cubicBezTo>
                      <a:pt x="300" y="388"/>
                      <a:pt x="388" y="301"/>
                      <a:pt x="388" y="194"/>
                    </a:cubicBezTo>
                    <a:cubicBezTo>
                      <a:pt x="388" y="88"/>
                      <a:pt x="300"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7"/>
              <p:cNvSpPr/>
              <p:nvPr/>
            </p:nvSpPr>
            <p:spPr>
              <a:xfrm rot="-807623">
                <a:off x="197798" y="1563484"/>
                <a:ext cx="267314" cy="77487"/>
              </a:xfrm>
              <a:custGeom>
                <a:rect b="b" l="l" r="r" t="t"/>
                <a:pathLst>
                  <a:path extrusionOk="0" h="2643" w="9117">
                    <a:moveTo>
                      <a:pt x="97" y="1"/>
                    </a:moveTo>
                    <a:cubicBezTo>
                      <a:pt x="77" y="59"/>
                      <a:pt x="68" y="107"/>
                      <a:pt x="48" y="165"/>
                    </a:cubicBezTo>
                    <a:cubicBezTo>
                      <a:pt x="29" y="243"/>
                      <a:pt x="19" y="310"/>
                      <a:pt x="0" y="388"/>
                    </a:cubicBezTo>
                    <a:lnTo>
                      <a:pt x="9020" y="2643"/>
                    </a:lnTo>
                    <a:cubicBezTo>
                      <a:pt x="9039" y="2575"/>
                      <a:pt x="9058" y="2497"/>
                      <a:pt x="9078" y="2430"/>
                    </a:cubicBezTo>
                    <a:cubicBezTo>
                      <a:pt x="9087" y="2372"/>
                      <a:pt x="9107" y="2314"/>
                      <a:pt x="9116" y="2255"/>
                    </a:cubicBezTo>
                    <a:lnTo>
                      <a:pt x="97"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7"/>
              <p:cNvSpPr/>
              <p:nvPr/>
            </p:nvSpPr>
            <p:spPr>
              <a:xfrm rot="-807623">
                <a:off x="217483" y="1628492"/>
                <a:ext cx="236117" cy="132752"/>
              </a:xfrm>
              <a:custGeom>
                <a:rect b="b" l="l" r="r" t="t"/>
                <a:pathLst>
                  <a:path extrusionOk="0" h="4528" w="8053">
                    <a:moveTo>
                      <a:pt x="603" y="0"/>
                    </a:moveTo>
                    <a:cubicBezTo>
                      <a:pt x="519" y="0"/>
                      <a:pt x="434" y="33"/>
                      <a:pt x="368" y="102"/>
                    </a:cubicBezTo>
                    <a:lnTo>
                      <a:pt x="0" y="509"/>
                    </a:lnTo>
                    <a:cubicBezTo>
                      <a:pt x="320" y="2405"/>
                      <a:pt x="1549" y="3963"/>
                      <a:pt x="3300" y="4409"/>
                    </a:cubicBezTo>
                    <a:cubicBezTo>
                      <a:pt x="3624" y="4489"/>
                      <a:pt x="3950" y="4527"/>
                      <a:pt x="4274" y="4527"/>
                    </a:cubicBezTo>
                    <a:cubicBezTo>
                      <a:pt x="5709" y="4527"/>
                      <a:pt x="7097" y="3769"/>
                      <a:pt x="8052" y="2522"/>
                    </a:cubicBezTo>
                    <a:lnTo>
                      <a:pt x="7917" y="1989"/>
                    </a:lnTo>
                    <a:cubicBezTo>
                      <a:pt x="7880" y="1839"/>
                      <a:pt x="7747" y="1752"/>
                      <a:pt x="7610" y="1752"/>
                    </a:cubicBezTo>
                    <a:cubicBezTo>
                      <a:pt x="7526" y="1752"/>
                      <a:pt x="7441" y="1784"/>
                      <a:pt x="7375" y="1854"/>
                    </a:cubicBezTo>
                    <a:lnTo>
                      <a:pt x="6746" y="2551"/>
                    </a:lnTo>
                    <a:lnTo>
                      <a:pt x="6523" y="1641"/>
                    </a:lnTo>
                    <a:cubicBezTo>
                      <a:pt x="6481" y="1490"/>
                      <a:pt x="6345" y="1404"/>
                      <a:pt x="6209" y="1404"/>
                    </a:cubicBezTo>
                    <a:cubicBezTo>
                      <a:pt x="6126" y="1404"/>
                      <a:pt x="6043" y="1436"/>
                      <a:pt x="5981" y="1505"/>
                    </a:cubicBezTo>
                    <a:lnTo>
                      <a:pt x="5352" y="2192"/>
                    </a:lnTo>
                    <a:lnTo>
                      <a:pt x="5120" y="1292"/>
                    </a:lnTo>
                    <a:cubicBezTo>
                      <a:pt x="5084" y="1137"/>
                      <a:pt x="4952" y="1048"/>
                      <a:pt x="4816" y="1048"/>
                    </a:cubicBezTo>
                    <a:cubicBezTo>
                      <a:pt x="4731" y="1048"/>
                      <a:pt x="4645" y="1083"/>
                      <a:pt x="4578" y="1157"/>
                    </a:cubicBezTo>
                    <a:lnTo>
                      <a:pt x="3949" y="1844"/>
                    </a:lnTo>
                    <a:lnTo>
                      <a:pt x="3717" y="934"/>
                    </a:lnTo>
                    <a:cubicBezTo>
                      <a:pt x="3680" y="784"/>
                      <a:pt x="3547" y="697"/>
                      <a:pt x="3412" y="697"/>
                    </a:cubicBezTo>
                    <a:cubicBezTo>
                      <a:pt x="3330" y="697"/>
                      <a:pt x="3247" y="729"/>
                      <a:pt x="3184" y="799"/>
                    </a:cubicBezTo>
                    <a:lnTo>
                      <a:pt x="2546" y="1496"/>
                    </a:lnTo>
                    <a:lnTo>
                      <a:pt x="2323" y="586"/>
                    </a:lnTo>
                    <a:cubicBezTo>
                      <a:pt x="2281" y="436"/>
                      <a:pt x="2145" y="349"/>
                      <a:pt x="2009" y="349"/>
                    </a:cubicBezTo>
                    <a:cubicBezTo>
                      <a:pt x="1926" y="349"/>
                      <a:pt x="1843" y="381"/>
                      <a:pt x="1781" y="451"/>
                    </a:cubicBezTo>
                    <a:lnTo>
                      <a:pt x="1152" y="1147"/>
                    </a:lnTo>
                    <a:lnTo>
                      <a:pt x="920" y="238"/>
                    </a:lnTo>
                    <a:lnTo>
                      <a:pt x="910" y="238"/>
                    </a:lnTo>
                    <a:cubicBezTo>
                      <a:pt x="874" y="87"/>
                      <a:pt x="741" y="0"/>
                      <a:pt x="60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7"/>
              <p:cNvSpPr/>
              <p:nvPr/>
            </p:nvSpPr>
            <p:spPr>
              <a:xfrm rot="-807623">
                <a:off x="232298" y="1676981"/>
                <a:ext cx="204041" cy="85257"/>
              </a:xfrm>
              <a:custGeom>
                <a:rect b="b" l="l" r="r" t="t"/>
                <a:pathLst>
                  <a:path extrusionOk="0" h="2908" w="6959">
                    <a:moveTo>
                      <a:pt x="0" y="0"/>
                    </a:moveTo>
                    <a:lnTo>
                      <a:pt x="0" y="0"/>
                    </a:lnTo>
                    <a:cubicBezTo>
                      <a:pt x="532" y="1375"/>
                      <a:pt x="1597" y="2439"/>
                      <a:pt x="3000" y="2788"/>
                    </a:cubicBezTo>
                    <a:cubicBezTo>
                      <a:pt x="3327" y="2869"/>
                      <a:pt x="3657" y="2908"/>
                      <a:pt x="3983" y="2908"/>
                    </a:cubicBezTo>
                    <a:cubicBezTo>
                      <a:pt x="5058" y="2908"/>
                      <a:pt x="6105" y="2485"/>
                      <a:pt x="6958" y="1742"/>
                    </a:cubicBezTo>
                    <a:lnTo>
                      <a:pt x="0"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7"/>
              <p:cNvSpPr/>
              <p:nvPr/>
            </p:nvSpPr>
            <p:spPr>
              <a:xfrm rot="10800000">
                <a:off x="335658" y="3859850"/>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7"/>
              <p:cNvSpPr/>
              <p:nvPr/>
            </p:nvSpPr>
            <p:spPr>
              <a:xfrm rot="10800000">
                <a:off x="200085" y="4850574"/>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7"/>
              <p:cNvSpPr/>
              <p:nvPr/>
            </p:nvSpPr>
            <p:spPr>
              <a:xfrm rot="10800000">
                <a:off x="200085" y="4708430"/>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7"/>
              <p:cNvSpPr/>
              <p:nvPr/>
            </p:nvSpPr>
            <p:spPr>
              <a:xfrm rot="10800000">
                <a:off x="200085" y="4565863"/>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7"/>
              <p:cNvSpPr/>
              <p:nvPr/>
            </p:nvSpPr>
            <p:spPr>
              <a:xfrm rot="10800000">
                <a:off x="200085" y="4128135"/>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7"/>
              <p:cNvSpPr/>
              <p:nvPr/>
            </p:nvSpPr>
            <p:spPr>
              <a:xfrm rot="10800000">
                <a:off x="200085" y="3986038"/>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7"/>
              <p:cNvSpPr/>
              <p:nvPr/>
            </p:nvSpPr>
            <p:spPr>
              <a:xfrm rot="10800000">
                <a:off x="200085" y="3843894"/>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7"/>
              <p:cNvSpPr/>
              <p:nvPr/>
            </p:nvSpPr>
            <p:spPr>
              <a:xfrm rot="10800000">
                <a:off x="357324" y="4850574"/>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7"/>
              <p:cNvSpPr/>
              <p:nvPr/>
            </p:nvSpPr>
            <p:spPr>
              <a:xfrm rot="10800000">
                <a:off x="357324" y="4708430"/>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7"/>
              <p:cNvSpPr/>
              <p:nvPr/>
            </p:nvSpPr>
            <p:spPr>
              <a:xfrm rot="10800000">
                <a:off x="357324" y="4565863"/>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7"/>
              <p:cNvSpPr/>
              <p:nvPr/>
            </p:nvSpPr>
            <p:spPr>
              <a:xfrm rot="10800000">
                <a:off x="357324" y="4128135"/>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7"/>
              <p:cNvSpPr/>
              <p:nvPr/>
            </p:nvSpPr>
            <p:spPr>
              <a:xfrm rot="10800000">
                <a:off x="357324" y="3986038"/>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7"/>
              <p:cNvSpPr/>
              <p:nvPr/>
            </p:nvSpPr>
            <p:spPr>
              <a:xfrm rot="10800000">
                <a:off x="357324" y="3843894"/>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7"/>
              <p:cNvSpPr/>
              <p:nvPr/>
            </p:nvSpPr>
            <p:spPr>
              <a:xfrm rot="10800000">
                <a:off x="244597" y="4309862"/>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7"/>
              <p:cNvSpPr/>
              <p:nvPr/>
            </p:nvSpPr>
            <p:spPr>
              <a:xfrm rot="10800000">
                <a:off x="267078" y="4974455"/>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7"/>
              <p:cNvSpPr/>
              <p:nvPr/>
            </p:nvSpPr>
            <p:spPr>
              <a:xfrm rot="10800000">
                <a:off x="267078" y="3765574"/>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7"/>
              <p:cNvSpPr/>
              <p:nvPr/>
            </p:nvSpPr>
            <p:spPr>
              <a:xfrm rot="10800000">
                <a:off x="313178" y="439733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40" name="Google Shape;740;p7"/>
            <p:cNvGrpSpPr/>
            <p:nvPr/>
          </p:nvGrpSpPr>
          <p:grpSpPr>
            <a:xfrm rot="10800000">
              <a:off x="8621718" y="71342"/>
              <a:ext cx="372529" cy="5009721"/>
              <a:chOff x="145155" y="71342"/>
              <a:chExt cx="372529" cy="5009721"/>
            </a:xfrm>
          </p:grpSpPr>
          <p:sp>
            <p:nvSpPr>
              <p:cNvPr id="741" name="Google Shape;741;p7"/>
              <p:cNvSpPr/>
              <p:nvPr/>
            </p:nvSpPr>
            <p:spPr>
              <a:xfrm flipH="1">
                <a:off x="181206" y="3525340"/>
                <a:ext cx="276493" cy="160554"/>
              </a:xfrm>
              <a:custGeom>
                <a:rect b="b" l="l" r="r" t="t"/>
                <a:pathLst>
                  <a:path extrusionOk="0" h="5497" w="11185">
                    <a:moveTo>
                      <a:pt x="1828" y="1"/>
                    </a:moveTo>
                    <a:cubicBezTo>
                      <a:pt x="1392" y="1"/>
                      <a:pt x="985" y="182"/>
                      <a:pt x="630" y="647"/>
                    </a:cubicBezTo>
                    <a:cubicBezTo>
                      <a:pt x="1" y="1480"/>
                      <a:pt x="562" y="3009"/>
                      <a:pt x="1027" y="3570"/>
                    </a:cubicBezTo>
                    <a:cubicBezTo>
                      <a:pt x="1551" y="4209"/>
                      <a:pt x="3044" y="5497"/>
                      <a:pt x="6015" y="5497"/>
                    </a:cubicBezTo>
                    <a:cubicBezTo>
                      <a:pt x="6058" y="5497"/>
                      <a:pt x="6102" y="5496"/>
                      <a:pt x="6146" y="5496"/>
                    </a:cubicBezTo>
                    <a:cubicBezTo>
                      <a:pt x="9195" y="5457"/>
                      <a:pt x="11062" y="2902"/>
                      <a:pt x="11178" y="493"/>
                    </a:cubicBezTo>
                    <a:cubicBezTo>
                      <a:pt x="11185" y="384"/>
                      <a:pt x="11096" y="312"/>
                      <a:pt x="11005" y="312"/>
                    </a:cubicBezTo>
                    <a:cubicBezTo>
                      <a:pt x="10950" y="312"/>
                      <a:pt x="10895" y="338"/>
                      <a:pt x="10859" y="396"/>
                    </a:cubicBezTo>
                    <a:cubicBezTo>
                      <a:pt x="10139" y="1527"/>
                      <a:pt x="8692" y="2359"/>
                      <a:pt x="7216" y="2359"/>
                    </a:cubicBezTo>
                    <a:cubicBezTo>
                      <a:pt x="6571" y="2359"/>
                      <a:pt x="5921" y="2200"/>
                      <a:pt x="5324" y="1838"/>
                    </a:cubicBezTo>
                    <a:cubicBezTo>
                      <a:pt x="4208" y="1152"/>
                      <a:pt x="2925" y="1"/>
                      <a:pt x="18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7"/>
              <p:cNvSpPr/>
              <p:nvPr/>
            </p:nvSpPr>
            <p:spPr>
              <a:xfrm flipH="1">
                <a:off x="339364" y="3483544"/>
                <a:ext cx="149185" cy="168410"/>
              </a:xfrm>
              <a:custGeom>
                <a:rect b="b" l="l" r="r" t="t"/>
                <a:pathLst>
                  <a:path extrusionOk="0" h="5766" w="6035">
                    <a:moveTo>
                      <a:pt x="421" y="0"/>
                    </a:moveTo>
                    <a:cubicBezTo>
                      <a:pt x="332" y="0"/>
                      <a:pt x="243" y="49"/>
                      <a:pt x="204" y="143"/>
                    </a:cubicBezTo>
                    <a:lnTo>
                      <a:pt x="59" y="482"/>
                    </a:lnTo>
                    <a:cubicBezTo>
                      <a:pt x="0" y="617"/>
                      <a:pt x="10" y="772"/>
                      <a:pt x="88" y="888"/>
                    </a:cubicBezTo>
                    <a:cubicBezTo>
                      <a:pt x="397" y="1372"/>
                      <a:pt x="784" y="1759"/>
                      <a:pt x="1229" y="2078"/>
                    </a:cubicBezTo>
                    <a:cubicBezTo>
                      <a:pt x="1375" y="2175"/>
                      <a:pt x="1433" y="2349"/>
                      <a:pt x="1394" y="2514"/>
                    </a:cubicBezTo>
                    <a:cubicBezTo>
                      <a:pt x="1278" y="2949"/>
                      <a:pt x="1297" y="3433"/>
                      <a:pt x="1452" y="3927"/>
                    </a:cubicBezTo>
                    <a:cubicBezTo>
                      <a:pt x="1704" y="4711"/>
                      <a:pt x="2275" y="5407"/>
                      <a:pt x="2197" y="5766"/>
                    </a:cubicBezTo>
                    <a:cubicBezTo>
                      <a:pt x="2710" y="5688"/>
                      <a:pt x="3533" y="4962"/>
                      <a:pt x="3223" y="4207"/>
                    </a:cubicBezTo>
                    <a:lnTo>
                      <a:pt x="3223" y="4207"/>
                    </a:lnTo>
                    <a:cubicBezTo>
                      <a:pt x="3557" y="4397"/>
                      <a:pt x="3929" y="4448"/>
                      <a:pt x="4231" y="4448"/>
                    </a:cubicBezTo>
                    <a:cubicBezTo>
                      <a:pt x="4576" y="4448"/>
                      <a:pt x="4830" y="4382"/>
                      <a:pt x="4830" y="4382"/>
                    </a:cubicBezTo>
                    <a:cubicBezTo>
                      <a:pt x="4830" y="4382"/>
                      <a:pt x="4888" y="3646"/>
                      <a:pt x="4423" y="2940"/>
                    </a:cubicBezTo>
                    <a:lnTo>
                      <a:pt x="4423" y="2940"/>
                    </a:lnTo>
                    <a:cubicBezTo>
                      <a:pt x="4555" y="2964"/>
                      <a:pt x="4680" y="2976"/>
                      <a:pt x="4795" y="2976"/>
                    </a:cubicBezTo>
                    <a:cubicBezTo>
                      <a:pt x="5643" y="2976"/>
                      <a:pt x="6035" y="2354"/>
                      <a:pt x="5933" y="1604"/>
                    </a:cubicBezTo>
                    <a:lnTo>
                      <a:pt x="5933" y="1604"/>
                    </a:lnTo>
                    <a:cubicBezTo>
                      <a:pt x="5757" y="1740"/>
                      <a:pt x="5588" y="1797"/>
                      <a:pt x="5408" y="1797"/>
                    </a:cubicBezTo>
                    <a:cubicBezTo>
                      <a:pt x="5101" y="1797"/>
                      <a:pt x="4760" y="1634"/>
                      <a:pt x="4297" y="1420"/>
                    </a:cubicBezTo>
                    <a:cubicBezTo>
                      <a:pt x="3948" y="1256"/>
                      <a:pt x="3524" y="1099"/>
                      <a:pt x="3089" y="1099"/>
                    </a:cubicBezTo>
                    <a:cubicBezTo>
                      <a:pt x="2753" y="1099"/>
                      <a:pt x="2411" y="1192"/>
                      <a:pt x="2091" y="1449"/>
                    </a:cubicBezTo>
                    <a:cubicBezTo>
                      <a:pt x="1996" y="1525"/>
                      <a:pt x="1881" y="1561"/>
                      <a:pt x="1767" y="1561"/>
                    </a:cubicBezTo>
                    <a:cubicBezTo>
                      <a:pt x="1604" y="1561"/>
                      <a:pt x="1443" y="1486"/>
                      <a:pt x="1346" y="1343"/>
                    </a:cubicBezTo>
                    <a:cubicBezTo>
                      <a:pt x="1104" y="1004"/>
                      <a:pt x="871" y="588"/>
                      <a:pt x="639" y="133"/>
                    </a:cubicBezTo>
                    <a:cubicBezTo>
                      <a:pt x="592" y="44"/>
                      <a:pt x="506" y="0"/>
                      <a:pt x="4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7"/>
              <p:cNvSpPr/>
              <p:nvPr/>
            </p:nvSpPr>
            <p:spPr>
              <a:xfrm rot="10800000">
                <a:off x="335658" y="2183524"/>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7"/>
              <p:cNvSpPr/>
              <p:nvPr/>
            </p:nvSpPr>
            <p:spPr>
              <a:xfrm rot="10800000">
                <a:off x="200085" y="3174248"/>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7"/>
              <p:cNvSpPr/>
              <p:nvPr/>
            </p:nvSpPr>
            <p:spPr>
              <a:xfrm rot="10800000">
                <a:off x="200085" y="3032104"/>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7"/>
              <p:cNvSpPr/>
              <p:nvPr/>
            </p:nvSpPr>
            <p:spPr>
              <a:xfrm rot="10800000">
                <a:off x="200085" y="2889536"/>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7"/>
              <p:cNvSpPr/>
              <p:nvPr/>
            </p:nvSpPr>
            <p:spPr>
              <a:xfrm rot="10800000">
                <a:off x="200085" y="2451809"/>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7"/>
              <p:cNvSpPr/>
              <p:nvPr/>
            </p:nvSpPr>
            <p:spPr>
              <a:xfrm rot="10800000">
                <a:off x="200085" y="2309712"/>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7"/>
              <p:cNvSpPr/>
              <p:nvPr/>
            </p:nvSpPr>
            <p:spPr>
              <a:xfrm rot="10800000">
                <a:off x="200085" y="2167568"/>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7"/>
              <p:cNvSpPr/>
              <p:nvPr/>
            </p:nvSpPr>
            <p:spPr>
              <a:xfrm rot="10800000">
                <a:off x="357324" y="3174248"/>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7"/>
              <p:cNvSpPr/>
              <p:nvPr/>
            </p:nvSpPr>
            <p:spPr>
              <a:xfrm rot="10800000">
                <a:off x="357324" y="3032104"/>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7"/>
              <p:cNvSpPr/>
              <p:nvPr/>
            </p:nvSpPr>
            <p:spPr>
              <a:xfrm rot="10800000">
                <a:off x="357324" y="2889536"/>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7"/>
              <p:cNvSpPr/>
              <p:nvPr/>
            </p:nvSpPr>
            <p:spPr>
              <a:xfrm rot="10800000">
                <a:off x="357324" y="2451809"/>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7"/>
              <p:cNvSpPr/>
              <p:nvPr/>
            </p:nvSpPr>
            <p:spPr>
              <a:xfrm rot="10800000">
                <a:off x="357324" y="2309712"/>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7"/>
              <p:cNvSpPr/>
              <p:nvPr/>
            </p:nvSpPr>
            <p:spPr>
              <a:xfrm rot="10800000">
                <a:off x="357324" y="2167568"/>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7"/>
              <p:cNvSpPr/>
              <p:nvPr/>
            </p:nvSpPr>
            <p:spPr>
              <a:xfrm rot="10800000">
                <a:off x="244597" y="2633536"/>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7"/>
              <p:cNvSpPr/>
              <p:nvPr/>
            </p:nvSpPr>
            <p:spPr>
              <a:xfrm rot="10800000">
                <a:off x="313178" y="2719199"/>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7"/>
              <p:cNvSpPr/>
              <p:nvPr/>
            </p:nvSpPr>
            <p:spPr>
              <a:xfrm rot="10800000">
                <a:off x="267078" y="3298129"/>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7"/>
              <p:cNvSpPr/>
              <p:nvPr/>
            </p:nvSpPr>
            <p:spPr>
              <a:xfrm rot="10800000">
                <a:off x="267078" y="2089248"/>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7"/>
              <p:cNvSpPr/>
              <p:nvPr/>
            </p:nvSpPr>
            <p:spPr>
              <a:xfrm rot="10800000">
                <a:off x="335658" y="165618"/>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7"/>
              <p:cNvSpPr/>
              <p:nvPr/>
            </p:nvSpPr>
            <p:spPr>
              <a:xfrm rot="10800000">
                <a:off x="200085" y="1156342"/>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7"/>
              <p:cNvSpPr/>
              <p:nvPr/>
            </p:nvSpPr>
            <p:spPr>
              <a:xfrm rot="10800000">
                <a:off x="200085" y="1014198"/>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7"/>
              <p:cNvSpPr/>
              <p:nvPr/>
            </p:nvSpPr>
            <p:spPr>
              <a:xfrm rot="10800000">
                <a:off x="200085" y="871631"/>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7"/>
              <p:cNvSpPr/>
              <p:nvPr/>
            </p:nvSpPr>
            <p:spPr>
              <a:xfrm rot="10800000">
                <a:off x="200085" y="433903"/>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7"/>
              <p:cNvSpPr/>
              <p:nvPr/>
            </p:nvSpPr>
            <p:spPr>
              <a:xfrm rot="10800000">
                <a:off x="200085" y="291806"/>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7"/>
              <p:cNvSpPr/>
              <p:nvPr/>
            </p:nvSpPr>
            <p:spPr>
              <a:xfrm rot="10800000">
                <a:off x="200085" y="1496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7"/>
              <p:cNvSpPr/>
              <p:nvPr/>
            </p:nvSpPr>
            <p:spPr>
              <a:xfrm rot="10800000">
                <a:off x="357324" y="1156342"/>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7"/>
              <p:cNvSpPr/>
              <p:nvPr/>
            </p:nvSpPr>
            <p:spPr>
              <a:xfrm rot="10800000">
                <a:off x="357324" y="1014198"/>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7"/>
              <p:cNvSpPr/>
              <p:nvPr/>
            </p:nvSpPr>
            <p:spPr>
              <a:xfrm rot="10800000">
                <a:off x="357324" y="871631"/>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7"/>
              <p:cNvSpPr/>
              <p:nvPr/>
            </p:nvSpPr>
            <p:spPr>
              <a:xfrm rot="10800000">
                <a:off x="357324" y="433903"/>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7"/>
              <p:cNvSpPr/>
              <p:nvPr/>
            </p:nvSpPr>
            <p:spPr>
              <a:xfrm rot="10800000">
                <a:off x="357324" y="291806"/>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7"/>
              <p:cNvSpPr/>
              <p:nvPr/>
            </p:nvSpPr>
            <p:spPr>
              <a:xfrm rot="10800000">
                <a:off x="357324" y="1496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7"/>
              <p:cNvSpPr/>
              <p:nvPr/>
            </p:nvSpPr>
            <p:spPr>
              <a:xfrm rot="10800000">
                <a:off x="244597" y="61563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7"/>
              <p:cNvSpPr/>
              <p:nvPr/>
            </p:nvSpPr>
            <p:spPr>
              <a:xfrm rot="10800000">
                <a:off x="313178" y="701293"/>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7"/>
              <p:cNvSpPr/>
              <p:nvPr/>
            </p:nvSpPr>
            <p:spPr>
              <a:xfrm rot="10800000">
                <a:off x="267078" y="1280224"/>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7"/>
              <p:cNvSpPr/>
              <p:nvPr/>
            </p:nvSpPr>
            <p:spPr>
              <a:xfrm rot="10800000">
                <a:off x="267078" y="71342"/>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7"/>
              <p:cNvSpPr/>
              <p:nvPr/>
            </p:nvSpPr>
            <p:spPr>
              <a:xfrm rot="-807623">
                <a:off x="263545" y="1728244"/>
                <a:ext cx="121474" cy="321823"/>
              </a:xfrm>
              <a:custGeom>
                <a:rect b="b" l="l" r="r" t="t"/>
                <a:pathLst>
                  <a:path extrusionOk="0" h="10977" w="4143">
                    <a:moveTo>
                      <a:pt x="2961" y="0"/>
                    </a:moveTo>
                    <a:lnTo>
                      <a:pt x="165" y="9697"/>
                    </a:lnTo>
                    <a:cubicBezTo>
                      <a:pt x="0" y="10258"/>
                      <a:pt x="281" y="10829"/>
                      <a:pt x="765" y="10955"/>
                    </a:cubicBezTo>
                    <a:cubicBezTo>
                      <a:pt x="825" y="10970"/>
                      <a:pt x="885" y="10977"/>
                      <a:pt x="946" y="10977"/>
                    </a:cubicBezTo>
                    <a:cubicBezTo>
                      <a:pt x="1370" y="10977"/>
                      <a:pt x="1777" y="10632"/>
                      <a:pt x="1887" y="10133"/>
                    </a:cubicBezTo>
                    <a:lnTo>
                      <a:pt x="4142" y="300"/>
                    </a:lnTo>
                    <a:lnTo>
                      <a:pt x="296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7"/>
              <p:cNvSpPr/>
              <p:nvPr/>
            </p:nvSpPr>
            <p:spPr>
              <a:xfrm rot="-807623">
                <a:off x="177751" y="1443357"/>
                <a:ext cx="307336" cy="316312"/>
              </a:xfrm>
              <a:custGeom>
                <a:rect b="b" l="l" r="r" t="t"/>
                <a:pathLst>
                  <a:path extrusionOk="0" h="10789" w="10482">
                    <a:moveTo>
                      <a:pt x="5584" y="1"/>
                    </a:moveTo>
                    <a:cubicBezTo>
                      <a:pt x="3416" y="1"/>
                      <a:pt x="1358" y="1729"/>
                      <a:pt x="726" y="4262"/>
                    </a:cubicBezTo>
                    <a:cubicBezTo>
                      <a:pt x="1" y="7175"/>
                      <a:pt x="1423" y="10040"/>
                      <a:pt x="3920" y="10669"/>
                    </a:cubicBezTo>
                    <a:cubicBezTo>
                      <a:pt x="4244" y="10749"/>
                      <a:pt x="4570" y="10788"/>
                      <a:pt x="4894" y="10788"/>
                    </a:cubicBezTo>
                    <a:cubicBezTo>
                      <a:pt x="7056" y="10788"/>
                      <a:pt x="9116" y="9060"/>
                      <a:pt x="9756" y="6527"/>
                    </a:cubicBezTo>
                    <a:cubicBezTo>
                      <a:pt x="10481" y="3614"/>
                      <a:pt x="9049" y="749"/>
                      <a:pt x="6562" y="120"/>
                    </a:cubicBezTo>
                    <a:cubicBezTo>
                      <a:pt x="6237" y="39"/>
                      <a:pt x="5909" y="1"/>
                      <a:pt x="558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7"/>
              <p:cNvSpPr/>
              <p:nvPr/>
            </p:nvSpPr>
            <p:spPr>
              <a:xfrm rot="-807623">
                <a:off x="215258" y="1480300"/>
                <a:ext cx="235267" cy="101059"/>
              </a:xfrm>
              <a:custGeom>
                <a:rect b="b" l="l" r="r" t="t"/>
                <a:pathLst>
                  <a:path extrusionOk="0" h="3447" w="8024">
                    <a:moveTo>
                      <a:pt x="1521" y="1"/>
                    </a:moveTo>
                    <a:cubicBezTo>
                      <a:pt x="1414" y="1"/>
                      <a:pt x="1308" y="44"/>
                      <a:pt x="1229" y="137"/>
                    </a:cubicBezTo>
                    <a:lnTo>
                      <a:pt x="436" y="998"/>
                    </a:lnTo>
                    <a:lnTo>
                      <a:pt x="262" y="321"/>
                    </a:lnTo>
                    <a:cubicBezTo>
                      <a:pt x="165" y="418"/>
                      <a:pt x="78" y="524"/>
                      <a:pt x="0" y="640"/>
                    </a:cubicBezTo>
                    <a:lnTo>
                      <a:pt x="262" y="1685"/>
                    </a:lnTo>
                    <a:lnTo>
                      <a:pt x="1055" y="814"/>
                    </a:lnTo>
                    <a:cubicBezTo>
                      <a:pt x="1136" y="727"/>
                      <a:pt x="1241" y="686"/>
                      <a:pt x="1345" y="686"/>
                    </a:cubicBezTo>
                    <a:cubicBezTo>
                      <a:pt x="1517" y="686"/>
                      <a:pt x="1685" y="796"/>
                      <a:pt x="1733" y="989"/>
                    </a:cubicBezTo>
                    <a:lnTo>
                      <a:pt x="2023" y="2121"/>
                    </a:lnTo>
                    <a:lnTo>
                      <a:pt x="2807" y="1260"/>
                    </a:lnTo>
                    <a:cubicBezTo>
                      <a:pt x="2889" y="1167"/>
                      <a:pt x="2996" y="1124"/>
                      <a:pt x="3102" y="1124"/>
                    </a:cubicBezTo>
                    <a:cubicBezTo>
                      <a:pt x="3272" y="1124"/>
                      <a:pt x="3437" y="1234"/>
                      <a:pt x="3484" y="1424"/>
                    </a:cubicBezTo>
                    <a:lnTo>
                      <a:pt x="3775" y="2566"/>
                    </a:lnTo>
                    <a:lnTo>
                      <a:pt x="4568" y="1695"/>
                    </a:lnTo>
                    <a:cubicBezTo>
                      <a:pt x="4649" y="1607"/>
                      <a:pt x="4754" y="1566"/>
                      <a:pt x="4858" y="1566"/>
                    </a:cubicBezTo>
                    <a:cubicBezTo>
                      <a:pt x="5030" y="1566"/>
                      <a:pt x="5197" y="1677"/>
                      <a:pt x="5246" y="1869"/>
                    </a:cubicBezTo>
                    <a:lnTo>
                      <a:pt x="5536" y="3002"/>
                    </a:lnTo>
                    <a:lnTo>
                      <a:pt x="6330" y="2140"/>
                    </a:lnTo>
                    <a:cubicBezTo>
                      <a:pt x="6411" y="2047"/>
                      <a:pt x="6519" y="2004"/>
                      <a:pt x="6625" y="2004"/>
                    </a:cubicBezTo>
                    <a:cubicBezTo>
                      <a:pt x="6794" y="2004"/>
                      <a:pt x="6959" y="2114"/>
                      <a:pt x="7007" y="2305"/>
                    </a:cubicBezTo>
                    <a:lnTo>
                      <a:pt x="7288" y="3447"/>
                    </a:lnTo>
                    <a:lnTo>
                      <a:pt x="8023" y="2643"/>
                    </a:lnTo>
                    <a:cubicBezTo>
                      <a:pt x="7994" y="2508"/>
                      <a:pt x="7965" y="2372"/>
                      <a:pt x="7936" y="2247"/>
                    </a:cubicBezTo>
                    <a:lnTo>
                      <a:pt x="7462" y="2760"/>
                    </a:lnTo>
                    <a:lnTo>
                      <a:pt x="7171" y="1627"/>
                    </a:lnTo>
                    <a:cubicBezTo>
                      <a:pt x="7123" y="1435"/>
                      <a:pt x="6955" y="1325"/>
                      <a:pt x="6784" y="1325"/>
                    </a:cubicBezTo>
                    <a:cubicBezTo>
                      <a:pt x="6680" y="1325"/>
                      <a:pt x="6575" y="1365"/>
                      <a:pt x="6494" y="1453"/>
                    </a:cubicBezTo>
                    <a:lnTo>
                      <a:pt x="5710" y="2324"/>
                    </a:lnTo>
                    <a:lnTo>
                      <a:pt x="5420" y="1182"/>
                    </a:lnTo>
                    <a:cubicBezTo>
                      <a:pt x="5372" y="992"/>
                      <a:pt x="5207" y="882"/>
                      <a:pt x="5038" y="882"/>
                    </a:cubicBezTo>
                    <a:cubicBezTo>
                      <a:pt x="4932" y="882"/>
                      <a:pt x="4824" y="925"/>
                      <a:pt x="4742" y="1018"/>
                    </a:cubicBezTo>
                    <a:lnTo>
                      <a:pt x="3949" y="1879"/>
                    </a:lnTo>
                    <a:lnTo>
                      <a:pt x="3659" y="747"/>
                    </a:lnTo>
                    <a:cubicBezTo>
                      <a:pt x="3610" y="554"/>
                      <a:pt x="3442" y="444"/>
                      <a:pt x="3271" y="444"/>
                    </a:cubicBezTo>
                    <a:cubicBezTo>
                      <a:pt x="3167" y="444"/>
                      <a:pt x="3062" y="485"/>
                      <a:pt x="2981" y="572"/>
                    </a:cubicBezTo>
                    <a:lnTo>
                      <a:pt x="2188" y="1443"/>
                    </a:lnTo>
                    <a:lnTo>
                      <a:pt x="1907" y="301"/>
                    </a:lnTo>
                    <a:cubicBezTo>
                      <a:pt x="1859" y="111"/>
                      <a:pt x="1691" y="1"/>
                      <a:pt x="152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7"/>
              <p:cNvSpPr/>
              <p:nvPr/>
            </p:nvSpPr>
            <p:spPr>
              <a:xfrm rot="-807623">
                <a:off x="453427" y="1572843"/>
                <a:ext cx="11376" cy="11375"/>
              </a:xfrm>
              <a:custGeom>
                <a:rect b="b" l="l" r="r" t="t"/>
                <a:pathLst>
                  <a:path extrusionOk="0" h="388" w="388">
                    <a:moveTo>
                      <a:pt x="194" y="0"/>
                    </a:moveTo>
                    <a:cubicBezTo>
                      <a:pt x="87" y="0"/>
                      <a:pt x="0" y="88"/>
                      <a:pt x="0" y="194"/>
                    </a:cubicBezTo>
                    <a:cubicBezTo>
                      <a:pt x="0" y="300"/>
                      <a:pt x="87" y="388"/>
                      <a:pt x="194" y="388"/>
                    </a:cubicBezTo>
                    <a:cubicBezTo>
                      <a:pt x="300" y="388"/>
                      <a:pt x="387" y="300"/>
                      <a:pt x="387" y="194"/>
                    </a:cubicBezTo>
                    <a:cubicBezTo>
                      <a:pt x="387" y="88"/>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7"/>
              <p:cNvSpPr/>
              <p:nvPr/>
            </p:nvSpPr>
            <p:spPr>
              <a:xfrm rot="-807623">
                <a:off x="421563" y="1572601"/>
                <a:ext cx="11376" cy="11375"/>
              </a:xfrm>
              <a:custGeom>
                <a:rect b="b" l="l" r="r" t="t"/>
                <a:pathLst>
                  <a:path extrusionOk="0" h="388" w="388">
                    <a:moveTo>
                      <a:pt x="194" y="0"/>
                    </a:moveTo>
                    <a:cubicBezTo>
                      <a:pt x="88" y="0"/>
                      <a:pt x="0" y="87"/>
                      <a:pt x="0" y="194"/>
                    </a:cubicBezTo>
                    <a:cubicBezTo>
                      <a:pt x="0" y="300"/>
                      <a:pt x="88" y="387"/>
                      <a:pt x="194" y="387"/>
                    </a:cubicBezTo>
                    <a:cubicBezTo>
                      <a:pt x="300" y="387"/>
                      <a:pt x="388" y="300"/>
                      <a:pt x="388" y="194"/>
                    </a:cubicBezTo>
                    <a:cubicBezTo>
                      <a:pt x="388"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7"/>
              <p:cNvSpPr/>
              <p:nvPr/>
            </p:nvSpPr>
            <p:spPr>
              <a:xfrm rot="-807623">
                <a:off x="389691" y="1572332"/>
                <a:ext cx="11376" cy="11375"/>
              </a:xfrm>
              <a:custGeom>
                <a:rect b="b" l="l" r="r" t="t"/>
                <a:pathLst>
                  <a:path extrusionOk="0" h="388" w="388">
                    <a:moveTo>
                      <a:pt x="194" y="1"/>
                    </a:moveTo>
                    <a:cubicBezTo>
                      <a:pt x="88" y="1"/>
                      <a:pt x="1" y="88"/>
                      <a:pt x="1" y="194"/>
                    </a:cubicBezTo>
                    <a:cubicBezTo>
                      <a:pt x="1" y="301"/>
                      <a:pt x="88" y="388"/>
                      <a:pt x="194" y="388"/>
                    </a:cubicBezTo>
                    <a:cubicBezTo>
                      <a:pt x="301" y="388"/>
                      <a:pt x="388" y="30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7"/>
              <p:cNvSpPr/>
              <p:nvPr/>
            </p:nvSpPr>
            <p:spPr>
              <a:xfrm rot="-807623">
                <a:off x="357758" y="1571805"/>
                <a:ext cx="11376" cy="11375"/>
              </a:xfrm>
              <a:custGeom>
                <a:rect b="b" l="l" r="r" t="t"/>
                <a:pathLst>
                  <a:path extrusionOk="0" h="388" w="388">
                    <a:moveTo>
                      <a:pt x="194" y="1"/>
                    </a:moveTo>
                    <a:cubicBezTo>
                      <a:pt x="88" y="1"/>
                      <a:pt x="1" y="88"/>
                      <a:pt x="1" y="194"/>
                    </a:cubicBezTo>
                    <a:cubicBezTo>
                      <a:pt x="1" y="311"/>
                      <a:pt x="88" y="388"/>
                      <a:pt x="194" y="388"/>
                    </a:cubicBezTo>
                    <a:cubicBezTo>
                      <a:pt x="301" y="388"/>
                      <a:pt x="388" y="31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7"/>
              <p:cNvSpPr/>
              <p:nvPr/>
            </p:nvSpPr>
            <p:spPr>
              <a:xfrm rot="-807623">
                <a:off x="325894" y="1571564"/>
                <a:ext cx="11376" cy="11375"/>
              </a:xfrm>
              <a:custGeom>
                <a:rect b="b" l="l" r="r" t="t"/>
                <a:pathLst>
                  <a:path extrusionOk="0" h="388" w="388">
                    <a:moveTo>
                      <a:pt x="194" y="1"/>
                    </a:moveTo>
                    <a:cubicBezTo>
                      <a:pt x="88" y="1"/>
                      <a:pt x="1" y="88"/>
                      <a:pt x="1" y="194"/>
                    </a:cubicBezTo>
                    <a:cubicBezTo>
                      <a:pt x="1" y="301"/>
                      <a:pt x="88" y="388"/>
                      <a:pt x="194" y="388"/>
                    </a:cubicBezTo>
                    <a:cubicBezTo>
                      <a:pt x="301" y="388"/>
                      <a:pt x="388" y="30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7"/>
              <p:cNvSpPr/>
              <p:nvPr/>
            </p:nvSpPr>
            <p:spPr>
              <a:xfrm rot="-807623">
                <a:off x="294057" y="1571315"/>
                <a:ext cx="11376" cy="11375"/>
              </a:xfrm>
              <a:custGeom>
                <a:rect b="b" l="l" r="r" t="t"/>
                <a:pathLst>
                  <a:path extrusionOk="0" h="388" w="388">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7"/>
              <p:cNvSpPr/>
              <p:nvPr/>
            </p:nvSpPr>
            <p:spPr>
              <a:xfrm rot="-807623">
                <a:off x="262189" y="1571045"/>
                <a:ext cx="11376" cy="11405"/>
              </a:xfrm>
              <a:custGeom>
                <a:rect b="b" l="l" r="r" t="t"/>
                <a:pathLst>
                  <a:path extrusionOk="0" h="389" w="388">
                    <a:moveTo>
                      <a:pt x="194" y="1"/>
                    </a:moveTo>
                    <a:cubicBezTo>
                      <a:pt x="87" y="1"/>
                      <a:pt x="0" y="88"/>
                      <a:pt x="0" y="195"/>
                    </a:cubicBezTo>
                    <a:cubicBezTo>
                      <a:pt x="0" y="301"/>
                      <a:pt x="87" y="388"/>
                      <a:pt x="194" y="388"/>
                    </a:cubicBezTo>
                    <a:cubicBezTo>
                      <a:pt x="300" y="388"/>
                      <a:pt x="387" y="301"/>
                      <a:pt x="387" y="195"/>
                    </a:cubicBezTo>
                    <a:cubicBezTo>
                      <a:pt x="387" y="88"/>
                      <a:pt x="300"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7"/>
              <p:cNvSpPr/>
              <p:nvPr/>
            </p:nvSpPr>
            <p:spPr>
              <a:xfrm rot="-807623">
                <a:off x="230260" y="1570547"/>
                <a:ext cx="11376" cy="11375"/>
              </a:xfrm>
              <a:custGeom>
                <a:rect b="b" l="l" r="r" t="t"/>
                <a:pathLst>
                  <a:path extrusionOk="0" h="388" w="388">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7"/>
              <p:cNvSpPr/>
              <p:nvPr/>
            </p:nvSpPr>
            <p:spPr>
              <a:xfrm rot="-807623">
                <a:off x="198388" y="1570278"/>
                <a:ext cx="11376" cy="11375"/>
              </a:xfrm>
              <a:custGeom>
                <a:rect b="b" l="l" r="r" t="t"/>
                <a:pathLst>
                  <a:path extrusionOk="0" h="388" w="388">
                    <a:moveTo>
                      <a:pt x="194" y="1"/>
                    </a:moveTo>
                    <a:cubicBezTo>
                      <a:pt x="88" y="1"/>
                      <a:pt x="0" y="88"/>
                      <a:pt x="0" y="194"/>
                    </a:cubicBezTo>
                    <a:cubicBezTo>
                      <a:pt x="0" y="301"/>
                      <a:pt x="88" y="388"/>
                      <a:pt x="194" y="388"/>
                    </a:cubicBezTo>
                    <a:cubicBezTo>
                      <a:pt x="300" y="388"/>
                      <a:pt x="388" y="301"/>
                      <a:pt x="388" y="194"/>
                    </a:cubicBezTo>
                    <a:cubicBezTo>
                      <a:pt x="388" y="88"/>
                      <a:pt x="300"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7"/>
              <p:cNvSpPr/>
              <p:nvPr/>
            </p:nvSpPr>
            <p:spPr>
              <a:xfrm rot="-807623">
                <a:off x="197798" y="1563484"/>
                <a:ext cx="267314" cy="77487"/>
              </a:xfrm>
              <a:custGeom>
                <a:rect b="b" l="l" r="r" t="t"/>
                <a:pathLst>
                  <a:path extrusionOk="0" h="2643" w="9117">
                    <a:moveTo>
                      <a:pt x="97" y="1"/>
                    </a:moveTo>
                    <a:cubicBezTo>
                      <a:pt x="77" y="59"/>
                      <a:pt x="68" y="107"/>
                      <a:pt x="48" y="165"/>
                    </a:cubicBezTo>
                    <a:cubicBezTo>
                      <a:pt x="29" y="243"/>
                      <a:pt x="19" y="310"/>
                      <a:pt x="0" y="388"/>
                    </a:cubicBezTo>
                    <a:lnTo>
                      <a:pt x="9020" y="2643"/>
                    </a:lnTo>
                    <a:cubicBezTo>
                      <a:pt x="9039" y="2575"/>
                      <a:pt x="9058" y="2497"/>
                      <a:pt x="9078" y="2430"/>
                    </a:cubicBezTo>
                    <a:cubicBezTo>
                      <a:pt x="9087" y="2372"/>
                      <a:pt x="9107" y="2314"/>
                      <a:pt x="9116" y="2255"/>
                    </a:cubicBezTo>
                    <a:lnTo>
                      <a:pt x="97"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7"/>
              <p:cNvSpPr/>
              <p:nvPr/>
            </p:nvSpPr>
            <p:spPr>
              <a:xfrm rot="-807623">
                <a:off x="217483" y="1628492"/>
                <a:ext cx="236117" cy="132752"/>
              </a:xfrm>
              <a:custGeom>
                <a:rect b="b" l="l" r="r" t="t"/>
                <a:pathLst>
                  <a:path extrusionOk="0" h="4528" w="8053">
                    <a:moveTo>
                      <a:pt x="603" y="0"/>
                    </a:moveTo>
                    <a:cubicBezTo>
                      <a:pt x="519" y="0"/>
                      <a:pt x="434" y="33"/>
                      <a:pt x="368" y="102"/>
                    </a:cubicBezTo>
                    <a:lnTo>
                      <a:pt x="0" y="509"/>
                    </a:lnTo>
                    <a:cubicBezTo>
                      <a:pt x="320" y="2405"/>
                      <a:pt x="1549" y="3963"/>
                      <a:pt x="3300" y="4409"/>
                    </a:cubicBezTo>
                    <a:cubicBezTo>
                      <a:pt x="3624" y="4489"/>
                      <a:pt x="3950" y="4527"/>
                      <a:pt x="4274" y="4527"/>
                    </a:cubicBezTo>
                    <a:cubicBezTo>
                      <a:pt x="5709" y="4527"/>
                      <a:pt x="7097" y="3769"/>
                      <a:pt x="8052" y="2522"/>
                    </a:cubicBezTo>
                    <a:lnTo>
                      <a:pt x="7917" y="1989"/>
                    </a:lnTo>
                    <a:cubicBezTo>
                      <a:pt x="7880" y="1839"/>
                      <a:pt x="7747" y="1752"/>
                      <a:pt x="7610" y="1752"/>
                    </a:cubicBezTo>
                    <a:cubicBezTo>
                      <a:pt x="7526" y="1752"/>
                      <a:pt x="7441" y="1784"/>
                      <a:pt x="7375" y="1854"/>
                    </a:cubicBezTo>
                    <a:lnTo>
                      <a:pt x="6746" y="2551"/>
                    </a:lnTo>
                    <a:lnTo>
                      <a:pt x="6523" y="1641"/>
                    </a:lnTo>
                    <a:cubicBezTo>
                      <a:pt x="6481" y="1490"/>
                      <a:pt x="6345" y="1404"/>
                      <a:pt x="6209" y="1404"/>
                    </a:cubicBezTo>
                    <a:cubicBezTo>
                      <a:pt x="6126" y="1404"/>
                      <a:pt x="6043" y="1436"/>
                      <a:pt x="5981" y="1505"/>
                    </a:cubicBezTo>
                    <a:lnTo>
                      <a:pt x="5352" y="2192"/>
                    </a:lnTo>
                    <a:lnTo>
                      <a:pt x="5120" y="1292"/>
                    </a:lnTo>
                    <a:cubicBezTo>
                      <a:pt x="5084" y="1137"/>
                      <a:pt x="4952" y="1048"/>
                      <a:pt x="4816" y="1048"/>
                    </a:cubicBezTo>
                    <a:cubicBezTo>
                      <a:pt x="4731" y="1048"/>
                      <a:pt x="4645" y="1083"/>
                      <a:pt x="4578" y="1157"/>
                    </a:cubicBezTo>
                    <a:lnTo>
                      <a:pt x="3949" y="1844"/>
                    </a:lnTo>
                    <a:lnTo>
                      <a:pt x="3717" y="934"/>
                    </a:lnTo>
                    <a:cubicBezTo>
                      <a:pt x="3680" y="784"/>
                      <a:pt x="3547" y="697"/>
                      <a:pt x="3412" y="697"/>
                    </a:cubicBezTo>
                    <a:cubicBezTo>
                      <a:pt x="3330" y="697"/>
                      <a:pt x="3247" y="729"/>
                      <a:pt x="3184" y="799"/>
                    </a:cubicBezTo>
                    <a:lnTo>
                      <a:pt x="2546" y="1496"/>
                    </a:lnTo>
                    <a:lnTo>
                      <a:pt x="2323" y="586"/>
                    </a:lnTo>
                    <a:cubicBezTo>
                      <a:pt x="2281" y="436"/>
                      <a:pt x="2145" y="349"/>
                      <a:pt x="2009" y="349"/>
                    </a:cubicBezTo>
                    <a:cubicBezTo>
                      <a:pt x="1926" y="349"/>
                      <a:pt x="1843" y="381"/>
                      <a:pt x="1781" y="451"/>
                    </a:cubicBezTo>
                    <a:lnTo>
                      <a:pt x="1152" y="1147"/>
                    </a:lnTo>
                    <a:lnTo>
                      <a:pt x="920" y="238"/>
                    </a:lnTo>
                    <a:lnTo>
                      <a:pt x="910" y="238"/>
                    </a:lnTo>
                    <a:cubicBezTo>
                      <a:pt x="874" y="87"/>
                      <a:pt x="741" y="0"/>
                      <a:pt x="60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7"/>
              <p:cNvSpPr/>
              <p:nvPr/>
            </p:nvSpPr>
            <p:spPr>
              <a:xfrm rot="-807623">
                <a:off x="232298" y="1676981"/>
                <a:ext cx="204041" cy="85257"/>
              </a:xfrm>
              <a:custGeom>
                <a:rect b="b" l="l" r="r" t="t"/>
                <a:pathLst>
                  <a:path extrusionOk="0" h="2908" w="6959">
                    <a:moveTo>
                      <a:pt x="0" y="0"/>
                    </a:moveTo>
                    <a:lnTo>
                      <a:pt x="0" y="0"/>
                    </a:lnTo>
                    <a:cubicBezTo>
                      <a:pt x="532" y="1375"/>
                      <a:pt x="1597" y="2439"/>
                      <a:pt x="3000" y="2788"/>
                    </a:cubicBezTo>
                    <a:cubicBezTo>
                      <a:pt x="3327" y="2869"/>
                      <a:pt x="3657" y="2908"/>
                      <a:pt x="3983" y="2908"/>
                    </a:cubicBezTo>
                    <a:cubicBezTo>
                      <a:pt x="5058" y="2908"/>
                      <a:pt x="6105" y="2485"/>
                      <a:pt x="6958" y="1742"/>
                    </a:cubicBezTo>
                    <a:lnTo>
                      <a:pt x="0"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7"/>
              <p:cNvSpPr/>
              <p:nvPr/>
            </p:nvSpPr>
            <p:spPr>
              <a:xfrm rot="10800000">
                <a:off x="335658" y="3859850"/>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7"/>
              <p:cNvSpPr/>
              <p:nvPr/>
            </p:nvSpPr>
            <p:spPr>
              <a:xfrm rot="10800000">
                <a:off x="200085" y="4850574"/>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7"/>
              <p:cNvSpPr/>
              <p:nvPr/>
            </p:nvSpPr>
            <p:spPr>
              <a:xfrm rot="10800000">
                <a:off x="200085" y="4708430"/>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7"/>
              <p:cNvSpPr/>
              <p:nvPr/>
            </p:nvSpPr>
            <p:spPr>
              <a:xfrm rot="10800000">
                <a:off x="200085" y="4565863"/>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7"/>
              <p:cNvSpPr/>
              <p:nvPr/>
            </p:nvSpPr>
            <p:spPr>
              <a:xfrm rot="10800000">
                <a:off x="200085" y="4128135"/>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7"/>
              <p:cNvSpPr/>
              <p:nvPr/>
            </p:nvSpPr>
            <p:spPr>
              <a:xfrm rot="10800000">
                <a:off x="200085" y="3986038"/>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7"/>
              <p:cNvSpPr/>
              <p:nvPr/>
            </p:nvSpPr>
            <p:spPr>
              <a:xfrm rot="10800000">
                <a:off x="200085" y="3843894"/>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7"/>
              <p:cNvSpPr/>
              <p:nvPr/>
            </p:nvSpPr>
            <p:spPr>
              <a:xfrm rot="10800000">
                <a:off x="357324" y="4850574"/>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7"/>
              <p:cNvSpPr/>
              <p:nvPr/>
            </p:nvSpPr>
            <p:spPr>
              <a:xfrm rot="10800000">
                <a:off x="357324" y="4708430"/>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7"/>
              <p:cNvSpPr/>
              <p:nvPr/>
            </p:nvSpPr>
            <p:spPr>
              <a:xfrm rot="10800000">
                <a:off x="357324" y="4565863"/>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7"/>
              <p:cNvSpPr/>
              <p:nvPr/>
            </p:nvSpPr>
            <p:spPr>
              <a:xfrm rot="10800000">
                <a:off x="357324" y="4128135"/>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7"/>
              <p:cNvSpPr/>
              <p:nvPr/>
            </p:nvSpPr>
            <p:spPr>
              <a:xfrm rot="10800000">
                <a:off x="357324" y="3986038"/>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7"/>
              <p:cNvSpPr/>
              <p:nvPr/>
            </p:nvSpPr>
            <p:spPr>
              <a:xfrm rot="10800000">
                <a:off x="357324" y="3843894"/>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7"/>
              <p:cNvSpPr/>
              <p:nvPr/>
            </p:nvSpPr>
            <p:spPr>
              <a:xfrm rot="10800000">
                <a:off x="244597" y="4309862"/>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7"/>
              <p:cNvSpPr/>
              <p:nvPr/>
            </p:nvSpPr>
            <p:spPr>
              <a:xfrm rot="10800000">
                <a:off x="267078" y="4974455"/>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7"/>
              <p:cNvSpPr/>
              <p:nvPr/>
            </p:nvSpPr>
            <p:spPr>
              <a:xfrm rot="10800000">
                <a:off x="267078" y="3765574"/>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7"/>
              <p:cNvSpPr/>
              <p:nvPr/>
            </p:nvSpPr>
            <p:spPr>
              <a:xfrm rot="10800000">
                <a:off x="313178" y="439733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09" name="Google Shape;809;p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solidFill>
                  <a:schemeClr val="accent4"/>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810" name="Google Shape;810;p7"/>
          <p:cNvSpPr txBox="1"/>
          <p:nvPr>
            <p:ph idx="1" type="body"/>
          </p:nvPr>
        </p:nvSpPr>
        <p:spPr>
          <a:xfrm>
            <a:off x="720000" y="1385975"/>
            <a:ext cx="3309000" cy="25671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lnSpc>
                <a:spcPct val="115000"/>
              </a:lnSpc>
              <a:spcBef>
                <a:spcPts val="0"/>
              </a:spcBef>
              <a:spcAft>
                <a:spcPts val="0"/>
              </a:spcAft>
              <a:buSzPts val="1400"/>
              <a:buChar char="○"/>
              <a:defRPr/>
            </a:lvl2pPr>
            <a:lvl3pPr indent="-317500" lvl="2" marL="1371600" rtl="0">
              <a:lnSpc>
                <a:spcPct val="115000"/>
              </a:lnSpc>
              <a:spcBef>
                <a:spcPts val="0"/>
              </a:spcBef>
              <a:spcAft>
                <a:spcPts val="0"/>
              </a:spcAft>
              <a:buSzPts val="1400"/>
              <a:buChar char="■"/>
              <a:defRPr/>
            </a:lvl3pPr>
            <a:lvl4pPr indent="-317500" lvl="3" marL="1828800" rtl="0">
              <a:lnSpc>
                <a:spcPct val="115000"/>
              </a:lnSpc>
              <a:spcBef>
                <a:spcPts val="0"/>
              </a:spcBef>
              <a:spcAft>
                <a:spcPts val="0"/>
              </a:spcAft>
              <a:buSzPts val="1400"/>
              <a:buChar char="●"/>
              <a:defRPr/>
            </a:lvl4pPr>
            <a:lvl5pPr indent="-317500" lvl="4" marL="2286000" rtl="0">
              <a:lnSpc>
                <a:spcPct val="115000"/>
              </a:lnSpc>
              <a:spcBef>
                <a:spcPts val="0"/>
              </a:spcBef>
              <a:spcAft>
                <a:spcPts val="0"/>
              </a:spcAft>
              <a:buSzPts val="1400"/>
              <a:buChar char="○"/>
              <a:defRPr/>
            </a:lvl5pPr>
            <a:lvl6pPr indent="-317500" lvl="5" marL="2743200" rtl="0">
              <a:lnSpc>
                <a:spcPct val="115000"/>
              </a:lnSpc>
              <a:spcBef>
                <a:spcPts val="0"/>
              </a:spcBef>
              <a:spcAft>
                <a:spcPts val="0"/>
              </a:spcAft>
              <a:buSzPts val="1400"/>
              <a:buChar char="■"/>
              <a:defRPr/>
            </a:lvl6pPr>
            <a:lvl7pPr indent="-317500" lvl="6" marL="3200400" rtl="0">
              <a:lnSpc>
                <a:spcPct val="115000"/>
              </a:lnSpc>
              <a:spcBef>
                <a:spcPts val="0"/>
              </a:spcBef>
              <a:spcAft>
                <a:spcPts val="0"/>
              </a:spcAft>
              <a:buSzPts val="1400"/>
              <a:buChar char="●"/>
              <a:defRPr/>
            </a:lvl7pPr>
            <a:lvl8pPr indent="-317500" lvl="7" marL="3657600" rtl="0">
              <a:lnSpc>
                <a:spcPct val="115000"/>
              </a:lnSpc>
              <a:spcBef>
                <a:spcPts val="0"/>
              </a:spcBef>
              <a:spcAft>
                <a:spcPts val="0"/>
              </a:spcAft>
              <a:buSzPts val="1400"/>
              <a:buChar char="○"/>
              <a:defRPr/>
            </a:lvl8pPr>
            <a:lvl9pPr indent="-317500" lvl="8" marL="4114800" rtl="0">
              <a:lnSpc>
                <a:spcPct val="115000"/>
              </a:lnSpc>
              <a:spcBef>
                <a:spcPts val="0"/>
              </a:spcBef>
              <a:spcAft>
                <a:spcPts val="0"/>
              </a:spcAft>
              <a:buSzPts val="1400"/>
              <a:buChar char="■"/>
              <a:defRPr/>
            </a:lvl9pPr>
          </a:lstStyle>
          <a:p/>
        </p:txBody>
      </p:sp>
      <p:sp>
        <p:nvSpPr>
          <p:cNvPr id="811" name="Google Shape;811;p7"/>
          <p:cNvSpPr/>
          <p:nvPr>
            <p:ph idx="2" type="pic"/>
          </p:nvPr>
        </p:nvSpPr>
        <p:spPr>
          <a:xfrm>
            <a:off x="4168900" y="1428750"/>
            <a:ext cx="4260000" cy="2800500"/>
          </a:xfrm>
          <a:prstGeom prst="roundRect">
            <a:avLst>
              <a:gd fmla="val 16667" name="adj"/>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12" name="Shape 812"/>
        <p:cNvGrpSpPr/>
        <p:nvPr/>
      </p:nvGrpSpPr>
      <p:grpSpPr>
        <a:xfrm>
          <a:off x="0" y="0"/>
          <a:ext cx="0" cy="0"/>
          <a:chOff x="0" y="0"/>
          <a:chExt cx="0" cy="0"/>
        </a:xfrm>
      </p:grpSpPr>
      <p:grpSp>
        <p:nvGrpSpPr>
          <p:cNvPr id="813" name="Google Shape;813;p8"/>
          <p:cNvGrpSpPr/>
          <p:nvPr/>
        </p:nvGrpSpPr>
        <p:grpSpPr>
          <a:xfrm>
            <a:off x="72695" y="25926"/>
            <a:ext cx="8998609" cy="495262"/>
            <a:chOff x="72695" y="25926"/>
            <a:chExt cx="8998609" cy="495262"/>
          </a:xfrm>
        </p:grpSpPr>
        <p:sp>
          <p:nvSpPr>
            <p:cNvPr id="814" name="Google Shape;814;p8"/>
            <p:cNvSpPr/>
            <p:nvPr/>
          </p:nvSpPr>
          <p:spPr>
            <a:xfrm flipH="1" rot="5400000">
              <a:off x="973004"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8"/>
            <p:cNvSpPr/>
            <p:nvPr/>
          </p:nvSpPr>
          <p:spPr>
            <a:xfrm flipH="1" rot="5400000">
              <a:off x="1571838"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8"/>
            <p:cNvSpPr/>
            <p:nvPr/>
          </p:nvSpPr>
          <p:spPr>
            <a:xfrm flipH="1" rot="5400000">
              <a:off x="1377267"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8"/>
            <p:cNvSpPr/>
            <p:nvPr/>
          </p:nvSpPr>
          <p:spPr>
            <a:xfrm flipH="1" rot="5400000">
              <a:off x="1182438"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8"/>
            <p:cNvSpPr/>
            <p:nvPr/>
          </p:nvSpPr>
          <p:spPr>
            <a:xfrm flipH="1" rot="5400000">
              <a:off x="583262"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8"/>
            <p:cNvSpPr/>
            <p:nvPr/>
          </p:nvSpPr>
          <p:spPr>
            <a:xfrm flipH="1" rot="5400000">
              <a:off x="388756"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8"/>
            <p:cNvSpPr/>
            <p:nvPr/>
          </p:nvSpPr>
          <p:spPr>
            <a:xfrm flipH="1" rot="5400000">
              <a:off x="193863"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8"/>
            <p:cNvSpPr/>
            <p:nvPr/>
          </p:nvSpPr>
          <p:spPr>
            <a:xfrm flipH="1" rot="5400000">
              <a:off x="1572164"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8"/>
            <p:cNvSpPr/>
            <p:nvPr/>
          </p:nvSpPr>
          <p:spPr>
            <a:xfrm flipH="1" rot="5400000">
              <a:off x="1377593"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8"/>
            <p:cNvSpPr/>
            <p:nvPr/>
          </p:nvSpPr>
          <p:spPr>
            <a:xfrm flipH="1" rot="5400000">
              <a:off x="1182764"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8"/>
            <p:cNvSpPr/>
            <p:nvPr/>
          </p:nvSpPr>
          <p:spPr>
            <a:xfrm flipH="1" rot="5400000">
              <a:off x="583588"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8"/>
            <p:cNvSpPr/>
            <p:nvPr/>
          </p:nvSpPr>
          <p:spPr>
            <a:xfrm flipH="1" rot="5400000">
              <a:off x="389082"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8"/>
            <p:cNvSpPr/>
            <p:nvPr/>
          </p:nvSpPr>
          <p:spPr>
            <a:xfrm flipH="1" rot="5400000">
              <a:off x="194188"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8"/>
            <p:cNvSpPr/>
            <p:nvPr/>
          </p:nvSpPr>
          <p:spPr>
            <a:xfrm flipH="1" rot="5400000">
              <a:off x="824871"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8"/>
            <p:cNvSpPr/>
            <p:nvPr/>
          </p:nvSpPr>
          <p:spPr>
            <a:xfrm flipH="1" rot="5400000">
              <a:off x="934599"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8"/>
            <p:cNvSpPr/>
            <p:nvPr/>
          </p:nvSpPr>
          <p:spPr>
            <a:xfrm flipH="1" rot="5400000">
              <a:off x="1691012"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8"/>
            <p:cNvSpPr/>
            <p:nvPr/>
          </p:nvSpPr>
          <p:spPr>
            <a:xfrm flipH="1" rot="5400000">
              <a:off x="35930"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8"/>
            <p:cNvSpPr/>
            <p:nvPr/>
          </p:nvSpPr>
          <p:spPr>
            <a:xfrm>
              <a:off x="1977628" y="274284"/>
              <a:ext cx="256146" cy="106013"/>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8"/>
            <p:cNvSpPr/>
            <p:nvPr/>
          </p:nvSpPr>
          <p:spPr>
            <a:xfrm>
              <a:off x="2117672" y="125392"/>
              <a:ext cx="116102" cy="254904"/>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8"/>
            <p:cNvSpPr/>
            <p:nvPr/>
          </p:nvSpPr>
          <p:spPr>
            <a:xfrm>
              <a:off x="1946952" y="103293"/>
              <a:ext cx="286823" cy="277003"/>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8"/>
            <p:cNvSpPr/>
            <p:nvPr/>
          </p:nvSpPr>
          <p:spPr>
            <a:xfrm flipH="1">
              <a:off x="2229495" y="274284"/>
              <a:ext cx="256146" cy="106013"/>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8"/>
            <p:cNvSpPr/>
            <p:nvPr/>
          </p:nvSpPr>
          <p:spPr>
            <a:xfrm flipH="1">
              <a:off x="2229495" y="125392"/>
              <a:ext cx="116102" cy="254904"/>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8"/>
            <p:cNvSpPr/>
            <p:nvPr/>
          </p:nvSpPr>
          <p:spPr>
            <a:xfrm flipH="1">
              <a:off x="2229495" y="103293"/>
              <a:ext cx="286823" cy="277003"/>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8"/>
            <p:cNvSpPr/>
            <p:nvPr/>
          </p:nvSpPr>
          <p:spPr>
            <a:xfrm flipH="1" rot="5400000">
              <a:off x="3490204"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8"/>
            <p:cNvSpPr/>
            <p:nvPr/>
          </p:nvSpPr>
          <p:spPr>
            <a:xfrm flipH="1" rot="5400000">
              <a:off x="4089038"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8"/>
            <p:cNvSpPr/>
            <p:nvPr/>
          </p:nvSpPr>
          <p:spPr>
            <a:xfrm flipH="1" rot="5400000">
              <a:off x="3894467"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8"/>
            <p:cNvSpPr/>
            <p:nvPr/>
          </p:nvSpPr>
          <p:spPr>
            <a:xfrm flipH="1" rot="5400000">
              <a:off x="3699638"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8"/>
            <p:cNvSpPr/>
            <p:nvPr/>
          </p:nvSpPr>
          <p:spPr>
            <a:xfrm flipH="1" rot="5400000">
              <a:off x="3100462"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8"/>
            <p:cNvSpPr/>
            <p:nvPr/>
          </p:nvSpPr>
          <p:spPr>
            <a:xfrm flipH="1" rot="5400000">
              <a:off x="2905956"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8"/>
            <p:cNvSpPr/>
            <p:nvPr/>
          </p:nvSpPr>
          <p:spPr>
            <a:xfrm flipH="1" rot="5400000">
              <a:off x="2711063"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8"/>
            <p:cNvSpPr/>
            <p:nvPr/>
          </p:nvSpPr>
          <p:spPr>
            <a:xfrm flipH="1" rot="5400000">
              <a:off x="4089364"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8"/>
            <p:cNvSpPr/>
            <p:nvPr/>
          </p:nvSpPr>
          <p:spPr>
            <a:xfrm flipH="1" rot="5400000">
              <a:off x="3894793"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8"/>
            <p:cNvSpPr/>
            <p:nvPr/>
          </p:nvSpPr>
          <p:spPr>
            <a:xfrm flipH="1" rot="5400000">
              <a:off x="3699964"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8"/>
            <p:cNvSpPr/>
            <p:nvPr/>
          </p:nvSpPr>
          <p:spPr>
            <a:xfrm flipH="1" rot="5400000">
              <a:off x="3100788"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8"/>
            <p:cNvSpPr/>
            <p:nvPr/>
          </p:nvSpPr>
          <p:spPr>
            <a:xfrm flipH="1" rot="5400000">
              <a:off x="2906282"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8"/>
            <p:cNvSpPr/>
            <p:nvPr/>
          </p:nvSpPr>
          <p:spPr>
            <a:xfrm flipH="1" rot="5400000">
              <a:off x="2711388"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8"/>
            <p:cNvSpPr/>
            <p:nvPr/>
          </p:nvSpPr>
          <p:spPr>
            <a:xfrm flipH="1" rot="5400000">
              <a:off x="3342071"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8"/>
            <p:cNvSpPr/>
            <p:nvPr/>
          </p:nvSpPr>
          <p:spPr>
            <a:xfrm flipH="1" rot="5400000">
              <a:off x="3451799"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8"/>
            <p:cNvSpPr/>
            <p:nvPr/>
          </p:nvSpPr>
          <p:spPr>
            <a:xfrm flipH="1" rot="5400000">
              <a:off x="4208212"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8"/>
            <p:cNvSpPr/>
            <p:nvPr/>
          </p:nvSpPr>
          <p:spPr>
            <a:xfrm flipH="1" rot="5400000">
              <a:off x="2553130"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8"/>
            <p:cNvSpPr/>
            <p:nvPr/>
          </p:nvSpPr>
          <p:spPr>
            <a:xfrm flipH="1" rot="5400000">
              <a:off x="5653729"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8"/>
            <p:cNvSpPr/>
            <p:nvPr/>
          </p:nvSpPr>
          <p:spPr>
            <a:xfrm flipH="1" rot="5400000">
              <a:off x="6252563"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8"/>
            <p:cNvSpPr/>
            <p:nvPr/>
          </p:nvSpPr>
          <p:spPr>
            <a:xfrm flipH="1" rot="5400000">
              <a:off x="6057992"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8"/>
            <p:cNvSpPr/>
            <p:nvPr/>
          </p:nvSpPr>
          <p:spPr>
            <a:xfrm flipH="1" rot="5400000">
              <a:off x="5863163"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8"/>
            <p:cNvSpPr/>
            <p:nvPr/>
          </p:nvSpPr>
          <p:spPr>
            <a:xfrm flipH="1" rot="5400000">
              <a:off x="5263987"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8"/>
            <p:cNvSpPr/>
            <p:nvPr/>
          </p:nvSpPr>
          <p:spPr>
            <a:xfrm flipH="1" rot="5400000">
              <a:off x="5069481"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8"/>
            <p:cNvSpPr/>
            <p:nvPr/>
          </p:nvSpPr>
          <p:spPr>
            <a:xfrm flipH="1" rot="5400000">
              <a:off x="4874588"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8"/>
            <p:cNvSpPr/>
            <p:nvPr/>
          </p:nvSpPr>
          <p:spPr>
            <a:xfrm flipH="1" rot="5400000">
              <a:off x="6252889"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8"/>
            <p:cNvSpPr/>
            <p:nvPr/>
          </p:nvSpPr>
          <p:spPr>
            <a:xfrm flipH="1" rot="5400000">
              <a:off x="6058318"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8"/>
            <p:cNvSpPr/>
            <p:nvPr/>
          </p:nvSpPr>
          <p:spPr>
            <a:xfrm flipH="1" rot="5400000">
              <a:off x="5863489"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8"/>
            <p:cNvSpPr/>
            <p:nvPr/>
          </p:nvSpPr>
          <p:spPr>
            <a:xfrm flipH="1" rot="5400000">
              <a:off x="5264313"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8"/>
            <p:cNvSpPr/>
            <p:nvPr/>
          </p:nvSpPr>
          <p:spPr>
            <a:xfrm flipH="1" rot="5400000">
              <a:off x="5069807"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8"/>
            <p:cNvSpPr/>
            <p:nvPr/>
          </p:nvSpPr>
          <p:spPr>
            <a:xfrm flipH="1" rot="5400000">
              <a:off x="4874913"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8"/>
            <p:cNvSpPr/>
            <p:nvPr/>
          </p:nvSpPr>
          <p:spPr>
            <a:xfrm flipH="1" rot="5400000">
              <a:off x="5505596"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8"/>
            <p:cNvSpPr/>
            <p:nvPr/>
          </p:nvSpPr>
          <p:spPr>
            <a:xfrm flipH="1" rot="5400000">
              <a:off x="5615324"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8"/>
            <p:cNvSpPr/>
            <p:nvPr/>
          </p:nvSpPr>
          <p:spPr>
            <a:xfrm flipH="1" rot="5400000">
              <a:off x="6371737"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8"/>
            <p:cNvSpPr/>
            <p:nvPr/>
          </p:nvSpPr>
          <p:spPr>
            <a:xfrm flipH="1" rot="5400000">
              <a:off x="4716655"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8"/>
            <p:cNvSpPr/>
            <p:nvPr/>
          </p:nvSpPr>
          <p:spPr>
            <a:xfrm>
              <a:off x="6658353" y="274284"/>
              <a:ext cx="256146" cy="106013"/>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8"/>
            <p:cNvSpPr/>
            <p:nvPr/>
          </p:nvSpPr>
          <p:spPr>
            <a:xfrm>
              <a:off x="6798397" y="125392"/>
              <a:ext cx="116102" cy="254904"/>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8"/>
            <p:cNvSpPr/>
            <p:nvPr/>
          </p:nvSpPr>
          <p:spPr>
            <a:xfrm>
              <a:off x="6627677" y="103293"/>
              <a:ext cx="286823" cy="277003"/>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8"/>
            <p:cNvSpPr/>
            <p:nvPr/>
          </p:nvSpPr>
          <p:spPr>
            <a:xfrm flipH="1">
              <a:off x="6910220" y="274284"/>
              <a:ext cx="256146" cy="106013"/>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8"/>
            <p:cNvSpPr/>
            <p:nvPr/>
          </p:nvSpPr>
          <p:spPr>
            <a:xfrm flipH="1">
              <a:off x="6910220" y="125392"/>
              <a:ext cx="116102" cy="254904"/>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8"/>
            <p:cNvSpPr/>
            <p:nvPr/>
          </p:nvSpPr>
          <p:spPr>
            <a:xfrm flipH="1">
              <a:off x="6910220" y="103293"/>
              <a:ext cx="286823" cy="277003"/>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8"/>
            <p:cNvSpPr/>
            <p:nvPr/>
          </p:nvSpPr>
          <p:spPr>
            <a:xfrm flipH="1" rot="5400000">
              <a:off x="8170929"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8"/>
            <p:cNvSpPr/>
            <p:nvPr/>
          </p:nvSpPr>
          <p:spPr>
            <a:xfrm flipH="1" rot="5400000">
              <a:off x="8769763"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8"/>
            <p:cNvSpPr/>
            <p:nvPr/>
          </p:nvSpPr>
          <p:spPr>
            <a:xfrm flipH="1" rot="5400000">
              <a:off x="8575192"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8"/>
            <p:cNvSpPr/>
            <p:nvPr/>
          </p:nvSpPr>
          <p:spPr>
            <a:xfrm flipH="1" rot="5400000">
              <a:off x="8380363"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8"/>
            <p:cNvSpPr/>
            <p:nvPr/>
          </p:nvSpPr>
          <p:spPr>
            <a:xfrm flipH="1" rot="5400000">
              <a:off x="7781187"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8"/>
            <p:cNvSpPr/>
            <p:nvPr/>
          </p:nvSpPr>
          <p:spPr>
            <a:xfrm flipH="1" rot="5400000">
              <a:off x="7586681"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8"/>
            <p:cNvSpPr/>
            <p:nvPr/>
          </p:nvSpPr>
          <p:spPr>
            <a:xfrm flipH="1" rot="5400000">
              <a:off x="7391788"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8"/>
            <p:cNvSpPr/>
            <p:nvPr/>
          </p:nvSpPr>
          <p:spPr>
            <a:xfrm flipH="1" rot="5400000">
              <a:off x="8770089"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8"/>
            <p:cNvSpPr/>
            <p:nvPr/>
          </p:nvSpPr>
          <p:spPr>
            <a:xfrm flipH="1" rot="5400000">
              <a:off x="8575518"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8"/>
            <p:cNvSpPr/>
            <p:nvPr/>
          </p:nvSpPr>
          <p:spPr>
            <a:xfrm flipH="1" rot="5400000">
              <a:off x="8380689"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8"/>
            <p:cNvSpPr/>
            <p:nvPr/>
          </p:nvSpPr>
          <p:spPr>
            <a:xfrm flipH="1" rot="5400000">
              <a:off x="7781513"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8"/>
            <p:cNvSpPr/>
            <p:nvPr/>
          </p:nvSpPr>
          <p:spPr>
            <a:xfrm flipH="1" rot="5400000">
              <a:off x="7587007"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8"/>
            <p:cNvSpPr/>
            <p:nvPr/>
          </p:nvSpPr>
          <p:spPr>
            <a:xfrm flipH="1" rot="5400000">
              <a:off x="7392113"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8"/>
            <p:cNvSpPr/>
            <p:nvPr/>
          </p:nvSpPr>
          <p:spPr>
            <a:xfrm flipH="1" rot="5400000">
              <a:off x="8022796"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8"/>
            <p:cNvSpPr/>
            <p:nvPr/>
          </p:nvSpPr>
          <p:spPr>
            <a:xfrm flipH="1" rot="5400000">
              <a:off x="8132524"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8"/>
            <p:cNvSpPr/>
            <p:nvPr/>
          </p:nvSpPr>
          <p:spPr>
            <a:xfrm flipH="1" rot="5400000">
              <a:off x="8888937"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8"/>
            <p:cNvSpPr/>
            <p:nvPr/>
          </p:nvSpPr>
          <p:spPr>
            <a:xfrm flipH="1" rot="5400000">
              <a:off x="7233855"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94" name="Google Shape;894;p8"/>
            <p:cNvGrpSpPr/>
            <p:nvPr/>
          </p:nvGrpSpPr>
          <p:grpSpPr>
            <a:xfrm rot="2145402">
              <a:off x="4414689" y="85124"/>
              <a:ext cx="227267" cy="408128"/>
              <a:chOff x="7886297" y="-4947"/>
              <a:chExt cx="685607" cy="1231221"/>
            </a:xfrm>
          </p:grpSpPr>
          <p:sp>
            <p:nvSpPr>
              <p:cNvPr id="895" name="Google Shape;895;p8"/>
              <p:cNvSpPr/>
              <p:nvPr/>
            </p:nvSpPr>
            <p:spPr>
              <a:xfrm rot="-550974">
                <a:off x="8468111" y="308076"/>
                <a:ext cx="22040" cy="22039"/>
              </a:xfrm>
              <a:custGeom>
                <a:rect b="b" l="l" r="r" t="t"/>
                <a:pathLst>
                  <a:path extrusionOk="0" h="388" w="388">
                    <a:moveTo>
                      <a:pt x="194" y="0"/>
                    </a:moveTo>
                    <a:cubicBezTo>
                      <a:pt x="87" y="0"/>
                      <a:pt x="0" y="88"/>
                      <a:pt x="0" y="194"/>
                    </a:cubicBezTo>
                    <a:cubicBezTo>
                      <a:pt x="0" y="300"/>
                      <a:pt x="87" y="388"/>
                      <a:pt x="194" y="388"/>
                    </a:cubicBezTo>
                    <a:cubicBezTo>
                      <a:pt x="300" y="388"/>
                      <a:pt x="387" y="300"/>
                      <a:pt x="387" y="194"/>
                    </a:cubicBezTo>
                    <a:cubicBezTo>
                      <a:pt x="387" y="88"/>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8"/>
              <p:cNvSpPr/>
              <p:nvPr/>
            </p:nvSpPr>
            <p:spPr>
              <a:xfrm rot="-550974">
                <a:off x="8056102" y="587990"/>
                <a:ext cx="235335" cy="623504"/>
              </a:xfrm>
              <a:custGeom>
                <a:rect b="b" l="l" r="r" t="t"/>
                <a:pathLst>
                  <a:path extrusionOk="0" h="10977" w="4143">
                    <a:moveTo>
                      <a:pt x="2961" y="0"/>
                    </a:moveTo>
                    <a:lnTo>
                      <a:pt x="165" y="9697"/>
                    </a:lnTo>
                    <a:cubicBezTo>
                      <a:pt x="0" y="10258"/>
                      <a:pt x="281" y="10829"/>
                      <a:pt x="765" y="10955"/>
                    </a:cubicBezTo>
                    <a:cubicBezTo>
                      <a:pt x="825" y="10970"/>
                      <a:pt x="885" y="10977"/>
                      <a:pt x="946" y="10977"/>
                    </a:cubicBezTo>
                    <a:cubicBezTo>
                      <a:pt x="1370" y="10977"/>
                      <a:pt x="1777" y="10632"/>
                      <a:pt x="1887" y="10133"/>
                    </a:cubicBezTo>
                    <a:lnTo>
                      <a:pt x="4142" y="300"/>
                    </a:lnTo>
                    <a:lnTo>
                      <a:pt x="296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8"/>
              <p:cNvSpPr/>
              <p:nvPr/>
            </p:nvSpPr>
            <p:spPr>
              <a:xfrm rot="-550974">
                <a:off x="7931397" y="38633"/>
                <a:ext cx="595409" cy="612825"/>
              </a:xfrm>
              <a:custGeom>
                <a:rect b="b" l="l" r="r" t="t"/>
                <a:pathLst>
                  <a:path extrusionOk="0" h="10789" w="10482">
                    <a:moveTo>
                      <a:pt x="5584" y="1"/>
                    </a:moveTo>
                    <a:cubicBezTo>
                      <a:pt x="3416" y="1"/>
                      <a:pt x="1358" y="1729"/>
                      <a:pt x="726" y="4262"/>
                    </a:cubicBezTo>
                    <a:cubicBezTo>
                      <a:pt x="1" y="7175"/>
                      <a:pt x="1423" y="10040"/>
                      <a:pt x="3920" y="10669"/>
                    </a:cubicBezTo>
                    <a:cubicBezTo>
                      <a:pt x="4244" y="10749"/>
                      <a:pt x="4570" y="10788"/>
                      <a:pt x="4894" y="10788"/>
                    </a:cubicBezTo>
                    <a:cubicBezTo>
                      <a:pt x="7056" y="10788"/>
                      <a:pt x="9116" y="9060"/>
                      <a:pt x="9756" y="6527"/>
                    </a:cubicBezTo>
                    <a:cubicBezTo>
                      <a:pt x="10481" y="3614"/>
                      <a:pt x="9049" y="749"/>
                      <a:pt x="6562" y="120"/>
                    </a:cubicBezTo>
                    <a:cubicBezTo>
                      <a:pt x="6237" y="39"/>
                      <a:pt x="5909" y="1"/>
                      <a:pt x="558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8"/>
              <p:cNvSpPr/>
              <p:nvPr/>
            </p:nvSpPr>
            <p:spPr>
              <a:xfrm rot="-550974">
                <a:off x="8014261" y="110802"/>
                <a:ext cx="455787" cy="195793"/>
              </a:xfrm>
              <a:custGeom>
                <a:rect b="b" l="l" r="r" t="t"/>
                <a:pathLst>
                  <a:path extrusionOk="0" h="3447" w="8024">
                    <a:moveTo>
                      <a:pt x="1521" y="1"/>
                    </a:moveTo>
                    <a:cubicBezTo>
                      <a:pt x="1414" y="1"/>
                      <a:pt x="1308" y="44"/>
                      <a:pt x="1229" y="137"/>
                    </a:cubicBezTo>
                    <a:lnTo>
                      <a:pt x="436" y="998"/>
                    </a:lnTo>
                    <a:lnTo>
                      <a:pt x="262" y="321"/>
                    </a:lnTo>
                    <a:cubicBezTo>
                      <a:pt x="165" y="418"/>
                      <a:pt x="78" y="524"/>
                      <a:pt x="0" y="640"/>
                    </a:cubicBezTo>
                    <a:lnTo>
                      <a:pt x="262" y="1685"/>
                    </a:lnTo>
                    <a:lnTo>
                      <a:pt x="1055" y="814"/>
                    </a:lnTo>
                    <a:cubicBezTo>
                      <a:pt x="1136" y="727"/>
                      <a:pt x="1241" y="686"/>
                      <a:pt x="1345" y="686"/>
                    </a:cubicBezTo>
                    <a:cubicBezTo>
                      <a:pt x="1517" y="686"/>
                      <a:pt x="1685" y="796"/>
                      <a:pt x="1733" y="989"/>
                    </a:cubicBezTo>
                    <a:lnTo>
                      <a:pt x="2023" y="2121"/>
                    </a:lnTo>
                    <a:lnTo>
                      <a:pt x="2807" y="1260"/>
                    </a:lnTo>
                    <a:cubicBezTo>
                      <a:pt x="2889" y="1167"/>
                      <a:pt x="2996" y="1124"/>
                      <a:pt x="3102" y="1124"/>
                    </a:cubicBezTo>
                    <a:cubicBezTo>
                      <a:pt x="3272" y="1124"/>
                      <a:pt x="3437" y="1234"/>
                      <a:pt x="3484" y="1424"/>
                    </a:cubicBezTo>
                    <a:lnTo>
                      <a:pt x="3775" y="2566"/>
                    </a:lnTo>
                    <a:lnTo>
                      <a:pt x="4568" y="1695"/>
                    </a:lnTo>
                    <a:cubicBezTo>
                      <a:pt x="4649" y="1607"/>
                      <a:pt x="4754" y="1566"/>
                      <a:pt x="4858" y="1566"/>
                    </a:cubicBezTo>
                    <a:cubicBezTo>
                      <a:pt x="5030" y="1566"/>
                      <a:pt x="5197" y="1677"/>
                      <a:pt x="5246" y="1869"/>
                    </a:cubicBezTo>
                    <a:lnTo>
                      <a:pt x="5536" y="3002"/>
                    </a:lnTo>
                    <a:lnTo>
                      <a:pt x="6330" y="2140"/>
                    </a:lnTo>
                    <a:cubicBezTo>
                      <a:pt x="6411" y="2047"/>
                      <a:pt x="6519" y="2004"/>
                      <a:pt x="6625" y="2004"/>
                    </a:cubicBezTo>
                    <a:cubicBezTo>
                      <a:pt x="6794" y="2004"/>
                      <a:pt x="6959" y="2114"/>
                      <a:pt x="7007" y="2305"/>
                    </a:cubicBezTo>
                    <a:lnTo>
                      <a:pt x="7288" y="3447"/>
                    </a:lnTo>
                    <a:lnTo>
                      <a:pt x="8023" y="2643"/>
                    </a:lnTo>
                    <a:cubicBezTo>
                      <a:pt x="7994" y="2508"/>
                      <a:pt x="7965" y="2372"/>
                      <a:pt x="7936" y="2247"/>
                    </a:cubicBezTo>
                    <a:lnTo>
                      <a:pt x="7462" y="2760"/>
                    </a:lnTo>
                    <a:lnTo>
                      <a:pt x="7171" y="1627"/>
                    </a:lnTo>
                    <a:cubicBezTo>
                      <a:pt x="7123" y="1435"/>
                      <a:pt x="6955" y="1325"/>
                      <a:pt x="6784" y="1325"/>
                    </a:cubicBezTo>
                    <a:cubicBezTo>
                      <a:pt x="6680" y="1325"/>
                      <a:pt x="6575" y="1365"/>
                      <a:pt x="6494" y="1453"/>
                    </a:cubicBezTo>
                    <a:lnTo>
                      <a:pt x="5710" y="2324"/>
                    </a:lnTo>
                    <a:lnTo>
                      <a:pt x="5420" y="1182"/>
                    </a:lnTo>
                    <a:cubicBezTo>
                      <a:pt x="5372" y="992"/>
                      <a:pt x="5207" y="882"/>
                      <a:pt x="5038" y="882"/>
                    </a:cubicBezTo>
                    <a:cubicBezTo>
                      <a:pt x="4932" y="882"/>
                      <a:pt x="4824" y="925"/>
                      <a:pt x="4742" y="1018"/>
                    </a:cubicBezTo>
                    <a:lnTo>
                      <a:pt x="3949" y="1879"/>
                    </a:lnTo>
                    <a:lnTo>
                      <a:pt x="3659" y="747"/>
                    </a:lnTo>
                    <a:cubicBezTo>
                      <a:pt x="3610" y="554"/>
                      <a:pt x="3442" y="444"/>
                      <a:pt x="3271" y="444"/>
                    </a:cubicBezTo>
                    <a:cubicBezTo>
                      <a:pt x="3167" y="444"/>
                      <a:pt x="3062" y="485"/>
                      <a:pt x="2981" y="572"/>
                    </a:cubicBezTo>
                    <a:lnTo>
                      <a:pt x="2188" y="1443"/>
                    </a:lnTo>
                    <a:lnTo>
                      <a:pt x="1907" y="301"/>
                    </a:lnTo>
                    <a:cubicBezTo>
                      <a:pt x="1859" y="111"/>
                      <a:pt x="1691" y="1"/>
                      <a:pt x="152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8"/>
              <p:cNvSpPr/>
              <p:nvPr/>
            </p:nvSpPr>
            <p:spPr>
              <a:xfrm rot="-550974">
                <a:off x="8406584" y="303005"/>
                <a:ext cx="22040" cy="22039"/>
              </a:xfrm>
              <a:custGeom>
                <a:rect b="b" l="l" r="r" t="t"/>
                <a:pathLst>
                  <a:path extrusionOk="0" h="388" w="388">
                    <a:moveTo>
                      <a:pt x="194" y="0"/>
                    </a:moveTo>
                    <a:cubicBezTo>
                      <a:pt x="88" y="0"/>
                      <a:pt x="0" y="87"/>
                      <a:pt x="0" y="194"/>
                    </a:cubicBezTo>
                    <a:cubicBezTo>
                      <a:pt x="0" y="300"/>
                      <a:pt x="88" y="387"/>
                      <a:pt x="194" y="387"/>
                    </a:cubicBezTo>
                    <a:cubicBezTo>
                      <a:pt x="300" y="387"/>
                      <a:pt x="388" y="300"/>
                      <a:pt x="388" y="194"/>
                    </a:cubicBezTo>
                    <a:cubicBezTo>
                      <a:pt x="388"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8"/>
              <p:cNvSpPr/>
              <p:nvPr/>
            </p:nvSpPr>
            <p:spPr>
              <a:xfrm rot="-550974">
                <a:off x="8345048" y="297878"/>
                <a:ext cx="22040" cy="22039"/>
              </a:xfrm>
              <a:custGeom>
                <a:rect b="b" l="l" r="r" t="t"/>
                <a:pathLst>
                  <a:path extrusionOk="0" h="388" w="388">
                    <a:moveTo>
                      <a:pt x="194" y="1"/>
                    </a:moveTo>
                    <a:cubicBezTo>
                      <a:pt x="88" y="1"/>
                      <a:pt x="1" y="88"/>
                      <a:pt x="1" y="194"/>
                    </a:cubicBezTo>
                    <a:cubicBezTo>
                      <a:pt x="1" y="301"/>
                      <a:pt x="88" y="388"/>
                      <a:pt x="194" y="388"/>
                    </a:cubicBezTo>
                    <a:cubicBezTo>
                      <a:pt x="301" y="388"/>
                      <a:pt x="388" y="30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8"/>
              <p:cNvSpPr/>
              <p:nvPr/>
            </p:nvSpPr>
            <p:spPr>
              <a:xfrm rot="-550974">
                <a:off x="8283431" y="292247"/>
                <a:ext cx="22040" cy="22039"/>
              </a:xfrm>
              <a:custGeom>
                <a:rect b="b" l="l" r="r" t="t"/>
                <a:pathLst>
                  <a:path extrusionOk="0" h="388" w="388">
                    <a:moveTo>
                      <a:pt x="194" y="1"/>
                    </a:moveTo>
                    <a:cubicBezTo>
                      <a:pt x="88" y="1"/>
                      <a:pt x="1" y="88"/>
                      <a:pt x="1" y="194"/>
                    </a:cubicBezTo>
                    <a:cubicBezTo>
                      <a:pt x="1" y="311"/>
                      <a:pt x="88" y="388"/>
                      <a:pt x="194" y="388"/>
                    </a:cubicBezTo>
                    <a:cubicBezTo>
                      <a:pt x="301" y="388"/>
                      <a:pt x="388" y="31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8"/>
              <p:cNvSpPr/>
              <p:nvPr/>
            </p:nvSpPr>
            <p:spPr>
              <a:xfrm rot="-550974">
                <a:off x="8221904" y="287176"/>
                <a:ext cx="22040" cy="22039"/>
              </a:xfrm>
              <a:custGeom>
                <a:rect b="b" l="l" r="r" t="t"/>
                <a:pathLst>
                  <a:path extrusionOk="0" h="388" w="388">
                    <a:moveTo>
                      <a:pt x="194" y="1"/>
                    </a:moveTo>
                    <a:cubicBezTo>
                      <a:pt x="88" y="1"/>
                      <a:pt x="1" y="88"/>
                      <a:pt x="1" y="194"/>
                    </a:cubicBezTo>
                    <a:cubicBezTo>
                      <a:pt x="1" y="301"/>
                      <a:pt x="88" y="388"/>
                      <a:pt x="194" y="388"/>
                    </a:cubicBezTo>
                    <a:cubicBezTo>
                      <a:pt x="301" y="388"/>
                      <a:pt x="388" y="30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8"/>
              <p:cNvSpPr/>
              <p:nvPr/>
            </p:nvSpPr>
            <p:spPr>
              <a:xfrm rot="-550974">
                <a:off x="8160433" y="282096"/>
                <a:ext cx="22040" cy="22039"/>
              </a:xfrm>
              <a:custGeom>
                <a:rect b="b" l="l" r="r" t="t"/>
                <a:pathLst>
                  <a:path extrusionOk="0" h="388" w="388">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8"/>
              <p:cNvSpPr/>
              <p:nvPr/>
            </p:nvSpPr>
            <p:spPr>
              <a:xfrm rot="-550974">
                <a:off x="8098902" y="276968"/>
                <a:ext cx="22040" cy="22096"/>
              </a:xfrm>
              <a:custGeom>
                <a:rect b="b" l="l" r="r" t="t"/>
                <a:pathLst>
                  <a:path extrusionOk="0" h="389" w="388">
                    <a:moveTo>
                      <a:pt x="194" y="1"/>
                    </a:moveTo>
                    <a:cubicBezTo>
                      <a:pt x="87" y="1"/>
                      <a:pt x="0" y="88"/>
                      <a:pt x="0" y="195"/>
                    </a:cubicBezTo>
                    <a:cubicBezTo>
                      <a:pt x="0" y="301"/>
                      <a:pt x="87" y="388"/>
                      <a:pt x="194" y="388"/>
                    </a:cubicBezTo>
                    <a:cubicBezTo>
                      <a:pt x="300" y="388"/>
                      <a:pt x="387" y="301"/>
                      <a:pt x="387" y="195"/>
                    </a:cubicBezTo>
                    <a:cubicBezTo>
                      <a:pt x="387" y="88"/>
                      <a:pt x="300"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8"/>
              <p:cNvSpPr/>
              <p:nvPr/>
            </p:nvSpPr>
            <p:spPr>
              <a:xfrm rot="-550974">
                <a:off x="8037289" y="271393"/>
                <a:ext cx="22040" cy="22039"/>
              </a:xfrm>
              <a:custGeom>
                <a:rect b="b" l="l" r="r" t="t"/>
                <a:pathLst>
                  <a:path extrusionOk="0" h="388" w="388">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8"/>
              <p:cNvSpPr/>
              <p:nvPr/>
            </p:nvSpPr>
            <p:spPr>
              <a:xfrm rot="-550974">
                <a:off x="7975753" y="266266"/>
                <a:ext cx="22040" cy="22039"/>
              </a:xfrm>
              <a:custGeom>
                <a:rect b="b" l="l" r="r" t="t"/>
                <a:pathLst>
                  <a:path extrusionOk="0" h="388" w="388">
                    <a:moveTo>
                      <a:pt x="194" y="1"/>
                    </a:moveTo>
                    <a:cubicBezTo>
                      <a:pt x="88" y="1"/>
                      <a:pt x="0" y="88"/>
                      <a:pt x="0" y="194"/>
                    </a:cubicBezTo>
                    <a:cubicBezTo>
                      <a:pt x="0" y="301"/>
                      <a:pt x="88" y="388"/>
                      <a:pt x="194" y="388"/>
                    </a:cubicBezTo>
                    <a:cubicBezTo>
                      <a:pt x="300" y="388"/>
                      <a:pt x="388" y="301"/>
                      <a:pt x="388" y="194"/>
                    </a:cubicBezTo>
                    <a:cubicBezTo>
                      <a:pt x="388" y="88"/>
                      <a:pt x="300"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8"/>
              <p:cNvSpPr/>
              <p:nvPr/>
            </p:nvSpPr>
            <p:spPr>
              <a:xfrm rot="-550974">
                <a:off x="7970130" y="271370"/>
                <a:ext cx="517873" cy="150125"/>
              </a:xfrm>
              <a:custGeom>
                <a:rect b="b" l="l" r="r" t="t"/>
                <a:pathLst>
                  <a:path extrusionOk="0" h="2643" w="9117">
                    <a:moveTo>
                      <a:pt x="97" y="1"/>
                    </a:moveTo>
                    <a:cubicBezTo>
                      <a:pt x="77" y="59"/>
                      <a:pt x="68" y="107"/>
                      <a:pt x="48" y="165"/>
                    </a:cubicBezTo>
                    <a:cubicBezTo>
                      <a:pt x="29" y="243"/>
                      <a:pt x="19" y="310"/>
                      <a:pt x="0" y="388"/>
                    </a:cubicBezTo>
                    <a:lnTo>
                      <a:pt x="9020" y="2643"/>
                    </a:lnTo>
                    <a:cubicBezTo>
                      <a:pt x="9039" y="2575"/>
                      <a:pt x="9058" y="2497"/>
                      <a:pt x="9078" y="2430"/>
                    </a:cubicBezTo>
                    <a:cubicBezTo>
                      <a:pt x="9087" y="2372"/>
                      <a:pt x="9107" y="2314"/>
                      <a:pt x="9116" y="2255"/>
                    </a:cubicBezTo>
                    <a:lnTo>
                      <a:pt x="97"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8"/>
              <p:cNvSpPr/>
              <p:nvPr/>
            </p:nvSpPr>
            <p:spPr>
              <a:xfrm rot="-550974">
                <a:off x="7994863" y="397407"/>
                <a:ext cx="457434" cy="257195"/>
              </a:xfrm>
              <a:custGeom>
                <a:rect b="b" l="l" r="r" t="t"/>
                <a:pathLst>
                  <a:path extrusionOk="0" h="4528" w="8053">
                    <a:moveTo>
                      <a:pt x="603" y="0"/>
                    </a:moveTo>
                    <a:cubicBezTo>
                      <a:pt x="519" y="0"/>
                      <a:pt x="434" y="33"/>
                      <a:pt x="368" y="102"/>
                    </a:cubicBezTo>
                    <a:lnTo>
                      <a:pt x="0" y="509"/>
                    </a:lnTo>
                    <a:cubicBezTo>
                      <a:pt x="320" y="2405"/>
                      <a:pt x="1549" y="3963"/>
                      <a:pt x="3300" y="4409"/>
                    </a:cubicBezTo>
                    <a:cubicBezTo>
                      <a:pt x="3624" y="4489"/>
                      <a:pt x="3950" y="4527"/>
                      <a:pt x="4274" y="4527"/>
                    </a:cubicBezTo>
                    <a:cubicBezTo>
                      <a:pt x="5709" y="4527"/>
                      <a:pt x="7097" y="3769"/>
                      <a:pt x="8052" y="2522"/>
                    </a:cubicBezTo>
                    <a:lnTo>
                      <a:pt x="7917" y="1989"/>
                    </a:lnTo>
                    <a:cubicBezTo>
                      <a:pt x="7880" y="1839"/>
                      <a:pt x="7747" y="1752"/>
                      <a:pt x="7610" y="1752"/>
                    </a:cubicBezTo>
                    <a:cubicBezTo>
                      <a:pt x="7526" y="1752"/>
                      <a:pt x="7441" y="1784"/>
                      <a:pt x="7375" y="1854"/>
                    </a:cubicBezTo>
                    <a:lnTo>
                      <a:pt x="6746" y="2551"/>
                    </a:lnTo>
                    <a:lnTo>
                      <a:pt x="6523" y="1641"/>
                    </a:lnTo>
                    <a:cubicBezTo>
                      <a:pt x="6481" y="1490"/>
                      <a:pt x="6345" y="1404"/>
                      <a:pt x="6209" y="1404"/>
                    </a:cubicBezTo>
                    <a:cubicBezTo>
                      <a:pt x="6126" y="1404"/>
                      <a:pt x="6043" y="1436"/>
                      <a:pt x="5981" y="1505"/>
                    </a:cubicBezTo>
                    <a:lnTo>
                      <a:pt x="5352" y="2192"/>
                    </a:lnTo>
                    <a:lnTo>
                      <a:pt x="5120" y="1292"/>
                    </a:lnTo>
                    <a:cubicBezTo>
                      <a:pt x="5084" y="1137"/>
                      <a:pt x="4952" y="1048"/>
                      <a:pt x="4816" y="1048"/>
                    </a:cubicBezTo>
                    <a:cubicBezTo>
                      <a:pt x="4731" y="1048"/>
                      <a:pt x="4645" y="1083"/>
                      <a:pt x="4578" y="1157"/>
                    </a:cubicBezTo>
                    <a:lnTo>
                      <a:pt x="3949" y="1844"/>
                    </a:lnTo>
                    <a:lnTo>
                      <a:pt x="3717" y="934"/>
                    </a:lnTo>
                    <a:cubicBezTo>
                      <a:pt x="3680" y="784"/>
                      <a:pt x="3547" y="697"/>
                      <a:pt x="3412" y="697"/>
                    </a:cubicBezTo>
                    <a:cubicBezTo>
                      <a:pt x="3330" y="697"/>
                      <a:pt x="3247" y="729"/>
                      <a:pt x="3184" y="799"/>
                    </a:cubicBezTo>
                    <a:lnTo>
                      <a:pt x="2546" y="1496"/>
                    </a:lnTo>
                    <a:lnTo>
                      <a:pt x="2323" y="586"/>
                    </a:lnTo>
                    <a:cubicBezTo>
                      <a:pt x="2281" y="436"/>
                      <a:pt x="2145" y="349"/>
                      <a:pt x="2009" y="349"/>
                    </a:cubicBezTo>
                    <a:cubicBezTo>
                      <a:pt x="1926" y="349"/>
                      <a:pt x="1843" y="381"/>
                      <a:pt x="1781" y="451"/>
                    </a:cubicBezTo>
                    <a:lnTo>
                      <a:pt x="1152" y="1147"/>
                    </a:lnTo>
                    <a:lnTo>
                      <a:pt x="920" y="238"/>
                    </a:lnTo>
                    <a:lnTo>
                      <a:pt x="910" y="238"/>
                    </a:lnTo>
                    <a:cubicBezTo>
                      <a:pt x="874" y="87"/>
                      <a:pt x="741" y="0"/>
                      <a:pt x="60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8"/>
              <p:cNvSpPr/>
              <p:nvPr/>
            </p:nvSpPr>
            <p:spPr>
              <a:xfrm rot="-550974">
                <a:off x="8019999" y="491039"/>
                <a:ext cx="395292" cy="165177"/>
              </a:xfrm>
              <a:custGeom>
                <a:rect b="b" l="l" r="r" t="t"/>
                <a:pathLst>
                  <a:path extrusionOk="0" h="2908" w="6959">
                    <a:moveTo>
                      <a:pt x="0" y="0"/>
                    </a:moveTo>
                    <a:lnTo>
                      <a:pt x="0" y="0"/>
                    </a:lnTo>
                    <a:cubicBezTo>
                      <a:pt x="532" y="1375"/>
                      <a:pt x="1597" y="2439"/>
                      <a:pt x="3000" y="2788"/>
                    </a:cubicBezTo>
                    <a:cubicBezTo>
                      <a:pt x="3327" y="2869"/>
                      <a:pt x="3657" y="2908"/>
                      <a:pt x="3983" y="2908"/>
                    </a:cubicBezTo>
                    <a:cubicBezTo>
                      <a:pt x="5058" y="2908"/>
                      <a:pt x="6105" y="2485"/>
                      <a:pt x="6958" y="1742"/>
                    </a:cubicBezTo>
                    <a:lnTo>
                      <a:pt x="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8"/>
              <p:cNvSpPr/>
              <p:nvPr/>
            </p:nvSpPr>
            <p:spPr>
              <a:xfrm rot="-550974">
                <a:off x="8459109" y="308068"/>
                <a:ext cx="22040" cy="22039"/>
              </a:xfrm>
              <a:custGeom>
                <a:rect b="b" l="l" r="r" t="t"/>
                <a:pathLst>
                  <a:path extrusionOk="0" h="388" w="388">
                    <a:moveTo>
                      <a:pt x="194" y="0"/>
                    </a:moveTo>
                    <a:cubicBezTo>
                      <a:pt x="88" y="0"/>
                      <a:pt x="0" y="87"/>
                      <a:pt x="0" y="194"/>
                    </a:cubicBezTo>
                    <a:cubicBezTo>
                      <a:pt x="0" y="300"/>
                      <a:pt x="88" y="387"/>
                      <a:pt x="194" y="387"/>
                    </a:cubicBezTo>
                    <a:cubicBezTo>
                      <a:pt x="300" y="387"/>
                      <a:pt x="388" y="300"/>
                      <a:pt x="388" y="194"/>
                    </a:cubicBezTo>
                    <a:cubicBezTo>
                      <a:pt x="388"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911" name="Google Shape;911;p8"/>
          <p:cNvGrpSpPr/>
          <p:nvPr/>
        </p:nvGrpSpPr>
        <p:grpSpPr>
          <a:xfrm rot="10800000">
            <a:off x="72695" y="4611839"/>
            <a:ext cx="8998609" cy="495262"/>
            <a:chOff x="72695" y="25926"/>
            <a:chExt cx="8998609" cy="495262"/>
          </a:xfrm>
        </p:grpSpPr>
        <p:sp>
          <p:nvSpPr>
            <p:cNvPr id="912" name="Google Shape;912;p8"/>
            <p:cNvSpPr/>
            <p:nvPr/>
          </p:nvSpPr>
          <p:spPr>
            <a:xfrm flipH="1" rot="5400000">
              <a:off x="973004"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8"/>
            <p:cNvSpPr/>
            <p:nvPr/>
          </p:nvSpPr>
          <p:spPr>
            <a:xfrm flipH="1" rot="5400000">
              <a:off x="1571838"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8"/>
            <p:cNvSpPr/>
            <p:nvPr/>
          </p:nvSpPr>
          <p:spPr>
            <a:xfrm flipH="1" rot="5400000">
              <a:off x="1377267"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8"/>
            <p:cNvSpPr/>
            <p:nvPr/>
          </p:nvSpPr>
          <p:spPr>
            <a:xfrm flipH="1" rot="5400000">
              <a:off x="1182438"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8"/>
            <p:cNvSpPr/>
            <p:nvPr/>
          </p:nvSpPr>
          <p:spPr>
            <a:xfrm flipH="1" rot="5400000">
              <a:off x="583262"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8"/>
            <p:cNvSpPr/>
            <p:nvPr/>
          </p:nvSpPr>
          <p:spPr>
            <a:xfrm flipH="1" rot="5400000">
              <a:off x="388756"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8"/>
            <p:cNvSpPr/>
            <p:nvPr/>
          </p:nvSpPr>
          <p:spPr>
            <a:xfrm flipH="1" rot="5400000">
              <a:off x="193863"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8"/>
            <p:cNvSpPr/>
            <p:nvPr/>
          </p:nvSpPr>
          <p:spPr>
            <a:xfrm flipH="1" rot="5400000">
              <a:off x="1572164"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8"/>
            <p:cNvSpPr/>
            <p:nvPr/>
          </p:nvSpPr>
          <p:spPr>
            <a:xfrm flipH="1" rot="5400000">
              <a:off x="1377593"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8"/>
            <p:cNvSpPr/>
            <p:nvPr/>
          </p:nvSpPr>
          <p:spPr>
            <a:xfrm flipH="1" rot="5400000">
              <a:off x="1182764"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8"/>
            <p:cNvSpPr/>
            <p:nvPr/>
          </p:nvSpPr>
          <p:spPr>
            <a:xfrm flipH="1" rot="5400000">
              <a:off x="583588"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8"/>
            <p:cNvSpPr/>
            <p:nvPr/>
          </p:nvSpPr>
          <p:spPr>
            <a:xfrm flipH="1" rot="5400000">
              <a:off x="389082"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8"/>
            <p:cNvSpPr/>
            <p:nvPr/>
          </p:nvSpPr>
          <p:spPr>
            <a:xfrm flipH="1" rot="5400000">
              <a:off x="194188"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8"/>
            <p:cNvSpPr/>
            <p:nvPr/>
          </p:nvSpPr>
          <p:spPr>
            <a:xfrm flipH="1" rot="5400000">
              <a:off x="824871"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8"/>
            <p:cNvSpPr/>
            <p:nvPr/>
          </p:nvSpPr>
          <p:spPr>
            <a:xfrm flipH="1" rot="5400000">
              <a:off x="934599"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8"/>
            <p:cNvSpPr/>
            <p:nvPr/>
          </p:nvSpPr>
          <p:spPr>
            <a:xfrm flipH="1" rot="5400000">
              <a:off x="1691012"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8"/>
            <p:cNvSpPr/>
            <p:nvPr/>
          </p:nvSpPr>
          <p:spPr>
            <a:xfrm flipH="1" rot="5400000">
              <a:off x="35930"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8"/>
            <p:cNvSpPr/>
            <p:nvPr/>
          </p:nvSpPr>
          <p:spPr>
            <a:xfrm>
              <a:off x="1977628" y="274284"/>
              <a:ext cx="256152" cy="106015"/>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8"/>
            <p:cNvSpPr/>
            <p:nvPr/>
          </p:nvSpPr>
          <p:spPr>
            <a:xfrm>
              <a:off x="2117672" y="125392"/>
              <a:ext cx="116105" cy="2549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8"/>
            <p:cNvSpPr/>
            <p:nvPr/>
          </p:nvSpPr>
          <p:spPr>
            <a:xfrm>
              <a:off x="1946952" y="103293"/>
              <a:ext cx="286830" cy="277010"/>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8"/>
            <p:cNvSpPr/>
            <p:nvPr/>
          </p:nvSpPr>
          <p:spPr>
            <a:xfrm flipH="1">
              <a:off x="2229488" y="274284"/>
              <a:ext cx="256152" cy="106015"/>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8"/>
            <p:cNvSpPr/>
            <p:nvPr/>
          </p:nvSpPr>
          <p:spPr>
            <a:xfrm flipH="1">
              <a:off x="2229492" y="125392"/>
              <a:ext cx="116105" cy="2549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8"/>
            <p:cNvSpPr/>
            <p:nvPr/>
          </p:nvSpPr>
          <p:spPr>
            <a:xfrm flipH="1">
              <a:off x="2229487" y="103293"/>
              <a:ext cx="286830" cy="277010"/>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8"/>
            <p:cNvSpPr/>
            <p:nvPr/>
          </p:nvSpPr>
          <p:spPr>
            <a:xfrm flipH="1" rot="5400000">
              <a:off x="3490204"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8"/>
            <p:cNvSpPr/>
            <p:nvPr/>
          </p:nvSpPr>
          <p:spPr>
            <a:xfrm flipH="1" rot="5400000">
              <a:off x="4089038"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8"/>
            <p:cNvSpPr/>
            <p:nvPr/>
          </p:nvSpPr>
          <p:spPr>
            <a:xfrm flipH="1" rot="5400000">
              <a:off x="3894467"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8"/>
            <p:cNvSpPr/>
            <p:nvPr/>
          </p:nvSpPr>
          <p:spPr>
            <a:xfrm flipH="1" rot="5400000">
              <a:off x="3699638"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8"/>
            <p:cNvSpPr/>
            <p:nvPr/>
          </p:nvSpPr>
          <p:spPr>
            <a:xfrm flipH="1" rot="5400000">
              <a:off x="3100462"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8"/>
            <p:cNvSpPr/>
            <p:nvPr/>
          </p:nvSpPr>
          <p:spPr>
            <a:xfrm flipH="1" rot="5400000">
              <a:off x="2905956"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8"/>
            <p:cNvSpPr/>
            <p:nvPr/>
          </p:nvSpPr>
          <p:spPr>
            <a:xfrm flipH="1" rot="5400000">
              <a:off x="2711063"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8"/>
            <p:cNvSpPr/>
            <p:nvPr/>
          </p:nvSpPr>
          <p:spPr>
            <a:xfrm flipH="1" rot="5400000">
              <a:off x="4089364"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8"/>
            <p:cNvSpPr/>
            <p:nvPr/>
          </p:nvSpPr>
          <p:spPr>
            <a:xfrm flipH="1" rot="5400000">
              <a:off x="3894793"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8"/>
            <p:cNvSpPr/>
            <p:nvPr/>
          </p:nvSpPr>
          <p:spPr>
            <a:xfrm flipH="1" rot="5400000">
              <a:off x="3699964"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8"/>
            <p:cNvSpPr/>
            <p:nvPr/>
          </p:nvSpPr>
          <p:spPr>
            <a:xfrm flipH="1" rot="5400000">
              <a:off x="3100788"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8"/>
            <p:cNvSpPr/>
            <p:nvPr/>
          </p:nvSpPr>
          <p:spPr>
            <a:xfrm flipH="1" rot="5400000">
              <a:off x="2906282"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8"/>
            <p:cNvSpPr/>
            <p:nvPr/>
          </p:nvSpPr>
          <p:spPr>
            <a:xfrm flipH="1" rot="5400000">
              <a:off x="2711388"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8"/>
            <p:cNvSpPr/>
            <p:nvPr/>
          </p:nvSpPr>
          <p:spPr>
            <a:xfrm flipH="1" rot="5400000">
              <a:off x="3342071"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8"/>
            <p:cNvSpPr/>
            <p:nvPr/>
          </p:nvSpPr>
          <p:spPr>
            <a:xfrm flipH="1" rot="5400000">
              <a:off x="3451799"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8"/>
            <p:cNvSpPr/>
            <p:nvPr/>
          </p:nvSpPr>
          <p:spPr>
            <a:xfrm flipH="1" rot="5400000">
              <a:off x="4208212"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8"/>
            <p:cNvSpPr/>
            <p:nvPr/>
          </p:nvSpPr>
          <p:spPr>
            <a:xfrm flipH="1" rot="5400000">
              <a:off x="2553130"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8"/>
            <p:cNvSpPr/>
            <p:nvPr/>
          </p:nvSpPr>
          <p:spPr>
            <a:xfrm flipH="1" rot="5400000">
              <a:off x="5653729"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8"/>
            <p:cNvSpPr/>
            <p:nvPr/>
          </p:nvSpPr>
          <p:spPr>
            <a:xfrm flipH="1" rot="5400000">
              <a:off x="6252563"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8"/>
            <p:cNvSpPr/>
            <p:nvPr/>
          </p:nvSpPr>
          <p:spPr>
            <a:xfrm flipH="1" rot="5400000">
              <a:off x="6057992"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8"/>
            <p:cNvSpPr/>
            <p:nvPr/>
          </p:nvSpPr>
          <p:spPr>
            <a:xfrm flipH="1" rot="5400000">
              <a:off x="5863163"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8"/>
            <p:cNvSpPr/>
            <p:nvPr/>
          </p:nvSpPr>
          <p:spPr>
            <a:xfrm flipH="1" rot="5400000">
              <a:off x="5263987"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8"/>
            <p:cNvSpPr/>
            <p:nvPr/>
          </p:nvSpPr>
          <p:spPr>
            <a:xfrm flipH="1" rot="5400000">
              <a:off x="5069481"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8"/>
            <p:cNvSpPr/>
            <p:nvPr/>
          </p:nvSpPr>
          <p:spPr>
            <a:xfrm flipH="1" rot="5400000">
              <a:off x="4874588"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8"/>
            <p:cNvSpPr/>
            <p:nvPr/>
          </p:nvSpPr>
          <p:spPr>
            <a:xfrm flipH="1" rot="5400000">
              <a:off x="6252889"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8"/>
            <p:cNvSpPr/>
            <p:nvPr/>
          </p:nvSpPr>
          <p:spPr>
            <a:xfrm flipH="1" rot="5400000">
              <a:off x="6058318"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8"/>
            <p:cNvSpPr/>
            <p:nvPr/>
          </p:nvSpPr>
          <p:spPr>
            <a:xfrm flipH="1" rot="5400000">
              <a:off x="5863489"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8"/>
            <p:cNvSpPr/>
            <p:nvPr/>
          </p:nvSpPr>
          <p:spPr>
            <a:xfrm flipH="1" rot="5400000">
              <a:off x="5264313"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8"/>
            <p:cNvSpPr/>
            <p:nvPr/>
          </p:nvSpPr>
          <p:spPr>
            <a:xfrm flipH="1" rot="5400000">
              <a:off x="5069807"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8"/>
            <p:cNvSpPr/>
            <p:nvPr/>
          </p:nvSpPr>
          <p:spPr>
            <a:xfrm flipH="1" rot="5400000">
              <a:off x="4874913"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8"/>
            <p:cNvSpPr/>
            <p:nvPr/>
          </p:nvSpPr>
          <p:spPr>
            <a:xfrm flipH="1" rot="5400000">
              <a:off x="5505596"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8"/>
            <p:cNvSpPr/>
            <p:nvPr/>
          </p:nvSpPr>
          <p:spPr>
            <a:xfrm flipH="1" rot="5400000">
              <a:off x="5615324"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8"/>
            <p:cNvSpPr/>
            <p:nvPr/>
          </p:nvSpPr>
          <p:spPr>
            <a:xfrm flipH="1" rot="5400000">
              <a:off x="6371737"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8"/>
            <p:cNvSpPr/>
            <p:nvPr/>
          </p:nvSpPr>
          <p:spPr>
            <a:xfrm flipH="1" rot="5400000">
              <a:off x="4716655"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8"/>
            <p:cNvSpPr/>
            <p:nvPr/>
          </p:nvSpPr>
          <p:spPr>
            <a:xfrm>
              <a:off x="6658353" y="274284"/>
              <a:ext cx="256152" cy="106015"/>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8"/>
            <p:cNvSpPr/>
            <p:nvPr/>
          </p:nvSpPr>
          <p:spPr>
            <a:xfrm>
              <a:off x="6798397" y="125392"/>
              <a:ext cx="116105" cy="2549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8"/>
            <p:cNvSpPr/>
            <p:nvPr/>
          </p:nvSpPr>
          <p:spPr>
            <a:xfrm>
              <a:off x="6627677" y="103293"/>
              <a:ext cx="286830" cy="277010"/>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8"/>
            <p:cNvSpPr/>
            <p:nvPr/>
          </p:nvSpPr>
          <p:spPr>
            <a:xfrm flipH="1">
              <a:off x="6910213" y="274284"/>
              <a:ext cx="256152" cy="106015"/>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8"/>
            <p:cNvSpPr/>
            <p:nvPr/>
          </p:nvSpPr>
          <p:spPr>
            <a:xfrm flipH="1">
              <a:off x="6910217" y="125392"/>
              <a:ext cx="116105" cy="2549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8"/>
            <p:cNvSpPr/>
            <p:nvPr/>
          </p:nvSpPr>
          <p:spPr>
            <a:xfrm flipH="1">
              <a:off x="6910212" y="103293"/>
              <a:ext cx="286830" cy="277010"/>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8"/>
            <p:cNvSpPr/>
            <p:nvPr/>
          </p:nvSpPr>
          <p:spPr>
            <a:xfrm flipH="1" rot="5400000">
              <a:off x="8170929"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8"/>
            <p:cNvSpPr/>
            <p:nvPr/>
          </p:nvSpPr>
          <p:spPr>
            <a:xfrm flipH="1" rot="5400000">
              <a:off x="8769763"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8"/>
            <p:cNvSpPr/>
            <p:nvPr/>
          </p:nvSpPr>
          <p:spPr>
            <a:xfrm flipH="1" rot="5400000">
              <a:off x="8575192"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8"/>
            <p:cNvSpPr/>
            <p:nvPr/>
          </p:nvSpPr>
          <p:spPr>
            <a:xfrm flipH="1" rot="5400000">
              <a:off x="8380363"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8"/>
            <p:cNvSpPr/>
            <p:nvPr/>
          </p:nvSpPr>
          <p:spPr>
            <a:xfrm flipH="1" rot="5400000">
              <a:off x="7781187"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8"/>
            <p:cNvSpPr/>
            <p:nvPr/>
          </p:nvSpPr>
          <p:spPr>
            <a:xfrm flipH="1" rot="5400000">
              <a:off x="7586681"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8"/>
            <p:cNvSpPr/>
            <p:nvPr/>
          </p:nvSpPr>
          <p:spPr>
            <a:xfrm flipH="1" rot="5400000">
              <a:off x="7391788"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8"/>
            <p:cNvSpPr/>
            <p:nvPr/>
          </p:nvSpPr>
          <p:spPr>
            <a:xfrm flipH="1" rot="5400000">
              <a:off x="8770089"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8"/>
            <p:cNvSpPr/>
            <p:nvPr/>
          </p:nvSpPr>
          <p:spPr>
            <a:xfrm flipH="1" rot="5400000">
              <a:off x="8575518"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8"/>
            <p:cNvSpPr/>
            <p:nvPr/>
          </p:nvSpPr>
          <p:spPr>
            <a:xfrm flipH="1" rot="5400000">
              <a:off x="8380689"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8"/>
            <p:cNvSpPr/>
            <p:nvPr/>
          </p:nvSpPr>
          <p:spPr>
            <a:xfrm flipH="1" rot="5400000">
              <a:off x="7781513"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8"/>
            <p:cNvSpPr/>
            <p:nvPr/>
          </p:nvSpPr>
          <p:spPr>
            <a:xfrm flipH="1" rot="5400000">
              <a:off x="7587007"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8"/>
            <p:cNvSpPr/>
            <p:nvPr/>
          </p:nvSpPr>
          <p:spPr>
            <a:xfrm flipH="1" rot="5400000">
              <a:off x="7392113"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8"/>
            <p:cNvSpPr/>
            <p:nvPr/>
          </p:nvSpPr>
          <p:spPr>
            <a:xfrm flipH="1" rot="5400000">
              <a:off x="8022796"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8"/>
            <p:cNvSpPr/>
            <p:nvPr/>
          </p:nvSpPr>
          <p:spPr>
            <a:xfrm flipH="1" rot="5400000">
              <a:off x="8132524"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8"/>
            <p:cNvSpPr/>
            <p:nvPr/>
          </p:nvSpPr>
          <p:spPr>
            <a:xfrm flipH="1" rot="5400000">
              <a:off x="8888937"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8"/>
            <p:cNvSpPr/>
            <p:nvPr/>
          </p:nvSpPr>
          <p:spPr>
            <a:xfrm flipH="1" rot="5400000">
              <a:off x="7233855"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92" name="Google Shape;992;p8"/>
            <p:cNvGrpSpPr/>
            <p:nvPr/>
          </p:nvGrpSpPr>
          <p:grpSpPr>
            <a:xfrm rot="2145402">
              <a:off x="4414689" y="85124"/>
              <a:ext cx="227267" cy="408128"/>
              <a:chOff x="7886297" y="-4947"/>
              <a:chExt cx="685607" cy="1231221"/>
            </a:xfrm>
          </p:grpSpPr>
          <p:sp>
            <p:nvSpPr>
              <p:cNvPr id="993" name="Google Shape;993;p8"/>
              <p:cNvSpPr/>
              <p:nvPr/>
            </p:nvSpPr>
            <p:spPr>
              <a:xfrm rot="-550974">
                <a:off x="8468111" y="308076"/>
                <a:ext cx="22040" cy="22039"/>
              </a:xfrm>
              <a:custGeom>
                <a:rect b="b" l="l" r="r" t="t"/>
                <a:pathLst>
                  <a:path extrusionOk="0" h="388" w="388">
                    <a:moveTo>
                      <a:pt x="194" y="0"/>
                    </a:moveTo>
                    <a:cubicBezTo>
                      <a:pt x="87" y="0"/>
                      <a:pt x="0" y="88"/>
                      <a:pt x="0" y="194"/>
                    </a:cubicBezTo>
                    <a:cubicBezTo>
                      <a:pt x="0" y="300"/>
                      <a:pt x="87" y="388"/>
                      <a:pt x="194" y="388"/>
                    </a:cubicBezTo>
                    <a:cubicBezTo>
                      <a:pt x="300" y="388"/>
                      <a:pt x="387" y="300"/>
                      <a:pt x="387" y="194"/>
                    </a:cubicBezTo>
                    <a:cubicBezTo>
                      <a:pt x="387" y="88"/>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8"/>
              <p:cNvSpPr/>
              <p:nvPr/>
            </p:nvSpPr>
            <p:spPr>
              <a:xfrm rot="-550974">
                <a:off x="8056102" y="587990"/>
                <a:ext cx="235335" cy="623504"/>
              </a:xfrm>
              <a:custGeom>
                <a:rect b="b" l="l" r="r" t="t"/>
                <a:pathLst>
                  <a:path extrusionOk="0" h="10977" w="4143">
                    <a:moveTo>
                      <a:pt x="2961" y="0"/>
                    </a:moveTo>
                    <a:lnTo>
                      <a:pt x="165" y="9697"/>
                    </a:lnTo>
                    <a:cubicBezTo>
                      <a:pt x="0" y="10258"/>
                      <a:pt x="281" y="10829"/>
                      <a:pt x="765" y="10955"/>
                    </a:cubicBezTo>
                    <a:cubicBezTo>
                      <a:pt x="825" y="10970"/>
                      <a:pt x="885" y="10977"/>
                      <a:pt x="946" y="10977"/>
                    </a:cubicBezTo>
                    <a:cubicBezTo>
                      <a:pt x="1370" y="10977"/>
                      <a:pt x="1777" y="10632"/>
                      <a:pt x="1887" y="10133"/>
                    </a:cubicBezTo>
                    <a:lnTo>
                      <a:pt x="4142" y="300"/>
                    </a:lnTo>
                    <a:lnTo>
                      <a:pt x="296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8"/>
              <p:cNvSpPr/>
              <p:nvPr/>
            </p:nvSpPr>
            <p:spPr>
              <a:xfrm rot="-550974">
                <a:off x="7931397" y="38633"/>
                <a:ext cx="595409" cy="612825"/>
              </a:xfrm>
              <a:custGeom>
                <a:rect b="b" l="l" r="r" t="t"/>
                <a:pathLst>
                  <a:path extrusionOk="0" h="10789" w="10482">
                    <a:moveTo>
                      <a:pt x="5584" y="1"/>
                    </a:moveTo>
                    <a:cubicBezTo>
                      <a:pt x="3416" y="1"/>
                      <a:pt x="1358" y="1729"/>
                      <a:pt x="726" y="4262"/>
                    </a:cubicBezTo>
                    <a:cubicBezTo>
                      <a:pt x="1" y="7175"/>
                      <a:pt x="1423" y="10040"/>
                      <a:pt x="3920" y="10669"/>
                    </a:cubicBezTo>
                    <a:cubicBezTo>
                      <a:pt x="4244" y="10749"/>
                      <a:pt x="4570" y="10788"/>
                      <a:pt x="4894" y="10788"/>
                    </a:cubicBezTo>
                    <a:cubicBezTo>
                      <a:pt x="7056" y="10788"/>
                      <a:pt x="9116" y="9060"/>
                      <a:pt x="9756" y="6527"/>
                    </a:cubicBezTo>
                    <a:cubicBezTo>
                      <a:pt x="10481" y="3614"/>
                      <a:pt x="9049" y="749"/>
                      <a:pt x="6562" y="120"/>
                    </a:cubicBezTo>
                    <a:cubicBezTo>
                      <a:pt x="6237" y="39"/>
                      <a:pt x="5909" y="1"/>
                      <a:pt x="558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8"/>
              <p:cNvSpPr/>
              <p:nvPr/>
            </p:nvSpPr>
            <p:spPr>
              <a:xfrm rot="-550974">
                <a:off x="8014261" y="110802"/>
                <a:ext cx="455787" cy="195793"/>
              </a:xfrm>
              <a:custGeom>
                <a:rect b="b" l="l" r="r" t="t"/>
                <a:pathLst>
                  <a:path extrusionOk="0" h="3447" w="8024">
                    <a:moveTo>
                      <a:pt x="1521" y="1"/>
                    </a:moveTo>
                    <a:cubicBezTo>
                      <a:pt x="1414" y="1"/>
                      <a:pt x="1308" y="44"/>
                      <a:pt x="1229" y="137"/>
                    </a:cubicBezTo>
                    <a:lnTo>
                      <a:pt x="436" y="998"/>
                    </a:lnTo>
                    <a:lnTo>
                      <a:pt x="262" y="321"/>
                    </a:lnTo>
                    <a:cubicBezTo>
                      <a:pt x="165" y="418"/>
                      <a:pt x="78" y="524"/>
                      <a:pt x="0" y="640"/>
                    </a:cubicBezTo>
                    <a:lnTo>
                      <a:pt x="262" y="1685"/>
                    </a:lnTo>
                    <a:lnTo>
                      <a:pt x="1055" y="814"/>
                    </a:lnTo>
                    <a:cubicBezTo>
                      <a:pt x="1136" y="727"/>
                      <a:pt x="1241" y="686"/>
                      <a:pt x="1345" y="686"/>
                    </a:cubicBezTo>
                    <a:cubicBezTo>
                      <a:pt x="1517" y="686"/>
                      <a:pt x="1685" y="796"/>
                      <a:pt x="1733" y="989"/>
                    </a:cubicBezTo>
                    <a:lnTo>
                      <a:pt x="2023" y="2121"/>
                    </a:lnTo>
                    <a:lnTo>
                      <a:pt x="2807" y="1260"/>
                    </a:lnTo>
                    <a:cubicBezTo>
                      <a:pt x="2889" y="1167"/>
                      <a:pt x="2996" y="1124"/>
                      <a:pt x="3102" y="1124"/>
                    </a:cubicBezTo>
                    <a:cubicBezTo>
                      <a:pt x="3272" y="1124"/>
                      <a:pt x="3437" y="1234"/>
                      <a:pt x="3484" y="1424"/>
                    </a:cubicBezTo>
                    <a:lnTo>
                      <a:pt x="3775" y="2566"/>
                    </a:lnTo>
                    <a:lnTo>
                      <a:pt x="4568" y="1695"/>
                    </a:lnTo>
                    <a:cubicBezTo>
                      <a:pt x="4649" y="1607"/>
                      <a:pt x="4754" y="1566"/>
                      <a:pt x="4858" y="1566"/>
                    </a:cubicBezTo>
                    <a:cubicBezTo>
                      <a:pt x="5030" y="1566"/>
                      <a:pt x="5197" y="1677"/>
                      <a:pt x="5246" y="1869"/>
                    </a:cubicBezTo>
                    <a:lnTo>
                      <a:pt x="5536" y="3002"/>
                    </a:lnTo>
                    <a:lnTo>
                      <a:pt x="6330" y="2140"/>
                    </a:lnTo>
                    <a:cubicBezTo>
                      <a:pt x="6411" y="2047"/>
                      <a:pt x="6519" y="2004"/>
                      <a:pt x="6625" y="2004"/>
                    </a:cubicBezTo>
                    <a:cubicBezTo>
                      <a:pt x="6794" y="2004"/>
                      <a:pt x="6959" y="2114"/>
                      <a:pt x="7007" y="2305"/>
                    </a:cubicBezTo>
                    <a:lnTo>
                      <a:pt x="7288" y="3447"/>
                    </a:lnTo>
                    <a:lnTo>
                      <a:pt x="8023" y="2643"/>
                    </a:lnTo>
                    <a:cubicBezTo>
                      <a:pt x="7994" y="2508"/>
                      <a:pt x="7965" y="2372"/>
                      <a:pt x="7936" y="2247"/>
                    </a:cubicBezTo>
                    <a:lnTo>
                      <a:pt x="7462" y="2760"/>
                    </a:lnTo>
                    <a:lnTo>
                      <a:pt x="7171" y="1627"/>
                    </a:lnTo>
                    <a:cubicBezTo>
                      <a:pt x="7123" y="1435"/>
                      <a:pt x="6955" y="1325"/>
                      <a:pt x="6784" y="1325"/>
                    </a:cubicBezTo>
                    <a:cubicBezTo>
                      <a:pt x="6680" y="1325"/>
                      <a:pt x="6575" y="1365"/>
                      <a:pt x="6494" y="1453"/>
                    </a:cubicBezTo>
                    <a:lnTo>
                      <a:pt x="5710" y="2324"/>
                    </a:lnTo>
                    <a:lnTo>
                      <a:pt x="5420" y="1182"/>
                    </a:lnTo>
                    <a:cubicBezTo>
                      <a:pt x="5372" y="992"/>
                      <a:pt x="5207" y="882"/>
                      <a:pt x="5038" y="882"/>
                    </a:cubicBezTo>
                    <a:cubicBezTo>
                      <a:pt x="4932" y="882"/>
                      <a:pt x="4824" y="925"/>
                      <a:pt x="4742" y="1018"/>
                    </a:cubicBezTo>
                    <a:lnTo>
                      <a:pt x="3949" y="1879"/>
                    </a:lnTo>
                    <a:lnTo>
                      <a:pt x="3659" y="747"/>
                    </a:lnTo>
                    <a:cubicBezTo>
                      <a:pt x="3610" y="554"/>
                      <a:pt x="3442" y="444"/>
                      <a:pt x="3271" y="444"/>
                    </a:cubicBezTo>
                    <a:cubicBezTo>
                      <a:pt x="3167" y="444"/>
                      <a:pt x="3062" y="485"/>
                      <a:pt x="2981" y="572"/>
                    </a:cubicBezTo>
                    <a:lnTo>
                      <a:pt x="2188" y="1443"/>
                    </a:lnTo>
                    <a:lnTo>
                      <a:pt x="1907" y="301"/>
                    </a:lnTo>
                    <a:cubicBezTo>
                      <a:pt x="1859" y="111"/>
                      <a:pt x="1691" y="1"/>
                      <a:pt x="152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8"/>
              <p:cNvSpPr/>
              <p:nvPr/>
            </p:nvSpPr>
            <p:spPr>
              <a:xfrm rot="-550974">
                <a:off x="8406584" y="303005"/>
                <a:ext cx="22040" cy="22039"/>
              </a:xfrm>
              <a:custGeom>
                <a:rect b="b" l="l" r="r" t="t"/>
                <a:pathLst>
                  <a:path extrusionOk="0" h="388" w="388">
                    <a:moveTo>
                      <a:pt x="194" y="0"/>
                    </a:moveTo>
                    <a:cubicBezTo>
                      <a:pt x="88" y="0"/>
                      <a:pt x="0" y="87"/>
                      <a:pt x="0" y="194"/>
                    </a:cubicBezTo>
                    <a:cubicBezTo>
                      <a:pt x="0" y="300"/>
                      <a:pt x="88" y="387"/>
                      <a:pt x="194" y="387"/>
                    </a:cubicBezTo>
                    <a:cubicBezTo>
                      <a:pt x="300" y="387"/>
                      <a:pt x="388" y="300"/>
                      <a:pt x="388" y="194"/>
                    </a:cubicBezTo>
                    <a:cubicBezTo>
                      <a:pt x="388"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8"/>
              <p:cNvSpPr/>
              <p:nvPr/>
            </p:nvSpPr>
            <p:spPr>
              <a:xfrm rot="-550974">
                <a:off x="8345048" y="297878"/>
                <a:ext cx="22040" cy="22039"/>
              </a:xfrm>
              <a:custGeom>
                <a:rect b="b" l="l" r="r" t="t"/>
                <a:pathLst>
                  <a:path extrusionOk="0" h="388" w="388">
                    <a:moveTo>
                      <a:pt x="194" y="1"/>
                    </a:moveTo>
                    <a:cubicBezTo>
                      <a:pt x="88" y="1"/>
                      <a:pt x="1" y="88"/>
                      <a:pt x="1" y="194"/>
                    </a:cubicBezTo>
                    <a:cubicBezTo>
                      <a:pt x="1" y="301"/>
                      <a:pt x="88" y="388"/>
                      <a:pt x="194" y="388"/>
                    </a:cubicBezTo>
                    <a:cubicBezTo>
                      <a:pt x="301" y="388"/>
                      <a:pt x="388" y="30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8"/>
              <p:cNvSpPr/>
              <p:nvPr/>
            </p:nvSpPr>
            <p:spPr>
              <a:xfrm rot="-550974">
                <a:off x="8283431" y="292247"/>
                <a:ext cx="22040" cy="22039"/>
              </a:xfrm>
              <a:custGeom>
                <a:rect b="b" l="l" r="r" t="t"/>
                <a:pathLst>
                  <a:path extrusionOk="0" h="388" w="388">
                    <a:moveTo>
                      <a:pt x="194" y="1"/>
                    </a:moveTo>
                    <a:cubicBezTo>
                      <a:pt x="88" y="1"/>
                      <a:pt x="1" y="88"/>
                      <a:pt x="1" y="194"/>
                    </a:cubicBezTo>
                    <a:cubicBezTo>
                      <a:pt x="1" y="311"/>
                      <a:pt x="88" y="388"/>
                      <a:pt x="194" y="388"/>
                    </a:cubicBezTo>
                    <a:cubicBezTo>
                      <a:pt x="301" y="388"/>
                      <a:pt x="388" y="31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8"/>
              <p:cNvSpPr/>
              <p:nvPr/>
            </p:nvSpPr>
            <p:spPr>
              <a:xfrm rot="-550974">
                <a:off x="8221904" y="287176"/>
                <a:ext cx="22040" cy="22039"/>
              </a:xfrm>
              <a:custGeom>
                <a:rect b="b" l="l" r="r" t="t"/>
                <a:pathLst>
                  <a:path extrusionOk="0" h="388" w="388">
                    <a:moveTo>
                      <a:pt x="194" y="1"/>
                    </a:moveTo>
                    <a:cubicBezTo>
                      <a:pt x="88" y="1"/>
                      <a:pt x="1" y="88"/>
                      <a:pt x="1" y="194"/>
                    </a:cubicBezTo>
                    <a:cubicBezTo>
                      <a:pt x="1" y="301"/>
                      <a:pt x="88" y="388"/>
                      <a:pt x="194" y="388"/>
                    </a:cubicBezTo>
                    <a:cubicBezTo>
                      <a:pt x="301" y="388"/>
                      <a:pt x="388" y="30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8"/>
              <p:cNvSpPr/>
              <p:nvPr/>
            </p:nvSpPr>
            <p:spPr>
              <a:xfrm rot="-550974">
                <a:off x="8160433" y="282096"/>
                <a:ext cx="22040" cy="22039"/>
              </a:xfrm>
              <a:custGeom>
                <a:rect b="b" l="l" r="r" t="t"/>
                <a:pathLst>
                  <a:path extrusionOk="0" h="388" w="388">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8"/>
              <p:cNvSpPr/>
              <p:nvPr/>
            </p:nvSpPr>
            <p:spPr>
              <a:xfrm rot="-550974">
                <a:off x="8098902" y="276968"/>
                <a:ext cx="22040" cy="22096"/>
              </a:xfrm>
              <a:custGeom>
                <a:rect b="b" l="l" r="r" t="t"/>
                <a:pathLst>
                  <a:path extrusionOk="0" h="389" w="388">
                    <a:moveTo>
                      <a:pt x="194" y="1"/>
                    </a:moveTo>
                    <a:cubicBezTo>
                      <a:pt x="87" y="1"/>
                      <a:pt x="0" y="88"/>
                      <a:pt x="0" y="195"/>
                    </a:cubicBezTo>
                    <a:cubicBezTo>
                      <a:pt x="0" y="301"/>
                      <a:pt x="87" y="388"/>
                      <a:pt x="194" y="388"/>
                    </a:cubicBezTo>
                    <a:cubicBezTo>
                      <a:pt x="300" y="388"/>
                      <a:pt x="387" y="301"/>
                      <a:pt x="387" y="195"/>
                    </a:cubicBezTo>
                    <a:cubicBezTo>
                      <a:pt x="387" y="88"/>
                      <a:pt x="300"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8"/>
              <p:cNvSpPr/>
              <p:nvPr/>
            </p:nvSpPr>
            <p:spPr>
              <a:xfrm rot="-550974">
                <a:off x="8037289" y="271393"/>
                <a:ext cx="22040" cy="22039"/>
              </a:xfrm>
              <a:custGeom>
                <a:rect b="b" l="l" r="r" t="t"/>
                <a:pathLst>
                  <a:path extrusionOk="0" h="388" w="388">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8"/>
              <p:cNvSpPr/>
              <p:nvPr/>
            </p:nvSpPr>
            <p:spPr>
              <a:xfrm rot="-550974">
                <a:off x="7975753" y="266266"/>
                <a:ext cx="22040" cy="22039"/>
              </a:xfrm>
              <a:custGeom>
                <a:rect b="b" l="l" r="r" t="t"/>
                <a:pathLst>
                  <a:path extrusionOk="0" h="388" w="388">
                    <a:moveTo>
                      <a:pt x="194" y="1"/>
                    </a:moveTo>
                    <a:cubicBezTo>
                      <a:pt x="88" y="1"/>
                      <a:pt x="0" y="88"/>
                      <a:pt x="0" y="194"/>
                    </a:cubicBezTo>
                    <a:cubicBezTo>
                      <a:pt x="0" y="301"/>
                      <a:pt x="88" y="388"/>
                      <a:pt x="194" y="388"/>
                    </a:cubicBezTo>
                    <a:cubicBezTo>
                      <a:pt x="300" y="388"/>
                      <a:pt x="388" y="301"/>
                      <a:pt x="388" y="194"/>
                    </a:cubicBezTo>
                    <a:cubicBezTo>
                      <a:pt x="388" y="88"/>
                      <a:pt x="300"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8"/>
              <p:cNvSpPr/>
              <p:nvPr/>
            </p:nvSpPr>
            <p:spPr>
              <a:xfrm rot="-550974">
                <a:off x="7970130" y="271370"/>
                <a:ext cx="517873" cy="150125"/>
              </a:xfrm>
              <a:custGeom>
                <a:rect b="b" l="l" r="r" t="t"/>
                <a:pathLst>
                  <a:path extrusionOk="0" h="2643" w="9117">
                    <a:moveTo>
                      <a:pt x="97" y="1"/>
                    </a:moveTo>
                    <a:cubicBezTo>
                      <a:pt x="77" y="59"/>
                      <a:pt x="68" y="107"/>
                      <a:pt x="48" y="165"/>
                    </a:cubicBezTo>
                    <a:cubicBezTo>
                      <a:pt x="29" y="243"/>
                      <a:pt x="19" y="310"/>
                      <a:pt x="0" y="388"/>
                    </a:cubicBezTo>
                    <a:lnTo>
                      <a:pt x="9020" y="2643"/>
                    </a:lnTo>
                    <a:cubicBezTo>
                      <a:pt x="9039" y="2575"/>
                      <a:pt x="9058" y="2497"/>
                      <a:pt x="9078" y="2430"/>
                    </a:cubicBezTo>
                    <a:cubicBezTo>
                      <a:pt x="9087" y="2372"/>
                      <a:pt x="9107" y="2314"/>
                      <a:pt x="9116" y="2255"/>
                    </a:cubicBezTo>
                    <a:lnTo>
                      <a:pt x="97"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8"/>
              <p:cNvSpPr/>
              <p:nvPr/>
            </p:nvSpPr>
            <p:spPr>
              <a:xfrm rot="-550974">
                <a:off x="7994863" y="397407"/>
                <a:ext cx="457434" cy="257195"/>
              </a:xfrm>
              <a:custGeom>
                <a:rect b="b" l="l" r="r" t="t"/>
                <a:pathLst>
                  <a:path extrusionOk="0" h="4528" w="8053">
                    <a:moveTo>
                      <a:pt x="603" y="0"/>
                    </a:moveTo>
                    <a:cubicBezTo>
                      <a:pt x="519" y="0"/>
                      <a:pt x="434" y="33"/>
                      <a:pt x="368" y="102"/>
                    </a:cubicBezTo>
                    <a:lnTo>
                      <a:pt x="0" y="509"/>
                    </a:lnTo>
                    <a:cubicBezTo>
                      <a:pt x="320" y="2405"/>
                      <a:pt x="1549" y="3963"/>
                      <a:pt x="3300" y="4409"/>
                    </a:cubicBezTo>
                    <a:cubicBezTo>
                      <a:pt x="3624" y="4489"/>
                      <a:pt x="3950" y="4527"/>
                      <a:pt x="4274" y="4527"/>
                    </a:cubicBezTo>
                    <a:cubicBezTo>
                      <a:pt x="5709" y="4527"/>
                      <a:pt x="7097" y="3769"/>
                      <a:pt x="8052" y="2522"/>
                    </a:cubicBezTo>
                    <a:lnTo>
                      <a:pt x="7917" y="1989"/>
                    </a:lnTo>
                    <a:cubicBezTo>
                      <a:pt x="7880" y="1839"/>
                      <a:pt x="7747" y="1752"/>
                      <a:pt x="7610" y="1752"/>
                    </a:cubicBezTo>
                    <a:cubicBezTo>
                      <a:pt x="7526" y="1752"/>
                      <a:pt x="7441" y="1784"/>
                      <a:pt x="7375" y="1854"/>
                    </a:cubicBezTo>
                    <a:lnTo>
                      <a:pt x="6746" y="2551"/>
                    </a:lnTo>
                    <a:lnTo>
                      <a:pt x="6523" y="1641"/>
                    </a:lnTo>
                    <a:cubicBezTo>
                      <a:pt x="6481" y="1490"/>
                      <a:pt x="6345" y="1404"/>
                      <a:pt x="6209" y="1404"/>
                    </a:cubicBezTo>
                    <a:cubicBezTo>
                      <a:pt x="6126" y="1404"/>
                      <a:pt x="6043" y="1436"/>
                      <a:pt x="5981" y="1505"/>
                    </a:cubicBezTo>
                    <a:lnTo>
                      <a:pt x="5352" y="2192"/>
                    </a:lnTo>
                    <a:lnTo>
                      <a:pt x="5120" y="1292"/>
                    </a:lnTo>
                    <a:cubicBezTo>
                      <a:pt x="5084" y="1137"/>
                      <a:pt x="4952" y="1048"/>
                      <a:pt x="4816" y="1048"/>
                    </a:cubicBezTo>
                    <a:cubicBezTo>
                      <a:pt x="4731" y="1048"/>
                      <a:pt x="4645" y="1083"/>
                      <a:pt x="4578" y="1157"/>
                    </a:cubicBezTo>
                    <a:lnTo>
                      <a:pt x="3949" y="1844"/>
                    </a:lnTo>
                    <a:lnTo>
                      <a:pt x="3717" y="934"/>
                    </a:lnTo>
                    <a:cubicBezTo>
                      <a:pt x="3680" y="784"/>
                      <a:pt x="3547" y="697"/>
                      <a:pt x="3412" y="697"/>
                    </a:cubicBezTo>
                    <a:cubicBezTo>
                      <a:pt x="3330" y="697"/>
                      <a:pt x="3247" y="729"/>
                      <a:pt x="3184" y="799"/>
                    </a:cubicBezTo>
                    <a:lnTo>
                      <a:pt x="2546" y="1496"/>
                    </a:lnTo>
                    <a:lnTo>
                      <a:pt x="2323" y="586"/>
                    </a:lnTo>
                    <a:cubicBezTo>
                      <a:pt x="2281" y="436"/>
                      <a:pt x="2145" y="349"/>
                      <a:pt x="2009" y="349"/>
                    </a:cubicBezTo>
                    <a:cubicBezTo>
                      <a:pt x="1926" y="349"/>
                      <a:pt x="1843" y="381"/>
                      <a:pt x="1781" y="451"/>
                    </a:cubicBezTo>
                    <a:lnTo>
                      <a:pt x="1152" y="1147"/>
                    </a:lnTo>
                    <a:lnTo>
                      <a:pt x="920" y="238"/>
                    </a:lnTo>
                    <a:lnTo>
                      <a:pt x="910" y="238"/>
                    </a:lnTo>
                    <a:cubicBezTo>
                      <a:pt x="874" y="87"/>
                      <a:pt x="741" y="0"/>
                      <a:pt x="60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8"/>
              <p:cNvSpPr/>
              <p:nvPr/>
            </p:nvSpPr>
            <p:spPr>
              <a:xfrm rot="-550974">
                <a:off x="8019999" y="491039"/>
                <a:ext cx="395292" cy="165177"/>
              </a:xfrm>
              <a:custGeom>
                <a:rect b="b" l="l" r="r" t="t"/>
                <a:pathLst>
                  <a:path extrusionOk="0" h="2908" w="6959">
                    <a:moveTo>
                      <a:pt x="0" y="0"/>
                    </a:moveTo>
                    <a:lnTo>
                      <a:pt x="0" y="0"/>
                    </a:lnTo>
                    <a:cubicBezTo>
                      <a:pt x="532" y="1375"/>
                      <a:pt x="1597" y="2439"/>
                      <a:pt x="3000" y="2788"/>
                    </a:cubicBezTo>
                    <a:cubicBezTo>
                      <a:pt x="3327" y="2869"/>
                      <a:pt x="3657" y="2908"/>
                      <a:pt x="3983" y="2908"/>
                    </a:cubicBezTo>
                    <a:cubicBezTo>
                      <a:pt x="5058" y="2908"/>
                      <a:pt x="6105" y="2485"/>
                      <a:pt x="6958" y="1742"/>
                    </a:cubicBezTo>
                    <a:lnTo>
                      <a:pt x="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8"/>
              <p:cNvSpPr/>
              <p:nvPr/>
            </p:nvSpPr>
            <p:spPr>
              <a:xfrm rot="-550974">
                <a:off x="8459109" y="308068"/>
                <a:ext cx="22040" cy="22039"/>
              </a:xfrm>
              <a:custGeom>
                <a:rect b="b" l="l" r="r" t="t"/>
                <a:pathLst>
                  <a:path extrusionOk="0" h="388" w="388">
                    <a:moveTo>
                      <a:pt x="194" y="0"/>
                    </a:moveTo>
                    <a:cubicBezTo>
                      <a:pt x="88" y="0"/>
                      <a:pt x="0" y="87"/>
                      <a:pt x="0" y="194"/>
                    </a:cubicBezTo>
                    <a:cubicBezTo>
                      <a:pt x="0" y="300"/>
                      <a:pt x="88" y="387"/>
                      <a:pt x="194" y="387"/>
                    </a:cubicBezTo>
                    <a:cubicBezTo>
                      <a:pt x="300" y="387"/>
                      <a:pt x="388" y="300"/>
                      <a:pt x="388" y="194"/>
                    </a:cubicBezTo>
                    <a:cubicBezTo>
                      <a:pt x="388"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009" name="Google Shape;1009;p8"/>
          <p:cNvSpPr txBox="1"/>
          <p:nvPr>
            <p:ph type="title"/>
          </p:nvPr>
        </p:nvSpPr>
        <p:spPr>
          <a:xfrm>
            <a:off x="1305650" y="1307100"/>
            <a:ext cx="4699500" cy="25293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SzPts val="6000"/>
              <a:buNone/>
              <a:defRPr sz="7000">
                <a:solidFill>
                  <a:schemeClr val="lt2"/>
                </a:solidFill>
              </a:defRPr>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10" name="Shape 1010"/>
        <p:cNvGrpSpPr/>
        <p:nvPr/>
      </p:nvGrpSpPr>
      <p:grpSpPr>
        <a:xfrm>
          <a:off x="0" y="0"/>
          <a:ext cx="0" cy="0"/>
          <a:chOff x="0" y="0"/>
          <a:chExt cx="0" cy="0"/>
        </a:xfrm>
      </p:grpSpPr>
      <p:grpSp>
        <p:nvGrpSpPr>
          <p:cNvPr id="1011" name="Google Shape;1011;p9"/>
          <p:cNvGrpSpPr/>
          <p:nvPr/>
        </p:nvGrpSpPr>
        <p:grpSpPr>
          <a:xfrm>
            <a:off x="0" y="71440"/>
            <a:ext cx="9144000" cy="5009748"/>
            <a:chOff x="0" y="71440"/>
            <a:chExt cx="9144000" cy="5009748"/>
          </a:xfrm>
        </p:grpSpPr>
        <p:cxnSp>
          <p:nvCxnSpPr>
            <p:cNvPr id="1012" name="Google Shape;1012;p9"/>
            <p:cNvCxnSpPr/>
            <p:nvPr/>
          </p:nvCxnSpPr>
          <p:spPr>
            <a:xfrm flipH="1" rot="10800000">
              <a:off x="0" y="190425"/>
              <a:ext cx="9144000" cy="19200"/>
            </a:xfrm>
            <a:prstGeom prst="straightConnector1">
              <a:avLst/>
            </a:prstGeom>
            <a:noFill/>
            <a:ln cap="flat" cmpd="sng" w="19050">
              <a:solidFill>
                <a:schemeClr val="accent4"/>
              </a:solidFill>
              <a:prstDash val="lgDashDot"/>
              <a:round/>
              <a:headEnd len="med" w="med" type="none"/>
              <a:tailEnd len="med" w="med" type="none"/>
            </a:ln>
          </p:spPr>
        </p:cxnSp>
        <p:cxnSp>
          <p:nvCxnSpPr>
            <p:cNvPr id="1013" name="Google Shape;1013;p9"/>
            <p:cNvCxnSpPr/>
            <p:nvPr/>
          </p:nvCxnSpPr>
          <p:spPr>
            <a:xfrm flipH="1" rot="10800000">
              <a:off x="0" y="4933875"/>
              <a:ext cx="9144000" cy="19200"/>
            </a:xfrm>
            <a:prstGeom prst="straightConnector1">
              <a:avLst/>
            </a:prstGeom>
            <a:noFill/>
            <a:ln cap="flat" cmpd="sng" w="19050">
              <a:solidFill>
                <a:schemeClr val="accent4"/>
              </a:solidFill>
              <a:prstDash val="lgDashDot"/>
              <a:round/>
              <a:headEnd len="med" w="med" type="none"/>
              <a:tailEnd len="med" w="med" type="none"/>
            </a:ln>
          </p:spPr>
        </p:cxnSp>
        <p:grpSp>
          <p:nvGrpSpPr>
            <p:cNvPr id="1014" name="Google Shape;1014;p9"/>
            <p:cNvGrpSpPr/>
            <p:nvPr/>
          </p:nvGrpSpPr>
          <p:grpSpPr>
            <a:xfrm>
              <a:off x="8648880" y="71440"/>
              <a:ext cx="307343" cy="5009748"/>
              <a:chOff x="8648880" y="71440"/>
              <a:chExt cx="307343" cy="5009748"/>
            </a:xfrm>
          </p:grpSpPr>
          <p:sp>
            <p:nvSpPr>
              <p:cNvPr id="1015" name="Google Shape;1015;p9"/>
              <p:cNvSpPr/>
              <p:nvPr/>
            </p:nvSpPr>
            <p:spPr>
              <a:xfrm flipH="1" rot="10800000">
                <a:off x="8801651" y="3859973"/>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9"/>
              <p:cNvSpPr/>
              <p:nvPr/>
            </p:nvSpPr>
            <p:spPr>
              <a:xfrm flipH="1" rot="10800000">
                <a:off x="8824497" y="4850697"/>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9"/>
              <p:cNvSpPr/>
              <p:nvPr/>
            </p:nvSpPr>
            <p:spPr>
              <a:xfrm flipH="1" rot="10800000">
                <a:off x="8824497" y="4708550"/>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9"/>
              <p:cNvSpPr/>
              <p:nvPr/>
            </p:nvSpPr>
            <p:spPr>
              <a:xfrm flipH="1" rot="10800000">
                <a:off x="8824497" y="4565979"/>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9"/>
              <p:cNvSpPr/>
              <p:nvPr/>
            </p:nvSpPr>
            <p:spPr>
              <a:xfrm flipH="1" rot="10800000">
                <a:off x="8824497" y="4128242"/>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9"/>
              <p:cNvSpPr/>
              <p:nvPr/>
            </p:nvSpPr>
            <p:spPr>
              <a:xfrm flipH="1" rot="10800000">
                <a:off x="8824497" y="3986142"/>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9"/>
              <p:cNvSpPr/>
              <p:nvPr/>
            </p:nvSpPr>
            <p:spPr>
              <a:xfrm flipH="1" rot="10800000">
                <a:off x="8824497" y="3843995"/>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9"/>
              <p:cNvSpPr/>
              <p:nvPr/>
            </p:nvSpPr>
            <p:spPr>
              <a:xfrm flipH="1" rot="10800000">
                <a:off x="8667666" y="4850697"/>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9"/>
              <p:cNvSpPr/>
              <p:nvPr/>
            </p:nvSpPr>
            <p:spPr>
              <a:xfrm flipH="1" rot="10800000">
                <a:off x="8667666" y="4708550"/>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9"/>
              <p:cNvSpPr/>
              <p:nvPr/>
            </p:nvSpPr>
            <p:spPr>
              <a:xfrm flipH="1" rot="10800000">
                <a:off x="8667666" y="4565979"/>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9"/>
              <p:cNvSpPr/>
              <p:nvPr/>
            </p:nvSpPr>
            <p:spPr>
              <a:xfrm flipH="1" rot="10800000">
                <a:off x="8667666" y="4128242"/>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9"/>
              <p:cNvSpPr/>
              <p:nvPr/>
            </p:nvSpPr>
            <p:spPr>
              <a:xfrm flipH="1" rot="10800000">
                <a:off x="8667666" y="3986142"/>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9"/>
              <p:cNvSpPr/>
              <p:nvPr/>
            </p:nvSpPr>
            <p:spPr>
              <a:xfrm flipH="1" rot="10800000">
                <a:off x="8667666" y="3843995"/>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9"/>
              <p:cNvSpPr/>
              <p:nvPr/>
            </p:nvSpPr>
            <p:spPr>
              <a:xfrm flipH="1" rot="10800000">
                <a:off x="8710631" y="4309975"/>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9"/>
              <p:cNvSpPr/>
              <p:nvPr/>
            </p:nvSpPr>
            <p:spPr>
              <a:xfrm flipH="1" rot="10800000">
                <a:off x="8779211" y="4395636"/>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9"/>
              <p:cNvSpPr/>
              <p:nvPr/>
            </p:nvSpPr>
            <p:spPr>
              <a:xfrm flipH="1" rot="10800000">
                <a:off x="8733477" y="4974580"/>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9"/>
              <p:cNvSpPr/>
              <p:nvPr/>
            </p:nvSpPr>
            <p:spPr>
              <a:xfrm flipH="1" rot="10800000">
                <a:off x="8733070" y="3765672"/>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9"/>
              <p:cNvSpPr/>
              <p:nvPr/>
            </p:nvSpPr>
            <p:spPr>
              <a:xfrm rot="10800000">
                <a:off x="8648880" y="3483716"/>
                <a:ext cx="276493" cy="160554"/>
              </a:xfrm>
              <a:custGeom>
                <a:rect b="b" l="l" r="r" t="t"/>
                <a:pathLst>
                  <a:path extrusionOk="0" h="5497" w="11185">
                    <a:moveTo>
                      <a:pt x="1828" y="1"/>
                    </a:moveTo>
                    <a:cubicBezTo>
                      <a:pt x="1392" y="1"/>
                      <a:pt x="985" y="182"/>
                      <a:pt x="630" y="647"/>
                    </a:cubicBezTo>
                    <a:cubicBezTo>
                      <a:pt x="1" y="1480"/>
                      <a:pt x="562" y="3009"/>
                      <a:pt x="1027" y="3570"/>
                    </a:cubicBezTo>
                    <a:cubicBezTo>
                      <a:pt x="1551" y="4209"/>
                      <a:pt x="3044" y="5497"/>
                      <a:pt x="6015" y="5497"/>
                    </a:cubicBezTo>
                    <a:cubicBezTo>
                      <a:pt x="6058" y="5497"/>
                      <a:pt x="6102" y="5496"/>
                      <a:pt x="6146" y="5496"/>
                    </a:cubicBezTo>
                    <a:cubicBezTo>
                      <a:pt x="9195" y="5457"/>
                      <a:pt x="11062" y="2902"/>
                      <a:pt x="11178" y="493"/>
                    </a:cubicBezTo>
                    <a:cubicBezTo>
                      <a:pt x="11185" y="384"/>
                      <a:pt x="11096" y="312"/>
                      <a:pt x="11005" y="312"/>
                    </a:cubicBezTo>
                    <a:cubicBezTo>
                      <a:pt x="10950" y="312"/>
                      <a:pt x="10895" y="338"/>
                      <a:pt x="10859" y="396"/>
                    </a:cubicBezTo>
                    <a:cubicBezTo>
                      <a:pt x="10139" y="1527"/>
                      <a:pt x="8692" y="2359"/>
                      <a:pt x="7216" y="2359"/>
                    </a:cubicBezTo>
                    <a:cubicBezTo>
                      <a:pt x="6571" y="2359"/>
                      <a:pt x="5921" y="2200"/>
                      <a:pt x="5324" y="1838"/>
                    </a:cubicBezTo>
                    <a:cubicBezTo>
                      <a:pt x="4208" y="1152"/>
                      <a:pt x="2925" y="1"/>
                      <a:pt x="18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9"/>
              <p:cNvSpPr/>
              <p:nvPr/>
            </p:nvSpPr>
            <p:spPr>
              <a:xfrm rot="10800000">
                <a:off x="8807038" y="3517655"/>
                <a:ext cx="149185" cy="168410"/>
              </a:xfrm>
              <a:custGeom>
                <a:rect b="b" l="l" r="r" t="t"/>
                <a:pathLst>
                  <a:path extrusionOk="0" h="5766" w="6035">
                    <a:moveTo>
                      <a:pt x="421" y="0"/>
                    </a:moveTo>
                    <a:cubicBezTo>
                      <a:pt x="332" y="0"/>
                      <a:pt x="243" y="49"/>
                      <a:pt x="204" y="143"/>
                    </a:cubicBezTo>
                    <a:lnTo>
                      <a:pt x="59" y="482"/>
                    </a:lnTo>
                    <a:cubicBezTo>
                      <a:pt x="0" y="617"/>
                      <a:pt x="10" y="772"/>
                      <a:pt x="88" y="888"/>
                    </a:cubicBezTo>
                    <a:cubicBezTo>
                      <a:pt x="397" y="1372"/>
                      <a:pt x="784" y="1759"/>
                      <a:pt x="1229" y="2078"/>
                    </a:cubicBezTo>
                    <a:cubicBezTo>
                      <a:pt x="1375" y="2175"/>
                      <a:pt x="1433" y="2349"/>
                      <a:pt x="1394" y="2514"/>
                    </a:cubicBezTo>
                    <a:cubicBezTo>
                      <a:pt x="1278" y="2949"/>
                      <a:pt x="1297" y="3433"/>
                      <a:pt x="1452" y="3927"/>
                    </a:cubicBezTo>
                    <a:cubicBezTo>
                      <a:pt x="1704" y="4711"/>
                      <a:pt x="2275" y="5407"/>
                      <a:pt x="2197" y="5766"/>
                    </a:cubicBezTo>
                    <a:cubicBezTo>
                      <a:pt x="2710" y="5688"/>
                      <a:pt x="3533" y="4962"/>
                      <a:pt x="3223" y="4207"/>
                    </a:cubicBezTo>
                    <a:lnTo>
                      <a:pt x="3223" y="4207"/>
                    </a:lnTo>
                    <a:cubicBezTo>
                      <a:pt x="3557" y="4397"/>
                      <a:pt x="3929" y="4448"/>
                      <a:pt x="4231" y="4448"/>
                    </a:cubicBezTo>
                    <a:cubicBezTo>
                      <a:pt x="4576" y="4448"/>
                      <a:pt x="4830" y="4382"/>
                      <a:pt x="4830" y="4382"/>
                    </a:cubicBezTo>
                    <a:cubicBezTo>
                      <a:pt x="4830" y="4382"/>
                      <a:pt x="4888" y="3646"/>
                      <a:pt x="4423" y="2940"/>
                    </a:cubicBezTo>
                    <a:lnTo>
                      <a:pt x="4423" y="2940"/>
                    </a:lnTo>
                    <a:cubicBezTo>
                      <a:pt x="4555" y="2964"/>
                      <a:pt x="4680" y="2976"/>
                      <a:pt x="4795" y="2976"/>
                    </a:cubicBezTo>
                    <a:cubicBezTo>
                      <a:pt x="5643" y="2976"/>
                      <a:pt x="6035" y="2354"/>
                      <a:pt x="5933" y="1604"/>
                    </a:cubicBezTo>
                    <a:lnTo>
                      <a:pt x="5933" y="1604"/>
                    </a:lnTo>
                    <a:cubicBezTo>
                      <a:pt x="5757" y="1740"/>
                      <a:pt x="5588" y="1797"/>
                      <a:pt x="5408" y="1797"/>
                    </a:cubicBezTo>
                    <a:cubicBezTo>
                      <a:pt x="5101" y="1797"/>
                      <a:pt x="4760" y="1634"/>
                      <a:pt x="4297" y="1420"/>
                    </a:cubicBezTo>
                    <a:cubicBezTo>
                      <a:pt x="3948" y="1256"/>
                      <a:pt x="3524" y="1099"/>
                      <a:pt x="3089" y="1099"/>
                    </a:cubicBezTo>
                    <a:cubicBezTo>
                      <a:pt x="2753" y="1099"/>
                      <a:pt x="2411" y="1192"/>
                      <a:pt x="2091" y="1449"/>
                    </a:cubicBezTo>
                    <a:cubicBezTo>
                      <a:pt x="1996" y="1525"/>
                      <a:pt x="1881" y="1561"/>
                      <a:pt x="1767" y="1561"/>
                    </a:cubicBezTo>
                    <a:cubicBezTo>
                      <a:pt x="1604" y="1561"/>
                      <a:pt x="1443" y="1486"/>
                      <a:pt x="1346" y="1343"/>
                    </a:cubicBezTo>
                    <a:cubicBezTo>
                      <a:pt x="1104" y="1004"/>
                      <a:pt x="871" y="588"/>
                      <a:pt x="639" y="133"/>
                    </a:cubicBezTo>
                    <a:cubicBezTo>
                      <a:pt x="592" y="44"/>
                      <a:pt x="506" y="0"/>
                      <a:pt x="42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34" name="Google Shape;1034;p9"/>
              <p:cNvGrpSpPr/>
              <p:nvPr/>
            </p:nvGrpSpPr>
            <p:grpSpPr>
              <a:xfrm>
                <a:off x="8731719" y="1519757"/>
                <a:ext cx="181489" cy="435767"/>
                <a:chOff x="8731719" y="1519757"/>
                <a:chExt cx="181489" cy="435767"/>
              </a:xfrm>
            </p:grpSpPr>
            <p:sp>
              <p:nvSpPr>
                <p:cNvPr id="1035" name="Google Shape;1035;p9"/>
                <p:cNvSpPr/>
                <p:nvPr/>
              </p:nvSpPr>
              <p:spPr>
                <a:xfrm rot="5400000">
                  <a:off x="8668431" y="1606525"/>
                  <a:ext cx="196038" cy="69458"/>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9"/>
                <p:cNvSpPr/>
                <p:nvPr/>
              </p:nvSpPr>
              <p:spPr>
                <a:xfrm rot="5400000">
                  <a:off x="8770796" y="1611342"/>
                  <a:ext cx="88857" cy="1670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9"/>
                <p:cNvSpPr/>
                <p:nvPr/>
              </p:nvSpPr>
              <p:spPr>
                <a:xfrm rot="5400000">
                  <a:off x="8712706" y="1538770"/>
                  <a:ext cx="219516" cy="181489"/>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9"/>
                <p:cNvSpPr/>
                <p:nvPr/>
              </p:nvSpPr>
              <p:spPr>
                <a:xfrm flipH="1" rot="5400000">
                  <a:off x="8668431" y="1799297"/>
                  <a:ext cx="196038" cy="69458"/>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9"/>
                <p:cNvSpPr/>
                <p:nvPr/>
              </p:nvSpPr>
              <p:spPr>
                <a:xfrm flipH="1" rot="5400000">
                  <a:off x="8770796" y="1696928"/>
                  <a:ext cx="88857" cy="1670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9"/>
                <p:cNvSpPr/>
                <p:nvPr/>
              </p:nvSpPr>
              <p:spPr>
                <a:xfrm flipH="1" rot="5400000">
                  <a:off x="8712706" y="1755021"/>
                  <a:ext cx="219516" cy="181489"/>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41" name="Google Shape;1041;p9"/>
              <p:cNvSpPr/>
              <p:nvPr/>
            </p:nvSpPr>
            <p:spPr>
              <a:xfrm flipH="1" rot="10800000">
                <a:off x="8801651" y="2183647"/>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9"/>
              <p:cNvSpPr/>
              <p:nvPr/>
            </p:nvSpPr>
            <p:spPr>
              <a:xfrm flipH="1" rot="10800000">
                <a:off x="8824497" y="3174371"/>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9"/>
              <p:cNvSpPr/>
              <p:nvPr/>
            </p:nvSpPr>
            <p:spPr>
              <a:xfrm flipH="1" rot="10800000">
                <a:off x="8824497" y="3032224"/>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9"/>
              <p:cNvSpPr/>
              <p:nvPr/>
            </p:nvSpPr>
            <p:spPr>
              <a:xfrm flipH="1" rot="10800000">
                <a:off x="8824497" y="2889653"/>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9"/>
              <p:cNvSpPr/>
              <p:nvPr/>
            </p:nvSpPr>
            <p:spPr>
              <a:xfrm flipH="1" rot="10800000">
                <a:off x="8824497" y="2451916"/>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9"/>
              <p:cNvSpPr/>
              <p:nvPr/>
            </p:nvSpPr>
            <p:spPr>
              <a:xfrm flipH="1" rot="10800000">
                <a:off x="8824497" y="2309816"/>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9"/>
              <p:cNvSpPr/>
              <p:nvPr/>
            </p:nvSpPr>
            <p:spPr>
              <a:xfrm flipH="1" rot="10800000">
                <a:off x="8824497" y="2167669"/>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9"/>
              <p:cNvSpPr/>
              <p:nvPr/>
            </p:nvSpPr>
            <p:spPr>
              <a:xfrm flipH="1" rot="10800000">
                <a:off x="8667666" y="3174371"/>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9"/>
              <p:cNvSpPr/>
              <p:nvPr/>
            </p:nvSpPr>
            <p:spPr>
              <a:xfrm flipH="1" rot="10800000">
                <a:off x="8667666" y="3032224"/>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9"/>
              <p:cNvSpPr/>
              <p:nvPr/>
            </p:nvSpPr>
            <p:spPr>
              <a:xfrm flipH="1" rot="10800000">
                <a:off x="8667666" y="2889653"/>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9"/>
              <p:cNvSpPr/>
              <p:nvPr/>
            </p:nvSpPr>
            <p:spPr>
              <a:xfrm flipH="1" rot="10800000">
                <a:off x="8667666" y="2451916"/>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9"/>
              <p:cNvSpPr/>
              <p:nvPr/>
            </p:nvSpPr>
            <p:spPr>
              <a:xfrm flipH="1" rot="10800000">
                <a:off x="8667666" y="2309816"/>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9"/>
              <p:cNvSpPr/>
              <p:nvPr/>
            </p:nvSpPr>
            <p:spPr>
              <a:xfrm flipH="1" rot="10800000">
                <a:off x="8667666" y="2167669"/>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9"/>
              <p:cNvSpPr/>
              <p:nvPr/>
            </p:nvSpPr>
            <p:spPr>
              <a:xfrm flipH="1" rot="10800000">
                <a:off x="8710631" y="2633649"/>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9"/>
              <p:cNvSpPr/>
              <p:nvPr/>
            </p:nvSpPr>
            <p:spPr>
              <a:xfrm flipH="1" rot="10800000">
                <a:off x="8779211" y="2719310"/>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9"/>
              <p:cNvSpPr/>
              <p:nvPr/>
            </p:nvSpPr>
            <p:spPr>
              <a:xfrm flipH="1" rot="10800000">
                <a:off x="8733477" y="3298254"/>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9"/>
              <p:cNvSpPr/>
              <p:nvPr/>
            </p:nvSpPr>
            <p:spPr>
              <a:xfrm flipH="1" rot="10800000">
                <a:off x="8733070" y="20893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9"/>
              <p:cNvSpPr/>
              <p:nvPr/>
            </p:nvSpPr>
            <p:spPr>
              <a:xfrm flipH="1" rot="10800000">
                <a:off x="8801651" y="165741"/>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9"/>
              <p:cNvSpPr/>
              <p:nvPr/>
            </p:nvSpPr>
            <p:spPr>
              <a:xfrm flipH="1" rot="10800000">
                <a:off x="8824497" y="1156465"/>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9"/>
              <p:cNvSpPr/>
              <p:nvPr/>
            </p:nvSpPr>
            <p:spPr>
              <a:xfrm flipH="1" rot="10800000">
                <a:off x="8824497" y="1014318"/>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9"/>
              <p:cNvSpPr/>
              <p:nvPr/>
            </p:nvSpPr>
            <p:spPr>
              <a:xfrm flipH="1" rot="10800000">
                <a:off x="8824497" y="871748"/>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9"/>
              <p:cNvSpPr/>
              <p:nvPr/>
            </p:nvSpPr>
            <p:spPr>
              <a:xfrm flipH="1" rot="10800000">
                <a:off x="8824497" y="434010"/>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9"/>
              <p:cNvSpPr/>
              <p:nvPr/>
            </p:nvSpPr>
            <p:spPr>
              <a:xfrm flipH="1" rot="10800000">
                <a:off x="8824497" y="291910"/>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9"/>
              <p:cNvSpPr/>
              <p:nvPr/>
            </p:nvSpPr>
            <p:spPr>
              <a:xfrm flipH="1" rot="10800000">
                <a:off x="8824497" y="149763"/>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9"/>
              <p:cNvSpPr/>
              <p:nvPr/>
            </p:nvSpPr>
            <p:spPr>
              <a:xfrm flipH="1" rot="10800000">
                <a:off x="8667666" y="1156465"/>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9"/>
              <p:cNvSpPr/>
              <p:nvPr/>
            </p:nvSpPr>
            <p:spPr>
              <a:xfrm flipH="1" rot="10800000">
                <a:off x="8667666" y="1014318"/>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9"/>
              <p:cNvSpPr/>
              <p:nvPr/>
            </p:nvSpPr>
            <p:spPr>
              <a:xfrm flipH="1" rot="10800000">
                <a:off x="8667666" y="871748"/>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9"/>
              <p:cNvSpPr/>
              <p:nvPr/>
            </p:nvSpPr>
            <p:spPr>
              <a:xfrm flipH="1" rot="10800000">
                <a:off x="8667666" y="434010"/>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9"/>
              <p:cNvSpPr/>
              <p:nvPr/>
            </p:nvSpPr>
            <p:spPr>
              <a:xfrm flipH="1" rot="10800000">
                <a:off x="8667666" y="291910"/>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9"/>
              <p:cNvSpPr/>
              <p:nvPr/>
            </p:nvSpPr>
            <p:spPr>
              <a:xfrm flipH="1" rot="10800000">
                <a:off x="8667666" y="149763"/>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9"/>
              <p:cNvSpPr/>
              <p:nvPr/>
            </p:nvSpPr>
            <p:spPr>
              <a:xfrm flipH="1" rot="10800000">
                <a:off x="8710631" y="615743"/>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9"/>
              <p:cNvSpPr/>
              <p:nvPr/>
            </p:nvSpPr>
            <p:spPr>
              <a:xfrm flipH="1" rot="10800000">
                <a:off x="8779211" y="701404"/>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9"/>
              <p:cNvSpPr/>
              <p:nvPr/>
            </p:nvSpPr>
            <p:spPr>
              <a:xfrm flipH="1" rot="10800000">
                <a:off x="8733477" y="1280349"/>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9"/>
              <p:cNvSpPr/>
              <p:nvPr/>
            </p:nvSpPr>
            <p:spPr>
              <a:xfrm flipH="1" rot="10800000">
                <a:off x="8733070" y="71440"/>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75" name="Google Shape;1075;p9"/>
            <p:cNvGrpSpPr/>
            <p:nvPr/>
          </p:nvGrpSpPr>
          <p:grpSpPr>
            <a:xfrm rot="10800000">
              <a:off x="181206" y="71440"/>
              <a:ext cx="307343" cy="5009748"/>
              <a:chOff x="8648880" y="71440"/>
              <a:chExt cx="307343" cy="5009748"/>
            </a:xfrm>
          </p:grpSpPr>
          <p:sp>
            <p:nvSpPr>
              <p:cNvPr id="1076" name="Google Shape;1076;p9"/>
              <p:cNvSpPr/>
              <p:nvPr/>
            </p:nvSpPr>
            <p:spPr>
              <a:xfrm flipH="1" rot="10800000">
                <a:off x="8801651" y="3859973"/>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9"/>
              <p:cNvSpPr/>
              <p:nvPr/>
            </p:nvSpPr>
            <p:spPr>
              <a:xfrm flipH="1" rot="10800000">
                <a:off x="8824497" y="4850697"/>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9"/>
              <p:cNvSpPr/>
              <p:nvPr/>
            </p:nvSpPr>
            <p:spPr>
              <a:xfrm flipH="1" rot="10800000">
                <a:off x="8824497" y="4708550"/>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9"/>
              <p:cNvSpPr/>
              <p:nvPr/>
            </p:nvSpPr>
            <p:spPr>
              <a:xfrm flipH="1" rot="10800000">
                <a:off x="8824497" y="4565979"/>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9"/>
              <p:cNvSpPr/>
              <p:nvPr/>
            </p:nvSpPr>
            <p:spPr>
              <a:xfrm flipH="1" rot="10800000">
                <a:off x="8824497" y="4128242"/>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9"/>
              <p:cNvSpPr/>
              <p:nvPr/>
            </p:nvSpPr>
            <p:spPr>
              <a:xfrm flipH="1" rot="10800000">
                <a:off x="8824497" y="3986142"/>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9"/>
              <p:cNvSpPr/>
              <p:nvPr/>
            </p:nvSpPr>
            <p:spPr>
              <a:xfrm flipH="1" rot="10800000">
                <a:off x="8824497" y="3843995"/>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9"/>
              <p:cNvSpPr/>
              <p:nvPr/>
            </p:nvSpPr>
            <p:spPr>
              <a:xfrm flipH="1" rot="10800000">
                <a:off x="8667666" y="4850697"/>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9"/>
              <p:cNvSpPr/>
              <p:nvPr/>
            </p:nvSpPr>
            <p:spPr>
              <a:xfrm flipH="1" rot="10800000">
                <a:off x="8667666" y="4708550"/>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9"/>
              <p:cNvSpPr/>
              <p:nvPr/>
            </p:nvSpPr>
            <p:spPr>
              <a:xfrm flipH="1" rot="10800000">
                <a:off x="8667666" y="4565979"/>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9"/>
              <p:cNvSpPr/>
              <p:nvPr/>
            </p:nvSpPr>
            <p:spPr>
              <a:xfrm flipH="1" rot="10800000">
                <a:off x="8667666" y="4128242"/>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9"/>
              <p:cNvSpPr/>
              <p:nvPr/>
            </p:nvSpPr>
            <p:spPr>
              <a:xfrm flipH="1" rot="10800000">
                <a:off x="8667666" y="3986142"/>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9"/>
              <p:cNvSpPr/>
              <p:nvPr/>
            </p:nvSpPr>
            <p:spPr>
              <a:xfrm flipH="1" rot="10800000">
                <a:off x="8667666" y="3843995"/>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9"/>
              <p:cNvSpPr/>
              <p:nvPr/>
            </p:nvSpPr>
            <p:spPr>
              <a:xfrm flipH="1" rot="10800000">
                <a:off x="8710631" y="4309975"/>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9"/>
              <p:cNvSpPr/>
              <p:nvPr/>
            </p:nvSpPr>
            <p:spPr>
              <a:xfrm flipH="1" rot="10800000">
                <a:off x="8779211" y="4395636"/>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9"/>
              <p:cNvSpPr/>
              <p:nvPr/>
            </p:nvSpPr>
            <p:spPr>
              <a:xfrm flipH="1" rot="10800000">
                <a:off x="8733477" y="4974580"/>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9"/>
              <p:cNvSpPr/>
              <p:nvPr/>
            </p:nvSpPr>
            <p:spPr>
              <a:xfrm flipH="1" rot="10800000">
                <a:off x="8733070" y="3765672"/>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9"/>
              <p:cNvSpPr/>
              <p:nvPr/>
            </p:nvSpPr>
            <p:spPr>
              <a:xfrm rot="10800000">
                <a:off x="8648880" y="3483716"/>
                <a:ext cx="276493" cy="160554"/>
              </a:xfrm>
              <a:custGeom>
                <a:rect b="b" l="l" r="r" t="t"/>
                <a:pathLst>
                  <a:path extrusionOk="0" h="5497" w="11185">
                    <a:moveTo>
                      <a:pt x="1828" y="1"/>
                    </a:moveTo>
                    <a:cubicBezTo>
                      <a:pt x="1392" y="1"/>
                      <a:pt x="985" y="182"/>
                      <a:pt x="630" y="647"/>
                    </a:cubicBezTo>
                    <a:cubicBezTo>
                      <a:pt x="1" y="1480"/>
                      <a:pt x="562" y="3009"/>
                      <a:pt x="1027" y="3570"/>
                    </a:cubicBezTo>
                    <a:cubicBezTo>
                      <a:pt x="1551" y="4209"/>
                      <a:pt x="3044" y="5497"/>
                      <a:pt x="6015" y="5497"/>
                    </a:cubicBezTo>
                    <a:cubicBezTo>
                      <a:pt x="6058" y="5497"/>
                      <a:pt x="6102" y="5496"/>
                      <a:pt x="6146" y="5496"/>
                    </a:cubicBezTo>
                    <a:cubicBezTo>
                      <a:pt x="9195" y="5457"/>
                      <a:pt x="11062" y="2902"/>
                      <a:pt x="11178" y="493"/>
                    </a:cubicBezTo>
                    <a:cubicBezTo>
                      <a:pt x="11185" y="384"/>
                      <a:pt x="11096" y="312"/>
                      <a:pt x="11005" y="312"/>
                    </a:cubicBezTo>
                    <a:cubicBezTo>
                      <a:pt x="10950" y="312"/>
                      <a:pt x="10895" y="338"/>
                      <a:pt x="10859" y="396"/>
                    </a:cubicBezTo>
                    <a:cubicBezTo>
                      <a:pt x="10139" y="1527"/>
                      <a:pt x="8692" y="2359"/>
                      <a:pt x="7216" y="2359"/>
                    </a:cubicBezTo>
                    <a:cubicBezTo>
                      <a:pt x="6571" y="2359"/>
                      <a:pt x="5921" y="2200"/>
                      <a:pt x="5324" y="1838"/>
                    </a:cubicBezTo>
                    <a:cubicBezTo>
                      <a:pt x="4208" y="1152"/>
                      <a:pt x="2925" y="1"/>
                      <a:pt x="18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9"/>
              <p:cNvSpPr/>
              <p:nvPr/>
            </p:nvSpPr>
            <p:spPr>
              <a:xfrm rot="10800000">
                <a:off x="8807038" y="3517655"/>
                <a:ext cx="149185" cy="168410"/>
              </a:xfrm>
              <a:custGeom>
                <a:rect b="b" l="l" r="r" t="t"/>
                <a:pathLst>
                  <a:path extrusionOk="0" h="5766" w="6035">
                    <a:moveTo>
                      <a:pt x="421" y="0"/>
                    </a:moveTo>
                    <a:cubicBezTo>
                      <a:pt x="332" y="0"/>
                      <a:pt x="243" y="49"/>
                      <a:pt x="204" y="143"/>
                    </a:cubicBezTo>
                    <a:lnTo>
                      <a:pt x="59" y="482"/>
                    </a:lnTo>
                    <a:cubicBezTo>
                      <a:pt x="0" y="617"/>
                      <a:pt x="10" y="772"/>
                      <a:pt x="88" y="888"/>
                    </a:cubicBezTo>
                    <a:cubicBezTo>
                      <a:pt x="397" y="1372"/>
                      <a:pt x="784" y="1759"/>
                      <a:pt x="1229" y="2078"/>
                    </a:cubicBezTo>
                    <a:cubicBezTo>
                      <a:pt x="1375" y="2175"/>
                      <a:pt x="1433" y="2349"/>
                      <a:pt x="1394" y="2514"/>
                    </a:cubicBezTo>
                    <a:cubicBezTo>
                      <a:pt x="1278" y="2949"/>
                      <a:pt x="1297" y="3433"/>
                      <a:pt x="1452" y="3927"/>
                    </a:cubicBezTo>
                    <a:cubicBezTo>
                      <a:pt x="1704" y="4711"/>
                      <a:pt x="2275" y="5407"/>
                      <a:pt x="2197" y="5766"/>
                    </a:cubicBezTo>
                    <a:cubicBezTo>
                      <a:pt x="2710" y="5688"/>
                      <a:pt x="3533" y="4962"/>
                      <a:pt x="3223" y="4207"/>
                    </a:cubicBezTo>
                    <a:lnTo>
                      <a:pt x="3223" y="4207"/>
                    </a:lnTo>
                    <a:cubicBezTo>
                      <a:pt x="3557" y="4397"/>
                      <a:pt x="3929" y="4448"/>
                      <a:pt x="4231" y="4448"/>
                    </a:cubicBezTo>
                    <a:cubicBezTo>
                      <a:pt x="4576" y="4448"/>
                      <a:pt x="4830" y="4382"/>
                      <a:pt x="4830" y="4382"/>
                    </a:cubicBezTo>
                    <a:cubicBezTo>
                      <a:pt x="4830" y="4382"/>
                      <a:pt x="4888" y="3646"/>
                      <a:pt x="4423" y="2940"/>
                    </a:cubicBezTo>
                    <a:lnTo>
                      <a:pt x="4423" y="2940"/>
                    </a:lnTo>
                    <a:cubicBezTo>
                      <a:pt x="4555" y="2964"/>
                      <a:pt x="4680" y="2976"/>
                      <a:pt x="4795" y="2976"/>
                    </a:cubicBezTo>
                    <a:cubicBezTo>
                      <a:pt x="5643" y="2976"/>
                      <a:pt x="6035" y="2354"/>
                      <a:pt x="5933" y="1604"/>
                    </a:cubicBezTo>
                    <a:lnTo>
                      <a:pt x="5933" y="1604"/>
                    </a:lnTo>
                    <a:cubicBezTo>
                      <a:pt x="5757" y="1740"/>
                      <a:pt x="5588" y="1797"/>
                      <a:pt x="5408" y="1797"/>
                    </a:cubicBezTo>
                    <a:cubicBezTo>
                      <a:pt x="5101" y="1797"/>
                      <a:pt x="4760" y="1634"/>
                      <a:pt x="4297" y="1420"/>
                    </a:cubicBezTo>
                    <a:cubicBezTo>
                      <a:pt x="3948" y="1256"/>
                      <a:pt x="3524" y="1099"/>
                      <a:pt x="3089" y="1099"/>
                    </a:cubicBezTo>
                    <a:cubicBezTo>
                      <a:pt x="2753" y="1099"/>
                      <a:pt x="2411" y="1192"/>
                      <a:pt x="2091" y="1449"/>
                    </a:cubicBezTo>
                    <a:cubicBezTo>
                      <a:pt x="1996" y="1525"/>
                      <a:pt x="1881" y="1561"/>
                      <a:pt x="1767" y="1561"/>
                    </a:cubicBezTo>
                    <a:cubicBezTo>
                      <a:pt x="1604" y="1561"/>
                      <a:pt x="1443" y="1486"/>
                      <a:pt x="1346" y="1343"/>
                    </a:cubicBezTo>
                    <a:cubicBezTo>
                      <a:pt x="1104" y="1004"/>
                      <a:pt x="871" y="588"/>
                      <a:pt x="639" y="133"/>
                    </a:cubicBezTo>
                    <a:cubicBezTo>
                      <a:pt x="592" y="44"/>
                      <a:pt x="506" y="0"/>
                      <a:pt x="42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95" name="Google Shape;1095;p9"/>
              <p:cNvGrpSpPr/>
              <p:nvPr/>
            </p:nvGrpSpPr>
            <p:grpSpPr>
              <a:xfrm>
                <a:off x="8731719" y="1519757"/>
                <a:ext cx="181489" cy="435767"/>
                <a:chOff x="8731719" y="1519757"/>
                <a:chExt cx="181489" cy="435767"/>
              </a:xfrm>
            </p:grpSpPr>
            <p:sp>
              <p:nvSpPr>
                <p:cNvPr id="1096" name="Google Shape;1096;p9"/>
                <p:cNvSpPr/>
                <p:nvPr/>
              </p:nvSpPr>
              <p:spPr>
                <a:xfrm rot="5400000">
                  <a:off x="8668431" y="1606525"/>
                  <a:ext cx="196038" cy="69458"/>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9"/>
                <p:cNvSpPr/>
                <p:nvPr/>
              </p:nvSpPr>
              <p:spPr>
                <a:xfrm rot="5400000">
                  <a:off x="8770796" y="1611342"/>
                  <a:ext cx="88857" cy="1670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9"/>
                <p:cNvSpPr/>
                <p:nvPr/>
              </p:nvSpPr>
              <p:spPr>
                <a:xfrm rot="5400000">
                  <a:off x="8712706" y="1538770"/>
                  <a:ext cx="219516" cy="181489"/>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9"/>
                <p:cNvSpPr/>
                <p:nvPr/>
              </p:nvSpPr>
              <p:spPr>
                <a:xfrm flipH="1" rot="5400000">
                  <a:off x="8668431" y="1799297"/>
                  <a:ext cx="196038" cy="69458"/>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9"/>
                <p:cNvSpPr/>
                <p:nvPr/>
              </p:nvSpPr>
              <p:spPr>
                <a:xfrm flipH="1" rot="5400000">
                  <a:off x="8770796" y="1696928"/>
                  <a:ext cx="88857" cy="1670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9"/>
                <p:cNvSpPr/>
                <p:nvPr/>
              </p:nvSpPr>
              <p:spPr>
                <a:xfrm flipH="1" rot="5400000">
                  <a:off x="8712706" y="1755021"/>
                  <a:ext cx="219516" cy="181489"/>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02" name="Google Shape;1102;p9"/>
              <p:cNvSpPr/>
              <p:nvPr/>
            </p:nvSpPr>
            <p:spPr>
              <a:xfrm flipH="1" rot="10800000">
                <a:off x="8801651" y="2183647"/>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9"/>
              <p:cNvSpPr/>
              <p:nvPr/>
            </p:nvSpPr>
            <p:spPr>
              <a:xfrm flipH="1" rot="10800000">
                <a:off x="8824497" y="3174371"/>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9"/>
              <p:cNvSpPr/>
              <p:nvPr/>
            </p:nvSpPr>
            <p:spPr>
              <a:xfrm flipH="1" rot="10800000">
                <a:off x="8824497" y="3032224"/>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9"/>
              <p:cNvSpPr/>
              <p:nvPr/>
            </p:nvSpPr>
            <p:spPr>
              <a:xfrm flipH="1" rot="10800000">
                <a:off x="8824497" y="2889653"/>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9"/>
              <p:cNvSpPr/>
              <p:nvPr/>
            </p:nvSpPr>
            <p:spPr>
              <a:xfrm flipH="1" rot="10800000">
                <a:off x="8824497" y="2451916"/>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9"/>
              <p:cNvSpPr/>
              <p:nvPr/>
            </p:nvSpPr>
            <p:spPr>
              <a:xfrm flipH="1" rot="10800000">
                <a:off x="8824497" y="2309816"/>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9"/>
              <p:cNvSpPr/>
              <p:nvPr/>
            </p:nvSpPr>
            <p:spPr>
              <a:xfrm flipH="1" rot="10800000">
                <a:off x="8824497" y="2167669"/>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9"/>
              <p:cNvSpPr/>
              <p:nvPr/>
            </p:nvSpPr>
            <p:spPr>
              <a:xfrm flipH="1" rot="10800000">
                <a:off x="8667666" y="3174371"/>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9"/>
              <p:cNvSpPr/>
              <p:nvPr/>
            </p:nvSpPr>
            <p:spPr>
              <a:xfrm flipH="1" rot="10800000">
                <a:off x="8667666" y="3032224"/>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9"/>
              <p:cNvSpPr/>
              <p:nvPr/>
            </p:nvSpPr>
            <p:spPr>
              <a:xfrm flipH="1" rot="10800000">
                <a:off x="8667666" y="2889653"/>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9"/>
              <p:cNvSpPr/>
              <p:nvPr/>
            </p:nvSpPr>
            <p:spPr>
              <a:xfrm flipH="1" rot="10800000">
                <a:off x="8667666" y="2451916"/>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9"/>
              <p:cNvSpPr/>
              <p:nvPr/>
            </p:nvSpPr>
            <p:spPr>
              <a:xfrm flipH="1" rot="10800000">
                <a:off x="8667666" y="2309816"/>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9"/>
              <p:cNvSpPr/>
              <p:nvPr/>
            </p:nvSpPr>
            <p:spPr>
              <a:xfrm flipH="1" rot="10800000">
                <a:off x="8667666" y="2167669"/>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9"/>
              <p:cNvSpPr/>
              <p:nvPr/>
            </p:nvSpPr>
            <p:spPr>
              <a:xfrm flipH="1" rot="10800000">
                <a:off x="8710631" y="2633649"/>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9"/>
              <p:cNvSpPr/>
              <p:nvPr/>
            </p:nvSpPr>
            <p:spPr>
              <a:xfrm flipH="1" rot="10800000">
                <a:off x="8779211" y="2719310"/>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9"/>
              <p:cNvSpPr/>
              <p:nvPr/>
            </p:nvSpPr>
            <p:spPr>
              <a:xfrm flipH="1" rot="10800000">
                <a:off x="8733477" y="3298254"/>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9"/>
              <p:cNvSpPr/>
              <p:nvPr/>
            </p:nvSpPr>
            <p:spPr>
              <a:xfrm flipH="1" rot="10800000">
                <a:off x="8733070" y="20893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9"/>
              <p:cNvSpPr/>
              <p:nvPr/>
            </p:nvSpPr>
            <p:spPr>
              <a:xfrm flipH="1" rot="10800000">
                <a:off x="8801651" y="165741"/>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9"/>
              <p:cNvSpPr/>
              <p:nvPr/>
            </p:nvSpPr>
            <p:spPr>
              <a:xfrm flipH="1" rot="10800000">
                <a:off x="8824497" y="1156465"/>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9"/>
              <p:cNvSpPr/>
              <p:nvPr/>
            </p:nvSpPr>
            <p:spPr>
              <a:xfrm flipH="1" rot="10800000">
                <a:off x="8824497" y="1014318"/>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9"/>
              <p:cNvSpPr/>
              <p:nvPr/>
            </p:nvSpPr>
            <p:spPr>
              <a:xfrm flipH="1" rot="10800000">
                <a:off x="8824497" y="871748"/>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9"/>
              <p:cNvSpPr/>
              <p:nvPr/>
            </p:nvSpPr>
            <p:spPr>
              <a:xfrm flipH="1" rot="10800000">
                <a:off x="8824497" y="434010"/>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9"/>
              <p:cNvSpPr/>
              <p:nvPr/>
            </p:nvSpPr>
            <p:spPr>
              <a:xfrm flipH="1" rot="10800000">
                <a:off x="8824497" y="291910"/>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9"/>
              <p:cNvSpPr/>
              <p:nvPr/>
            </p:nvSpPr>
            <p:spPr>
              <a:xfrm flipH="1" rot="10800000">
                <a:off x="8824497" y="149763"/>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9"/>
              <p:cNvSpPr/>
              <p:nvPr/>
            </p:nvSpPr>
            <p:spPr>
              <a:xfrm flipH="1" rot="10800000">
                <a:off x="8667666" y="1156465"/>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9"/>
              <p:cNvSpPr/>
              <p:nvPr/>
            </p:nvSpPr>
            <p:spPr>
              <a:xfrm flipH="1" rot="10800000">
                <a:off x="8667666" y="1014318"/>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9"/>
              <p:cNvSpPr/>
              <p:nvPr/>
            </p:nvSpPr>
            <p:spPr>
              <a:xfrm flipH="1" rot="10800000">
                <a:off x="8667666" y="871748"/>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9"/>
              <p:cNvSpPr/>
              <p:nvPr/>
            </p:nvSpPr>
            <p:spPr>
              <a:xfrm flipH="1" rot="10800000">
                <a:off x="8667666" y="434010"/>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9"/>
              <p:cNvSpPr/>
              <p:nvPr/>
            </p:nvSpPr>
            <p:spPr>
              <a:xfrm flipH="1" rot="10800000">
                <a:off x="8667666" y="291910"/>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9"/>
              <p:cNvSpPr/>
              <p:nvPr/>
            </p:nvSpPr>
            <p:spPr>
              <a:xfrm flipH="1" rot="10800000">
                <a:off x="8667666" y="149763"/>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9"/>
              <p:cNvSpPr/>
              <p:nvPr/>
            </p:nvSpPr>
            <p:spPr>
              <a:xfrm flipH="1" rot="10800000">
                <a:off x="8710631" y="615743"/>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9"/>
              <p:cNvSpPr/>
              <p:nvPr/>
            </p:nvSpPr>
            <p:spPr>
              <a:xfrm flipH="1" rot="10800000">
                <a:off x="8779211" y="701404"/>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9"/>
              <p:cNvSpPr/>
              <p:nvPr/>
            </p:nvSpPr>
            <p:spPr>
              <a:xfrm flipH="1" rot="10800000">
                <a:off x="8733477" y="1280349"/>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9"/>
              <p:cNvSpPr/>
              <p:nvPr/>
            </p:nvSpPr>
            <p:spPr>
              <a:xfrm flipH="1" rot="10800000">
                <a:off x="8733070" y="71440"/>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136" name="Google Shape;1136;p9"/>
          <p:cNvSpPr txBox="1"/>
          <p:nvPr>
            <p:ph type="title"/>
          </p:nvPr>
        </p:nvSpPr>
        <p:spPr>
          <a:xfrm>
            <a:off x="1387513" y="1583225"/>
            <a:ext cx="4120800" cy="706200"/>
          </a:xfrm>
          <a:prstGeom prst="rect">
            <a:avLst/>
          </a:prstGeom>
        </p:spPr>
        <p:txBody>
          <a:bodyPr anchorCtr="0" anchor="ctr" bIns="91425" lIns="91425" spcFirstLastPara="1" rIns="91425" wrap="square" tIns="91425">
            <a:noAutofit/>
          </a:bodyPr>
          <a:lstStyle>
            <a:lvl1pPr lvl="0" rtl="0">
              <a:spcBef>
                <a:spcPts val="0"/>
              </a:spcBef>
              <a:spcAft>
                <a:spcPts val="0"/>
              </a:spcAft>
              <a:buSzPts val="3600"/>
              <a:buNone/>
              <a:defRPr sz="4500">
                <a:solidFill>
                  <a:schemeClr val="lt2"/>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137" name="Google Shape;1137;p9"/>
          <p:cNvSpPr txBox="1"/>
          <p:nvPr>
            <p:ph idx="1" type="subTitle"/>
          </p:nvPr>
        </p:nvSpPr>
        <p:spPr>
          <a:xfrm>
            <a:off x="1387513" y="2398025"/>
            <a:ext cx="4661100" cy="1432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38" name="Shape 1138"/>
        <p:cNvGrpSpPr/>
        <p:nvPr/>
      </p:nvGrpSpPr>
      <p:grpSpPr>
        <a:xfrm>
          <a:off x="0" y="0"/>
          <a:ext cx="0" cy="0"/>
          <a:chOff x="0" y="0"/>
          <a:chExt cx="0" cy="0"/>
        </a:xfrm>
      </p:grpSpPr>
      <p:sp>
        <p:nvSpPr>
          <p:cNvPr id="1139" name="Google Shape;1139;p10"/>
          <p:cNvSpPr txBox="1"/>
          <p:nvPr>
            <p:ph type="title"/>
          </p:nvPr>
        </p:nvSpPr>
        <p:spPr>
          <a:xfrm>
            <a:off x="4392550" y="3273650"/>
            <a:ext cx="3962400" cy="1169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500"/>
              <a:buNone/>
              <a:defRPr sz="3000">
                <a:solidFill>
                  <a:schemeClr val="lt1"/>
                </a:solidFill>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40" name="Shape 1140"/>
        <p:cNvGrpSpPr/>
        <p:nvPr/>
      </p:nvGrpSpPr>
      <p:grpSpPr>
        <a:xfrm>
          <a:off x="0" y="0"/>
          <a:ext cx="0" cy="0"/>
          <a:chOff x="0" y="0"/>
          <a:chExt cx="0" cy="0"/>
        </a:xfrm>
      </p:grpSpPr>
      <p:sp>
        <p:nvSpPr>
          <p:cNvPr id="1141" name="Google Shape;1141;p11"/>
          <p:cNvSpPr txBox="1"/>
          <p:nvPr>
            <p:ph hasCustomPrompt="1" type="title"/>
          </p:nvPr>
        </p:nvSpPr>
        <p:spPr>
          <a:xfrm>
            <a:off x="3046350" y="1939450"/>
            <a:ext cx="4744200" cy="1511100"/>
          </a:xfrm>
          <a:prstGeom prst="rect">
            <a:avLst/>
          </a:prstGeom>
        </p:spPr>
        <p:txBody>
          <a:bodyPr anchorCtr="0" anchor="ctr" bIns="91425" lIns="91425" spcFirstLastPara="1" rIns="91425" wrap="square" tIns="91425">
            <a:noAutofit/>
          </a:bodyPr>
          <a:lstStyle>
            <a:lvl1pPr lvl="0" algn="ctr">
              <a:spcBef>
                <a:spcPts val="0"/>
              </a:spcBef>
              <a:spcAft>
                <a:spcPts val="0"/>
              </a:spcAft>
              <a:buSzPts val="9600"/>
              <a:buNone/>
              <a:defRPr sz="10300">
                <a:solidFill>
                  <a:schemeClr val="lt2"/>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142" name="Google Shape;1142;p11"/>
          <p:cNvSpPr txBox="1"/>
          <p:nvPr>
            <p:ph idx="1" type="subTitle"/>
          </p:nvPr>
        </p:nvSpPr>
        <p:spPr>
          <a:xfrm>
            <a:off x="3046350" y="3450600"/>
            <a:ext cx="4744200" cy="524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grpSp>
        <p:nvGrpSpPr>
          <p:cNvPr id="1143" name="Google Shape;1143;p11"/>
          <p:cNvGrpSpPr/>
          <p:nvPr/>
        </p:nvGrpSpPr>
        <p:grpSpPr>
          <a:xfrm flipH="1" rot="10800000">
            <a:off x="72695" y="4674126"/>
            <a:ext cx="9007441" cy="431227"/>
            <a:chOff x="72695" y="25926"/>
            <a:chExt cx="9007441" cy="431227"/>
          </a:xfrm>
        </p:grpSpPr>
        <p:sp>
          <p:nvSpPr>
            <p:cNvPr id="1144" name="Google Shape;1144;p11"/>
            <p:cNvSpPr/>
            <p:nvPr/>
          </p:nvSpPr>
          <p:spPr>
            <a:xfrm flipH="1" rot="5400000">
              <a:off x="973004"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11"/>
            <p:cNvSpPr/>
            <p:nvPr/>
          </p:nvSpPr>
          <p:spPr>
            <a:xfrm flipH="1" rot="5400000">
              <a:off x="1571838"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11"/>
            <p:cNvSpPr/>
            <p:nvPr/>
          </p:nvSpPr>
          <p:spPr>
            <a:xfrm flipH="1" rot="5400000">
              <a:off x="1377267"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11"/>
            <p:cNvSpPr/>
            <p:nvPr/>
          </p:nvSpPr>
          <p:spPr>
            <a:xfrm flipH="1" rot="5400000">
              <a:off x="1182438"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11"/>
            <p:cNvSpPr/>
            <p:nvPr/>
          </p:nvSpPr>
          <p:spPr>
            <a:xfrm flipH="1" rot="5400000">
              <a:off x="583262"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11"/>
            <p:cNvSpPr/>
            <p:nvPr/>
          </p:nvSpPr>
          <p:spPr>
            <a:xfrm flipH="1" rot="5400000">
              <a:off x="388756"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11"/>
            <p:cNvSpPr/>
            <p:nvPr/>
          </p:nvSpPr>
          <p:spPr>
            <a:xfrm flipH="1" rot="5400000">
              <a:off x="193863"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11"/>
            <p:cNvSpPr/>
            <p:nvPr/>
          </p:nvSpPr>
          <p:spPr>
            <a:xfrm flipH="1" rot="5400000">
              <a:off x="1572164"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11"/>
            <p:cNvSpPr/>
            <p:nvPr/>
          </p:nvSpPr>
          <p:spPr>
            <a:xfrm flipH="1" rot="5400000">
              <a:off x="1377593"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11"/>
            <p:cNvSpPr/>
            <p:nvPr/>
          </p:nvSpPr>
          <p:spPr>
            <a:xfrm flipH="1" rot="5400000">
              <a:off x="1182764"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11"/>
            <p:cNvSpPr/>
            <p:nvPr/>
          </p:nvSpPr>
          <p:spPr>
            <a:xfrm flipH="1" rot="5400000">
              <a:off x="583588"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11"/>
            <p:cNvSpPr/>
            <p:nvPr/>
          </p:nvSpPr>
          <p:spPr>
            <a:xfrm flipH="1" rot="5400000">
              <a:off x="389082"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11"/>
            <p:cNvSpPr/>
            <p:nvPr/>
          </p:nvSpPr>
          <p:spPr>
            <a:xfrm flipH="1" rot="5400000">
              <a:off x="194188"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11"/>
            <p:cNvSpPr/>
            <p:nvPr/>
          </p:nvSpPr>
          <p:spPr>
            <a:xfrm flipH="1" rot="5400000">
              <a:off x="824871"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11"/>
            <p:cNvSpPr/>
            <p:nvPr/>
          </p:nvSpPr>
          <p:spPr>
            <a:xfrm flipH="1" rot="5400000">
              <a:off x="934599"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11"/>
            <p:cNvSpPr/>
            <p:nvPr/>
          </p:nvSpPr>
          <p:spPr>
            <a:xfrm flipH="1" rot="5400000">
              <a:off x="1691012"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11"/>
            <p:cNvSpPr/>
            <p:nvPr/>
          </p:nvSpPr>
          <p:spPr>
            <a:xfrm flipH="1" rot="5400000">
              <a:off x="35930"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11"/>
            <p:cNvSpPr/>
            <p:nvPr/>
          </p:nvSpPr>
          <p:spPr>
            <a:xfrm>
              <a:off x="1971262" y="159993"/>
              <a:ext cx="442255" cy="219770"/>
            </a:xfrm>
            <a:custGeom>
              <a:rect b="b" l="l" r="r" t="t"/>
              <a:pathLst>
                <a:path extrusionOk="0" h="5497" w="11185">
                  <a:moveTo>
                    <a:pt x="1828" y="1"/>
                  </a:moveTo>
                  <a:cubicBezTo>
                    <a:pt x="1392" y="1"/>
                    <a:pt x="985" y="182"/>
                    <a:pt x="630" y="647"/>
                  </a:cubicBezTo>
                  <a:cubicBezTo>
                    <a:pt x="1" y="1480"/>
                    <a:pt x="562" y="3009"/>
                    <a:pt x="1027" y="3570"/>
                  </a:cubicBezTo>
                  <a:cubicBezTo>
                    <a:pt x="1551" y="4209"/>
                    <a:pt x="3044" y="5497"/>
                    <a:pt x="6015" y="5497"/>
                  </a:cubicBezTo>
                  <a:cubicBezTo>
                    <a:pt x="6058" y="5497"/>
                    <a:pt x="6102" y="5496"/>
                    <a:pt x="6146" y="5496"/>
                  </a:cubicBezTo>
                  <a:cubicBezTo>
                    <a:pt x="9195" y="5457"/>
                    <a:pt x="11062" y="2902"/>
                    <a:pt x="11178" y="493"/>
                  </a:cubicBezTo>
                  <a:cubicBezTo>
                    <a:pt x="11185" y="384"/>
                    <a:pt x="11096" y="312"/>
                    <a:pt x="11005" y="312"/>
                  </a:cubicBezTo>
                  <a:cubicBezTo>
                    <a:pt x="10950" y="312"/>
                    <a:pt x="10895" y="338"/>
                    <a:pt x="10859" y="396"/>
                  </a:cubicBezTo>
                  <a:cubicBezTo>
                    <a:pt x="10139" y="1527"/>
                    <a:pt x="8692" y="2359"/>
                    <a:pt x="7216" y="2359"/>
                  </a:cubicBezTo>
                  <a:cubicBezTo>
                    <a:pt x="6571" y="2359"/>
                    <a:pt x="5921" y="2200"/>
                    <a:pt x="5324" y="1838"/>
                  </a:cubicBezTo>
                  <a:cubicBezTo>
                    <a:pt x="4208" y="1152"/>
                    <a:pt x="2925" y="1"/>
                    <a:pt x="18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11"/>
            <p:cNvSpPr/>
            <p:nvPr/>
          </p:nvSpPr>
          <p:spPr>
            <a:xfrm>
              <a:off x="1921916" y="102781"/>
              <a:ext cx="238624" cy="230525"/>
            </a:xfrm>
            <a:custGeom>
              <a:rect b="b" l="l" r="r" t="t"/>
              <a:pathLst>
                <a:path extrusionOk="0" h="5766" w="6035">
                  <a:moveTo>
                    <a:pt x="421" y="0"/>
                  </a:moveTo>
                  <a:cubicBezTo>
                    <a:pt x="332" y="0"/>
                    <a:pt x="243" y="49"/>
                    <a:pt x="204" y="143"/>
                  </a:cubicBezTo>
                  <a:lnTo>
                    <a:pt x="59" y="482"/>
                  </a:lnTo>
                  <a:cubicBezTo>
                    <a:pt x="0" y="617"/>
                    <a:pt x="10" y="772"/>
                    <a:pt x="88" y="888"/>
                  </a:cubicBezTo>
                  <a:cubicBezTo>
                    <a:pt x="397" y="1372"/>
                    <a:pt x="784" y="1759"/>
                    <a:pt x="1229" y="2078"/>
                  </a:cubicBezTo>
                  <a:cubicBezTo>
                    <a:pt x="1375" y="2175"/>
                    <a:pt x="1433" y="2349"/>
                    <a:pt x="1394" y="2514"/>
                  </a:cubicBezTo>
                  <a:cubicBezTo>
                    <a:pt x="1278" y="2949"/>
                    <a:pt x="1297" y="3433"/>
                    <a:pt x="1452" y="3927"/>
                  </a:cubicBezTo>
                  <a:cubicBezTo>
                    <a:pt x="1704" y="4711"/>
                    <a:pt x="2275" y="5407"/>
                    <a:pt x="2197" y="5766"/>
                  </a:cubicBezTo>
                  <a:cubicBezTo>
                    <a:pt x="2710" y="5688"/>
                    <a:pt x="3533" y="4962"/>
                    <a:pt x="3223" y="4207"/>
                  </a:cubicBezTo>
                  <a:lnTo>
                    <a:pt x="3223" y="4207"/>
                  </a:lnTo>
                  <a:cubicBezTo>
                    <a:pt x="3557" y="4397"/>
                    <a:pt x="3929" y="4448"/>
                    <a:pt x="4231" y="4448"/>
                  </a:cubicBezTo>
                  <a:cubicBezTo>
                    <a:pt x="4576" y="4448"/>
                    <a:pt x="4830" y="4382"/>
                    <a:pt x="4830" y="4382"/>
                  </a:cubicBezTo>
                  <a:cubicBezTo>
                    <a:pt x="4830" y="4382"/>
                    <a:pt x="4888" y="3646"/>
                    <a:pt x="4423" y="2940"/>
                  </a:cubicBezTo>
                  <a:lnTo>
                    <a:pt x="4423" y="2940"/>
                  </a:lnTo>
                  <a:cubicBezTo>
                    <a:pt x="4555" y="2964"/>
                    <a:pt x="4680" y="2976"/>
                    <a:pt x="4795" y="2976"/>
                  </a:cubicBezTo>
                  <a:cubicBezTo>
                    <a:pt x="5643" y="2976"/>
                    <a:pt x="6035" y="2354"/>
                    <a:pt x="5933" y="1604"/>
                  </a:cubicBezTo>
                  <a:lnTo>
                    <a:pt x="5933" y="1604"/>
                  </a:lnTo>
                  <a:cubicBezTo>
                    <a:pt x="5757" y="1740"/>
                    <a:pt x="5588" y="1797"/>
                    <a:pt x="5408" y="1797"/>
                  </a:cubicBezTo>
                  <a:cubicBezTo>
                    <a:pt x="5101" y="1797"/>
                    <a:pt x="4760" y="1634"/>
                    <a:pt x="4297" y="1420"/>
                  </a:cubicBezTo>
                  <a:cubicBezTo>
                    <a:pt x="3948" y="1256"/>
                    <a:pt x="3524" y="1099"/>
                    <a:pt x="3089" y="1099"/>
                  </a:cubicBezTo>
                  <a:cubicBezTo>
                    <a:pt x="2753" y="1099"/>
                    <a:pt x="2411" y="1192"/>
                    <a:pt x="2091" y="1449"/>
                  </a:cubicBezTo>
                  <a:cubicBezTo>
                    <a:pt x="1996" y="1525"/>
                    <a:pt x="1881" y="1561"/>
                    <a:pt x="1767" y="1561"/>
                  </a:cubicBezTo>
                  <a:cubicBezTo>
                    <a:pt x="1604" y="1561"/>
                    <a:pt x="1443" y="1486"/>
                    <a:pt x="1346" y="1343"/>
                  </a:cubicBezTo>
                  <a:cubicBezTo>
                    <a:pt x="1104" y="1004"/>
                    <a:pt x="871" y="588"/>
                    <a:pt x="639" y="133"/>
                  </a:cubicBezTo>
                  <a:cubicBezTo>
                    <a:pt x="592" y="44"/>
                    <a:pt x="506" y="0"/>
                    <a:pt x="4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11"/>
            <p:cNvSpPr/>
            <p:nvPr/>
          </p:nvSpPr>
          <p:spPr>
            <a:xfrm flipH="1" rot="5400000">
              <a:off x="3361911"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11"/>
            <p:cNvSpPr/>
            <p:nvPr/>
          </p:nvSpPr>
          <p:spPr>
            <a:xfrm flipH="1" rot="5400000">
              <a:off x="3960745"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11"/>
            <p:cNvSpPr/>
            <p:nvPr/>
          </p:nvSpPr>
          <p:spPr>
            <a:xfrm flipH="1" rot="5400000">
              <a:off x="3766174"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11"/>
            <p:cNvSpPr/>
            <p:nvPr/>
          </p:nvSpPr>
          <p:spPr>
            <a:xfrm flipH="1" rot="5400000">
              <a:off x="3571345"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11"/>
            <p:cNvSpPr/>
            <p:nvPr/>
          </p:nvSpPr>
          <p:spPr>
            <a:xfrm flipH="1" rot="5400000">
              <a:off x="2972169"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11"/>
            <p:cNvSpPr/>
            <p:nvPr/>
          </p:nvSpPr>
          <p:spPr>
            <a:xfrm flipH="1" rot="5400000">
              <a:off x="2777663"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11"/>
            <p:cNvSpPr/>
            <p:nvPr/>
          </p:nvSpPr>
          <p:spPr>
            <a:xfrm flipH="1" rot="5400000">
              <a:off x="2582769"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11"/>
            <p:cNvSpPr/>
            <p:nvPr/>
          </p:nvSpPr>
          <p:spPr>
            <a:xfrm flipH="1" rot="5400000">
              <a:off x="3961070"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11"/>
            <p:cNvSpPr/>
            <p:nvPr/>
          </p:nvSpPr>
          <p:spPr>
            <a:xfrm flipH="1" rot="5400000">
              <a:off x="3766499"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11"/>
            <p:cNvSpPr/>
            <p:nvPr/>
          </p:nvSpPr>
          <p:spPr>
            <a:xfrm flipH="1" rot="5400000">
              <a:off x="3571671"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11"/>
            <p:cNvSpPr/>
            <p:nvPr/>
          </p:nvSpPr>
          <p:spPr>
            <a:xfrm flipH="1" rot="5400000">
              <a:off x="2972495"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11"/>
            <p:cNvSpPr/>
            <p:nvPr/>
          </p:nvSpPr>
          <p:spPr>
            <a:xfrm flipH="1" rot="5400000">
              <a:off x="2777988"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11"/>
            <p:cNvSpPr/>
            <p:nvPr/>
          </p:nvSpPr>
          <p:spPr>
            <a:xfrm flipH="1" rot="5400000">
              <a:off x="2583095"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11"/>
            <p:cNvSpPr/>
            <p:nvPr/>
          </p:nvSpPr>
          <p:spPr>
            <a:xfrm flipH="1" rot="5400000">
              <a:off x="3213778"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11"/>
            <p:cNvSpPr/>
            <p:nvPr/>
          </p:nvSpPr>
          <p:spPr>
            <a:xfrm flipH="1" rot="5400000">
              <a:off x="3323506"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11"/>
            <p:cNvSpPr/>
            <p:nvPr/>
          </p:nvSpPr>
          <p:spPr>
            <a:xfrm flipH="1" rot="5400000">
              <a:off x="4079919"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11"/>
            <p:cNvSpPr/>
            <p:nvPr/>
          </p:nvSpPr>
          <p:spPr>
            <a:xfrm flipH="1" rot="5400000">
              <a:off x="2424837"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11"/>
            <p:cNvSpPr/>
            <p:nvPr/>
          </p:nvSpPr>
          <p:spPr>
            <a:xfrm>
              <a:off x="4322403" y="274284"/>
              <a:ext cx="256152" cy="106015"/>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11"/>
            <p:cNvSpPr/>
            <p:nvPr/>
          </p:nvSpPr>
          <p:spPr>
            <a:xfrm>
              <a:off x="4462447" y="125392"/>
              <a:ext cx="116105" cy="2549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11"/>
            <p:cNvSpPr/>
            <p:nvPr/>
          </p:nvSpPr>
          <p:spPr>
            <a:xfrm>
              <a:off x="4291727" y="103293"/>
              <a:ext cx="286830" cy="277010"/>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11"/>
            <p:cNvSpPr/>
            <p:nvPr/>
          </p:nvSpPr>
          <p:spPr>
            <a:xfrm flipH="1">
              <a:off x="4574263" y="274284"/>
              <a:ext cx="256152" cy="106015"/>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11"/>
            <p:cNvSpPr/>
            <p:nvPr/>
          </p:nvSpPr>
          <p:spPr>
            <a:xfrm flipH="1">
              <a:off x="4574267" y="125392"/>
              <a:ext cx="116105" cy="2549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11"/>
            <p:cNvSpPr/>
            <p:nvPr/>
          </p:nvSpPr>
          <p:spPr>
            <a:xfrm flipH="1">
              <a:off x="4574262" y="103293"/>
              <a:ext cx="286830" cy="277010"/>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11"/>
            <p:cNvSpPr/>
            <p:nvPr/>
          </p:nvSpPr>
          <p:spPr>
            <a:xfrm flipH="1" rot="5400000">
              <a:off x="5790854"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11"/>
            <p:cNvSpPr/>
            <p:nvPr/>
          </p:nvSpPr>
          <p:spPr>
            <a:xfrm flipH="1" rot="5400000">
              <a:off x="6389688"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11"/>
            <p:cNvSpPr/>
            <p:nvPr/>
          </p:nvSpPr>
          <p:spPr>
            <a:xfrm flipH="1" rot="5400000">
              <a:off x="6195117"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11"/>
            <p:cNvSpPr/>
            <p:nvPr/>
          </p:nvSpPr>
          <p:spPr>
            <a:xfrm flipH="1" rot="5400000">
              <a:off x="6000288"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11"/>
            <p:cNvSpPr/>
            <p:nvPr/>
          </p:nvSpPr>
          <p:spPr>
            <a:xfrm flipH="1" rot="5400000">
              <a:off x="5401112"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11"/>
            <p:cNvSpPr/>
            <p:nvPr/>
          </p:nvSpPr>
          <p:spPr>
            <a:xfrm flipH="1" rot="5400000">
              <a:off x="5206606"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11"/>
            <p:cNvSpPr/>
            <p:nvPr/>
          </p:nvSpPr>
          <p:spPr>
            <a:xfrm flipH="1" rot="5400000">
              <a:off x="5011713"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11"/>
            <p:cNvSpPr/>
            <p:nvPr/>
          </p:nvSpPr>
          <p:spPr>
            <a:xfrm flipH="1" rot="5400000">
              <a:off x="6390014"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11"/>
            <p:cNvSpPr/>
            <p:nvPr/>
          </p:nvSpPr>
          <p:spPr>
            <a:xfrm flipH="1" rot="5400000">
              <a:off x="6195443"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11"/>
            <p:cNvSpPr/>
            <p:nvPr/>
          </p:nvSpPr>
          <p:spPr>
            <a:xfrm flipH="1" rot="5400000">
              <a:off x="6000614"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11"/>
            <p:cNvSpPr/>
            <p:nvPr/>
          </p:nvSpPr>
          <p:spPr>
            <a:xfrm flipH="1" rot="5400000">
              <a:off x="5401438"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11"/>
            <p:cNvSpPr/>
            <p:nvPr/>
          </p:nvSpPr>
          <p:spPr>
            <a:xfrm flipH="1" rot="5400000">
              <a:off x="5206932"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11"/>
            <p:cNvSpPr/>
            <p:nvPr/>
          </p:nvSpPr>
          <p:spPr>
            <a:xfrm flipH="1" rot="5400000">
              <a:off x="5012038"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11"/>
            <p:cNvSpPr/>
            <p:nvPr/>
          </p:nvSpPr>
          <p:spPr>
            <a:xfrm flipH="1" rot="5400000">
              <a:off x="5642721"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11"/>
            <p:cNvSpPr/>
            <p:nvPr/>
          </p:nvSpPr>
          <p:spPr>
            <a:xfrm flipH="1" rot="5400000">
              <a:off x="5752449"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11"/>
            <p:cNvSpPr/>
            <p:nvPr/>
          </p:nvSpPr>
          <p:spPr>
            <a:xfrm flipH="1" rot="5400000">
              <a:off x="6508862"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11"/>
            <p:cNvSpPr/>
            <p:nvPr/>
          </p:nvSpPr>
          <p:spPr>
            <a:xfrm flipH="1" rot="5400000">
              <a:off x="4853780"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03" name="Google Shape;1203;p11"/>
            <p:cNvGrpSpPr/>
            <p:nvPr/>
          </p:nvGrpSpPr>
          <p:grpSpPr>
            <a:xfrm flipH="1">
              <a:off x="6739766" y="102781"/>
              <a:ext cx="491601" cy="276981"/>
              <a:chOff x="6739766" y="102781"/>
              <a:chExt cx="491601" cy="276981"/>
            </a:xfrm>
          </p:grpSpPr>
          <p:sp>
            <p:nvSpPr>
              <p:cNvPr id="1204" name="Google Shape;1204;p11"/>
              <p:cNvSpPr/>
              <p:nvPr/>
            </p:nvSpPr>
            <p:spPr>
              <a:xfrm>
                <a:off x="6789112" y="159993"/>
                <a:ext cx="442255" cy="219770"/>
              </a:xfrm>
              <a:custGeom>
                <a:rect b="b" l="l" r="r" t="t"/>
                <a:pathLst>
                  <a:path extrusionOk="0" h="5497" w="11185">
                    <a:moveTo>
                      <a:pt x="1828" y="1"/>
                    </a:moveTo>
                    <a:cubicBezTo>
                      <a:pt x="1392" y="1"/>
                      <a:pt x="985" y="182"/>
                      <a:pt x="630" y="647"/>
                    </a:cubicBezTo>
                    <a:cubicBezTo>
                      <a:pt x="1" y="1480"/>
                      <a:pt x="562" y="3009"/>
                      <a:pt x="1027" y="3570"/>
                    </a:cubicBezTo>
                    <a:cubicBezTo>
                      <a:pt x="1551" y="4209"/>
                      <a:pt x="3044" y="5497"/>
                      <a:pt x="6015" y="5497"/>
                    </a:cubicBezTo>
                    <a:cubicBezTo>
                      <a:pt x="6058" y="5497"/>
                      <a:pt x="6102" y="5496"/>
                      <a:pt x="6146" y="5496"/>
                    </a:cubicBezTo>
                    <a:cubicBezTo>
                      <a:pt x="9195" y="5457"/>
                      <a:pt x="11062" y="2902"/>
                      <a:pt x="11178" y="493"/>
                    </a:cubicBezTo>
                    <a:cubicBezTo>
                      <a:pt x="11185" y="384"/>
                      <a:pt x="11096" y="312"/>
                      <a:pt x="11005" y="312"/>
                    </a:cubicBezTo>
                    <a:cubicBezTo>
                      <a:pt x="10950" y="312"/>
                      <a:pt x="10895" y="338"/>
                      <a:pt x="10859" y="396"/>
                    </a:cubicBezTo>
                    <a:cubicBezTo>
                      <a:pt x="10139" y="1527"/>
                      <a:pt x="8692" y="2359"/>
                      <a:pt x="7216" y="2359"/>
                    </a:cubicBezTo>
                    <a:cubicBezTo>
                      <a:pt x="6571" y="2359"/>
                      <a:pt x="5921" y="2200"/>
                      <a:pt x="5324" y="1838"/>
                    </a:cubicBezTo>
                    <a:cubicBezTo>
                      <a:pt x="4208" y="1152"/>
                      <a:pt x="2925" y="1"/>
                      <a:pt x="18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11"/>
              <p:cNvSpPr/>
              <p:nvPr/>
            </p:nvSpPr>
            <p:spPr>
              <a:xfrm>
                <a:off x="6739766" y="102781"/>
                <a:ext cx="238624" cy="230525"/>
              </a:xfrm>
              <a:custGeom>
                <a:rect b="b" l="l" r="r" t="t"/>
                <a:pathLst>
                  <a:path extrusionOk="0" h="5766" w="6035">
                    <a:moveTo>
                      <a:pt x="421" y="0"/>
                    </a:moveTo>
                    <a:cubicBezTo>
                      <a:pt x="332" y="0"/>
                      <a:pt x="243" y="49"/>
                      <a:pt x="204" y="143"/>
                    </a:cubicBezTo>
                    <a:lnTo>
                      <a:pt x="59" y="482"/>
                    </a:lnTo>
                    <a:cubicBezTo>
                      <a:pt x="0" y="617"/>
                      <a:pt x="10" y="772"/>
                      <a:pt x="88" y="888"/>
                    </a:cubicBezTo>
                    <a:cubicBezTo>
                      <a:pt x="397" y="1372"/>
                      <a:pt x="784" y="1759"/>
                      <a:pt x="1229" y="2078"/>
                    </a:cubicBezTo>
                    <a:cubicBezTo>
                      <a:pt x="1375" y="2175"/>
                      <a:pt x="1433" y="2349"/>
                      <a:pt x="1394" y="2514"/>
                    </a:cubicBezTo>
                    <a:cubicBezTo>
                      <a:pt x="1278" y="2949"/>
                      <a:pt x="1297" y="3433"/>
                      <a:pt x="1452" y="3927"/>
                    </a:cubicBezTo>
                    <a:cubicBezTo>
                      <a:pt x="1704" y="4711"/>
                      <a:pt x="2275" y="5407"/>
                      <a:pt x="2197" y="5766"/>
                    </a:cubicBezTo>
                    <a:cubicBezTo>
                      <a:pt x="2710" y="5688"/>
                      <a:pt x="3533" y="4962"/>
                      <a:pt x="3223" y="4207"/>
                    </a:cubicBezTo>
                    <a:lnTo>
                      <a:pt x="3223" y="4207"/>
                    </a:lnTo>
                    <a:cubicBezTo>
                      <a:pt x="3557" y="4397"/>
                      <a:pt x="3929" y="4448"/>
                      <a:pt x="4231" y="4448"/>
                    </a:cubicBezTo>
                    <a:cubicBezTo>
                      <a:pt x="4576" y="4448"/>
                      <a:pt x="4830" y="4382"/>
                      <a:pt x="4830" y="4382"/>
                    </a:cubicBezTo>
                    <a:cubicBezTo>
                      <a:pt x="4830" y="4382"/>
                      <a:pt x="4888" y="3646"/>
                      <a:pt x="4423" y="2940"/>
                    </a:cubicBezTo>
                    <a:lnTo>
                      <a:pt x="4423" y="2940"/>
                    </a:lnTo>
                    <a:cubicBezTo>
                      <a:pt x="4555" y="2964"/>
                      <a:pt x="4680" y="2976"/>
                      <a:pt x="4795" y="2976"/>
                    </a:cubicBezTo>
                    <a:cubicBezTo>
                      <a:pt x="5643" y="2976"/>
                      <a:pt x="6035" y="2354"/>
                      <a:pt x="5933" y="1604"/>
                    </a:cubicBezTo>
                    <a:lnTo>
                      <a:pt x="5933" y="1604"/>
                    </a:lnTo>
                    <a:cubicBezTo>
                      <a:pt x="5757" y="1740"/>
                      <a:pt x="5588" y="1797"/>
                      <a:pt x="5408" y="1797"/>
                    </a:cubicBezTo>
                    <a:cubicBezTo>
                      <a:pt x="5101" y="1797"/>
                      <a:pt x="4760" y="1634"/>
                      <a:pt x="4297" y="1420"/>
                    </a:cubicBezTo>
                    <a:cubicBezTo>
                      <a:pt x="3948" y="1256"/>
                      <a:pt x="3524" y="1099"/>
                      <a:pt x="3089" y="1099"/>
                    </a:cubicBezTo>
                    <a:cubicBezTo>
                      <a:pt x="2753" y="1099"/>
                      <a:pt x="2411" y="1192"/>
                      <a:pt x="2091" y="1449"/>
                    </a:cubicBezTo>
                    <a:cubicBezTo>
                      <a:pt x="1996" y="1525"/>
                      <a:pt x="1881" y="1561"/>
                      <a:pt x="1767" y="1561"/>
                    </a:cubicBezTo>
                    <a:cubicBezTo>
                      <a:pt x="1604" y="1561"/>
                      <a:pt x="1443" y="1486"/>
                      <a:pt x="1346" y="1343"/>
                    </a:cubicBezTo>
                    <a:cubicBezTo>
                      <a:pt x="1104" y="1004"/>
                      <a:pt x="871" y="588"/>
                      <a:pt x="639" y="133"/>
                    </a:cubicBezTo>
                    <a:cubicBezTo>
                      <a:pt x="592" y="44"/>
                      <a:pt x="506" y="0"/>
                      <a:pt x="4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06" name="Google Shape;1206;p11"/>
            <p:cNvSpPr/>
            <p:nvPr/>
          </p:nvSpPr>
          <p:spPr>
            <a:xfrm flipH="1" rot="5400000">
              <a:off x="8179761"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11"/>
            <p:cNvSpPr/>
            <p:nvPr/>
          </p:nvSpPr>
          <p:spPr>
            <a:xfrm flipH="1" rot="5400000">
              <a:off x="8778595"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11"/>
            <p:cNvSpPr/>
            <p:nvPr/>
          </p:nvSpPr>
          <p:spPr>
            <a:xfrm flipH="1" rot="5400000">
              <a:off x="8584024"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11"/>
            <p:cNvSpPr/>
            <p:nvPr/>
          </p:nvSpPr>
          <p:spPr>
            <a:xfrm flipH="1" rot="5400000">
              <a:off x="8389195"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11"/>
            <p:cNvSpPr/>
            <p:nvPr/>
          </p:nvSpPr>
          <p:spPr>
            <a:xfrm flipH="1" rot="5400000">
              <a:off x="7790019"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11"/>
            <p:cNvSpPr/>
            <p:nvPr/>
          </p:nvSpPr>
          <p:spPr>
            <a:xfrm flipH="1" rot="5400000">
              <a:off x="7595513"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11"/>
            <p:cNvSpPr/>
            <p:nvPr/>
          </p:nvSpPr>
          <p:spPr>
            <a:xfrm flipH="1" rot="5400000">
              <a:off x="7400619"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11"/>
            <p:cNvSpPr/>
            <p:nvPr/>
          </p:nvSpPr>
          <p:spPr>
            <a:xfrm flipH="1" rot="5400000">
              <a:off x="8778920"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11"/>
            <p:cNvSpPr/>
            <p:nvPr/>
          </p:nvSpPr>
          <p:spPr>
            <a:xfrm flipH="1" rot="5400000">
              <a:off x="8584349"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11"/>
            <p:cNvSpPr/>
            <p:nvPr/>
          </p:nvSpPr>
          <p:spPr>
            <a:xfrm flipH="1" rot="5400000">
              <a:off x="8389521"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11"/>
            <p:cNvSpPr/>
            <p:nvPr/>
          </p:nvSpPr>
          <p:spPr>
            <a:xfrm flipH="1" rot="5400000">
              <a:off x="7790345"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11"/>
            <p:cNvSpPr/>
            <p:nvPr/>
          </p:nvSpPr>
          <p:spPr>
            <a:xfrm flipH="1" rot="5400000">
              <a:off x="7595838"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11"/>
            <p:cNvSpPr/>
            <p:nvPr/>
          </p:nvSpPr>
          <p:spPr>
            <a:xfrm flipH="1" rot="5400000">
              <a:off x="7400945"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11"/>
            <p:cNvSpPr/>
            <p:nvPr/>
          </p:nvSpPr>
          <p:spPr>
            <a:xfrm flipH="1" rot="5400000">
              <a:off x="8031628"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11"/>
            <p:cNvSpPr/>
            <p:nvPr/>
          </p:nvSpPr>
          <p:spPr>
            <a:xfrm flipH="1" rot="5400000">
              <a:off x="8141356"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11"/>
            <p:cNvSpPr/>
            <p:nvPr/>
          </p:nvSpPr>
          <p:spPr>
            <a:xfrm flipH="1" rot="5400000">
              <a:off x="8897769"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11"/>
            <p:cNvSpPr/>
            <p:nvPr/>
          </p:nvSpPr>
          <p:spPr>
            <a:xfrm flipH="1" rot="5400000">
              <a:off x="7242687"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3" name="Google Shape;1223;p11"/>
          <p:cNvGrpSpPr/>
          <p:nvPr/>
        </p:nvGrpSpPr>
        <p:grpSpPr>
          <a:xfrm>
            <a:off x="72695" y="25926"/>
            <a:ext cx="9007441" cy="431227"/>
            <a:chOff x="72695" y="25926"/>
            <a:chExt cx="9007441" cy="431227"/>
          </a:xfrm>
        </p:grpSpPr>
        <p:sp>
          <p:nvSpPr>
            <p:cNvPr id="1224" name="Google Shape;1224;p11"/>
            <p:cNvSpPr/>
            <p:nvPr/>
          </p:nvSpPr>
          <p:spPr>
            <a:xfrm flipH="1" rot="5400000">
              <a:off x="973004"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11"/>
            <p:cNvSpPr/>
            <p:nvPr/>
          </p:nvSpPr>
          <p:spPr>
            <a:xfrm flipH="1" rot="5400000">
              <a:off x="1571838"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11"/>
            <p:cNvSpPr/>
            <p:nvPr/>
          </p:nvSpPr>
          <p:spPr>
            <a:xfrm flipH="1" rot="5400000">
              <a:off x="1377267"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11"/>
            <p:cNvSpPr/>
            <p:nvPr/>
          </p:nvSpPr>
          <p:spPr>
            <a:xfrm flipH="1" rot="5400000">
              <a:off x="1182438"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11"/>
            <p:cNvSpPr/>
            <p:nvPr/>
          </p:nvSpPr>
          <p:spPr>
            <a:xfrm flipH="1" rot="5400000">
              <a:off x="583262"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11"/>
            <p:cNvSpPr/>
            <p:nvPr/>
          </p:nvSpPr>
          <p:spPr>
            <a:xfrm flipH="1" rot="5400000">
              <a:off x="388756"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11"/>
            <p:cNvSpPr/>
            <p:nvPr/>
          </p:nvSpPr>
          <p:spPr>
            <a:xfrm flipH="1" rot="5400000">
              <a:off x="193863"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11"/>
            <p:cNvSpPr/>
            <p:nvPr/>
          </p:nvSpPr>
          <p:spPr>
            <a:xfrm flipH="1" rot="5400000">
              <a:off x="1572164"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11"/>
            <p:cNvSpPr/>
            <p:nvPr/>
          </p:nvSpPr>
          <p:spPr>
            <a:xfrm flipH="1" rot="5400000">
              <a:off x="1377593"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11"/>
            <p:cNvSpPr/>
            <p:nvPr/>
          </p:nvSpPr>
          <p:spPr>
            <a:xfrm flipH="1" rot="5400000">
              <a:off x="1182764"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11"/>
            <p:cNvSpPr/>
            <p:nvPr/>
          </p:nvSpPr>
          <p:spPr>
            <a:xfrm flipH="1" rot="5400000">
              <a:off x="583588"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11"/>
            <p:cNvSpPr/>
            <p:nvPr/>
          </p:nvSpPr>
          <p:spPr>
            <a:xfrm flipH="1" rot="5400000">
              <a:off x="389082"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11"/>
            <p:cNvSpPr/>
            <p:nvPr/>
          </p:nvSpPr>
          <p:spPr>
            <a:xfrm flipH="1" rot="5400000">
              <a:off x="194188"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11"/>
            <p:cNvSpPr/>
            <p:nvPr/>
          </p:nvSpPr>
          <p:spPr>
            <a:xfrm flipH="1" rot="5400000">
              <a:off x="824871"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11"/>
            <p:cNvSpPr/>
            <p:nvPr/>
          </p:nvSpPr>
          <p:spPr>
            <a:xfrm flipH="1" rot="5400000">
              <a:off x="934599"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11"/>
            <p:cNvSpPr/>
            <p:nvPr/>
          </p:nvSpPr>
          <p:spPr>
            <a:xfrm flipH="1" rot="5400000">
              <a:off x="1691012"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11"/>
            <p:cNvSpPr/>
            <p:nvPr/>
          </p:nvSpPr>
          <p:spPr>
            <a:xfrm flipH="1" rot="5400000">
              <a:off x="35930"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11"/>
            <p:cNvSpPr/>
            <p:nvPr/>
          </p:nvSpPr>
          <p:spPr>
            <a:xfrm>
              <a:off x="1971262" y="159993"/>
              <a:ext cx="442255" cy="219770"/>
            </a:xfrm>
            <a:custGeom>
              <a:rect b="b" l="l" r="r" t="t"/>
              <a:pathLst>
                <a:path extrusionOk="0" h="5497" w="11185">
                  <a:moveTo>
                    <a:pt x="1828" y="1"/>
                  </a:moveTo>
                  <a:cubicBezTo>
                    <a:pt x="1392" y="1"/>
                    <a:pt x="985" y="182"/>
                    <a:pt x="630" y="647"/>
                  </a:cubicBezTo>
                  <a:cubicBezTo>
                    <a:pt x="1" y="1480"/>
                    <a:pt x="562" y="3009"/>
                    <a:pt x="1027" y="3570"/>
                  </a:cubicBezTo>
                  <a:cubicBezTo>
                    <a:pt x="1551" y="4209"/>
                    <a:pt x="3044" y="5497"/>
                    <a:pt x="6015" y="5497"/>
                  </a:cubicBezTo>
                  <a:cubicBezTo>
                    <a:pt x="6058" y="5497"/>
                    <a:pt x="6102" y="5496"/>
                    <a:pt x="6146" y="5496"/>
                  </a:cubicBezTo>
                  <a:cubicBezTo>
                    <a:pt x="9195" y="5457"/>
                    <a:pt x="11062" y="2902"/>
                    <a:pt x="11178" y="493"/>
                  </a:cubicBezTo>
                  <a:cubicBezTo>
                    <a:pt x="11185" y="384"/>
                    <a:pt x="11096" y="312"/>
                    <a:pt x="11005" y="312"/>
                  </a:cubicBezTo>
                  <a:cubicBezTo>
                    <a:pt x="10950" y="312"/>
                    <a:pt x="10895" y="338"/>
                    <a:pt x="10859" y="396"/>
                  </a:cubicBezTo>
                  <a:cubicBezTo>
                    <a:pt x="10139" y="1527"/>
                    <a:pt x="8692" y="2359"/>
                    <a:pt x="7216" y="2359"/>
                  </a:cubicBezTo>
                  <a:cubicBezTo>
                    <a:pt x="6571" y="2359"/>
                    <a:pt x="5921" y="2200"/>
                    <a:pt x="5324" y="1838"/>
                  </a:cubicBezTo>
                  <a:cubicBezTo>
                    <a:pt x="4208" y="1152"/>
                    <a:pt x="2925" y="1"/>
                    <a:pt x="18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11"/>
            <p:cNvSpPr/>
            <p:nvPr/>
          </p:nvSpPr>
          <p:spPr>
            <a:xfrm>
              <a:off x="1921916" y="102781"/>
              <a:ext cx="238624" cy="230525"/>
            </a:xfrm>
            <a:custGeom>
              <a:rect b="b" l="l" r="r" t="t"/>
              <a:pathLst>
                <a:path extrusionOk="0" h="5766" w="6035">
                  <a:moveTo>
                    <a:pt x="421" y="0"/>
                  </a:moveTo>
                  <a:cubicBezTo>
                    <a:pt x="332" y="0"/>
                    <a:pt x="243" y="49"/>
                    <a:pt x="204" y="143"/>
                  </a:cubicBezTo>
                  <a:lnTo>
                    <a:pt x="59" y="482"/>
                  </a:lnTo>
                  <a:cubicBezTo>
                    <a:pt x="0" y="617"/>
                    <a:pt x="10" y="772"/>
                    <a:pt x="88" y="888"/>
                  </a:cubicBezTo>
                  <a:cubicBezTo>
                    <a:pt x="397" y="1372"/>
                    <a:pt x="784" y="1759"/>
                    <a:pt x="1229" y="2078"/>
                  </a:cubicBezTo>
                  <a:cubicBezTo>
                    <a:pt x="1375" y="2175"/>
                    <a:pt x="1433" y="2349"/>
                    <a:pt x="1394" y="2514"/>
                  </a:cubicBezTo>
                  <a:cubicBezTo>
                    <a:pt x="1278" y="2949"/>
                    <a:pt x="1297" y="3433"/>
                    <a:pt x="1452" y="3927"/>
                  </a:cubicBezTo>
                  <a:cubicBezTo>
                    <a:pt x="1704" y="4711"/>
                    <a:pt x="2275" y="5407"/>
                    <a:pt x="2197" y="5766"/>
                  </a:cubicBezTo>
                  <a:cubicBezTo>
                    <a:pt x="2710" y="5688"/>
                    <a:pt x="3533" y="4962"/>
                    <a:pt x="3223" y="4207"/>
                  </a:cubicBezTo>
                  <a:lnTo>
                    <a:pt x="3223" y="4207"/>
                  </a:lnTo>
                  <a:cubicBezTo>
                    <a:pt x="3557" y="4397"/>
                    <a:pt x="3929" y="4448"/>
                    <a:pt x="4231" y="4448"/>
                  </a:cubicBezTo>
                  <a:cubicBezTo>
                    <a:pt x="4576" y="4448"/>
                    <a:pt x="4830" y="4382"/>
                    <a:pt x="4830" y="4382"/>
                  </a:cubicBezTo>
                  <a:cubicBezTo>
                    <a:pt x="4830" y="4382"/>
                    <a:pt x="4888" y="3646"/>
                    <a:pt x="4423" y="2940"/>
                  </a:cubicBezTo>
                  <a:lnTo>
                    <a:pt x="4423" y="2940"/>
                  </a:lnTo>
                  <a:cubicBezTo>
                    <a:pt x="4555" y="2964"/>
                    <a:pt x="4680" y="2976"/>
                    <a:pt x="4795" y="2976"/>
                  </a:cubicBezTo>
                  <a:cubicBezTo>
                    <a:pt x="5643" y="2976"/>
                    <a:pt x="6035" y="2354"/>
                    <a:pt x="5933" y="1604"/>
                  </a:cubicBezTo>
                  <a:lnTo>
                    <a:pt x="5933" y="1604"/>
                  </a:lnTo>
                  <a:cubicBezTo>
                    <a:pt x="5757" y="1740"/>
                    <a:pt x="5588" y="1797"/>
                    <a:pt x="5408" y="1797"/>
                  </a:cubicBezTo>
                  <a:cubicBezTo>
                    <a:pt x="5101" y="1797"/>
                    <a:pt x="4760" y="1634"/>
                    <a:pt x="4297" y="1420"/>
                  </a:cubicBezTo>
                  <a:cubicBezTo>
                    <a:pt x="3948" y="1256"/>
                    <a:pt x="3524" y="1099"/>
                    <a:pt x="3089" y="1099"/>
                  </a:cubicBezTo>
                  <a:cubicBezTo>
                    <a:pt x="2753" y="1099"/>
                    <a:pt x="2411" y="1192"/>
                    <a:pt x="2091" y="1449"/>
                  </a:cubicBezTo>
                  <a:cubicBezTo>
                    <a:pt x="1996" y="1525"/>
                    <a:pt x="1881" y="1561"/>
                    <a:pt x="1767" y="1561"/>
                  </a:cubicBezTo>
                  <a:cubicBezTo>
                    <a:pt x="1604" y="1561"/>
                    <a:pt x="1443" y="1486"/>
                    <a:pt x="1346" y="1343"/>
                  </a:cubicBezTo>
                  <a:cubicBezTo>
                    <a:pt x="1104" y="1004"/>
                    <a:pt x="871" y="588"/>
                    <a:pt x="639" y="133"/>
                  </a:cubicBezTo>
                  <a:cubicBezTo>
                    <a:pt x="592" y="44"/>
                    <a:pt x="506" y="0"/>
                    <a:pt x="4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11"/>
            <p:cNvSpPr/>
            <p:nvPr/>
          </p:nvSpPr>
          <p:spPr>
            <a:xfrm flipH="1" rot="5400000">
              <a:off x="3361911"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11"/>
            <p:cNvSpPr/>
            <p:nvPr/>
          </p:nvSpPr>
          <p:spPr>
            <a:xfrm flipH="1" rot="5400000">
              <a:off x="3960745"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11"/>
            <p:cNvSpPr/>
            <p:nvPr/>
          </p:nvSpPr>
          <p:spPr>
            <a:xfrm flipH="1" rot="5400000">
              <a:off x="3766174"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11"/>
            <p:cNvSpPr/>
            <p:nvPr/>
          </p:nvSpPr>
          <p:spPr>
            <a:xfrm flipH="1" rot="5400000">
              <a:off x="3571345"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11"/>
            <p:cNvSpPr/>
            <p:nvPr/>
          </p:nvSpPr>
          <p:spPr>
            <a:xfrm flipH="1" rot="5400000">
              <a:off x="2972169"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11"/>
            <p:cNvSpPr/>
            <p:nvPr/>
          </p:nvSpPr>
          <p:spPr>
            <a:xfrm flipH="1" rot="5400000">
              <a:off x="2777663"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11"/>
            <p:cNvSpPr/>
            <p:nvPr/>
          </p:nvSpPr>
          <p:spPr>
            <a:xfrm flipH="1" rot="5400000">
              <a:off x="2582769"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11"/>
            <p:cNvSpPr/>
            <p:nvPr/>
          </p:nvSpPr>
          <p:spPr>
            <a:xfrm flipH="1" rot="5400000">
              <a:off x="3961070"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11"/>
            <p:cNvSpPr/>
            <p:nvPr/>
          </p:nvSpPr>
          <p:spPr>
            <a:xfrm flipH="1" rot="5400000">
              <a:off x="3766499"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11"/>
            <p:cNvSpPr/>
            <p:nvPr/>
          </p:nvSpPr>
          <p:spPr>
            <a:xfrm flipH="1" rot="5400000">
              <a:off x="3571671"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11"/>
            <p:cNvSpPr/>
            <p:nvPr/>
          </p:nvSpPr>
          <p:spPr>
            <a:xfrm flipH="1" rot="5400000">
              <a:off x="2972495"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11"/>
            <p:cNvSpPr/>
            <p:nvPr/>
          </p:nvSpPr>
          <p:spPr>
            <a:xfrm flipH="1" rot="5400000">
              <a:off x="2777988"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11"/>
            <p:cNvSpPr/>
            <p:nvPr/>
          </p:nvSpPr>
          <p:spPr>
            <a:xfrm flipH="1" rot="5400000">
              <a:off x="2583095"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11"/>
            <p:cNvSpPr/>
            <p:nvPr/>
          </p:nvSpPr>
          <p:spPr>
            <a:xfrm flipH="1" rot="5400000">
              <a:off x="3213778"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11"/>
            <p:cNvSpPr/>
            <p:nvPr/>
          </p:nvSpPr>
          <p:spPr>
            <a:xfrm flipH="1" rot="5400000">
              <a:off x="3323506"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11"/>
            <p:cNvSpPr/>
            <p:nvPr/>
          </p:nvSpPr>
          <p:spPr>
            <a:xfrm flipH="1" rot="5400000">
              <a:off x="4079919"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11"/>
            <p:cNvSpPr/>
            <p:nvPr/>
          </p:nvSpPr>
          <p:spPr>
            <a:xfrm flipH="1" rot="5400000">
              <a:off x="2424837"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11"/>
            <p:cNvSpPr/>
            <p:nvPr/>
          </p:nvSpPr>
          <p:spPr>
            <a:xfrm>
              <a:off x="4322403" y="274284"/>
              <a:ext cx="256152" cy="106015"/>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11"/>
            <p:cNvSpPr/>
            <p:nvPr/>
          </p:nvSpPr>
          <p:spPr>
            <a:xfrm>
              <a:off x="4462447" y="125392"/>
              <a:ext cx="116105" cy="2549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11"/>
            <p:cNvSpPr/>
            <p:nvPr/>
          </p:nvSpPr>
          <p:spPr>
            <a:xfrm>
              <a:off x="4291727" y="103293"/>
              <a:ext cx="286830" cy="277010"/>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11"/>
            <p:cNvSpPr/>
            <p:nvPr/>
          </p:nvSpPr>
          <p:spPr>
            <a:xfrm flipH="1">
              <a:off x="4574263" y="274284"/>
              <a:ext cx="256152" cy="106015"/>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11"/>
            <p:cNvSpPr/>
            <p:nvPr/>
          </p:nvSpPr>
          <p:spPr>
            <a:xfrm flipH="1">
              <a:off x="4574267" y="125392"/>
              <a:ext cx="116105" cy="2549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11"/>
            <p:cNvSpPr/>
            <p:nvPr/>
          </p:nvSpPr>
          <p:spPr>
            <a:xfrm flipH="1">
              <a:off x="4574262" y="103293"/>
              <a:ext cx="286830" cy="277010"/>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11"/>
            <p:cNvSpPr/>
            <p:nvPr/>
          </p:nvSpPr>
          <p:spPr>
            <a:xfrm flipH="1" rot="5400000">
              <a:off x="5790854"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11"/>
            <p:cNvSpPr/>
            <p:nvPr/>
          </p:nvSpPr>
          <p:spPr>
            <a:xfrm flipH="1" rot="5400000">
              <a:off x="6389688"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11"/>
            <p:cNvSpPr/>
            <p:nvPr/>
          </p:nvSpPr>
          <p:spPr>
            <a:xfrm flipH="1" rot="5400000">
              <a:off x="6195117"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11"/>
            <p:cNvSpPr/>
            <p:nvPr/>
          </p:nvSpPr>
          <p:spPr>
            <a:xfrm flipH="1" rot="5400000">
              <a:off x="6000288"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11"/>
            <p:cNvSpPr/>
            <p:nvPr/>
          </p:nvSpPr>
          <p:spPr>
            <a:xfrm flipH="1" rot="5400000">
              <a:off x="5401112"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11"/>
            <p:cNvSpPr/>
            <p:nvPr/>
          </p:nvSpPr>
          <p:spPr>
            <a:xfrm flipH="1" rot="5400000">
              <a:off x="5206606"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11"/>
            <p:cNvSpPr/>
            <p:nvPr/>
          </p:nvSpPr>
          <p:spPr>
            <a:xfrm flipH="1" rot="5400000">
              <a:off x="5011713"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11"/>
            <p:cNvSpPr/>
            <p:nvPr/>
          </p:nvSpPr>
          <p:spPr>
            <a:xfrm flipH="1" rot="5400000">
              <a:off x="6390014"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11"/>
            <p:cNvSpPr/>
            <p:nvPr/>
          </p:nvSpPr>
          <p:spPr>
            <a:xfrm flipH="1" rot="5400000">
              <a:off x="6195443"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11"/>
            <p:cNvSpPr/>
            <p:nvPr/>
          </p:nvSpPr>
          <p:spPr>
            <a:xfrm flipH="1" rot="5400000">
              <a:off x="6000614"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11"/>
            <p:cNvSpPr/>
            <p:nvPr/>
          </p:nvSpPr>
          <p:spPr>
            <a:xfrm flipH="1" rot="5400000">
              <a:off x="5401438"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11"/>
            <p:cNvSpPr/>
            <p:nvPr/>
          </p:nvSpPr>
          <p:spPr>
            <a:xfrm flipH="1" rot="5400000">
              <a:off x="5206932"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11"/>
            <p:cNvSpPr/>
            <p:nvPr/>
          </p:nvSpPr>
          <p:spPr>
            <a:xfrm flipH="1" rot="5400000">
              <a:off x="5012038"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11"/>
            <p:cNvSpPr/>
            <p:nvPr/>
          </p:nvSpPr>
          <p:spPr>
            <a:xfrm flipH="1" rot="5400000">
              <a:off x="5642721"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11"/>
            <p:cNvSpPr/>
            <p:nvPr/>
          </p:nvSpPr>
          <p:spPr>
            <a:xfrm flipH="1" rot="5400000">
              <a:off x="5752449"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11"/>
            <p:cNvSpPr/>
            <p:nvPr/>
          </p:nvSpPr>
          <p:spPr>
            <a:xfrm flipH="1" rot="5400000">
              <a:off x="6508862"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11"/>
            <p:cNvSpPr/>
            <p:nvPr/>
          </p:nvSpPr>
          <p:spPr>
            <a:xfrm flipH="1" rot="5400000">
              <a:off x="4853780"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83" name="Google Shape;1283;p11"/>
            <p:cNvGrpSpPr/>
            <p:nvPr/>
          </p:nvGrpSpPr>
          <p:grpSpPr>
            <a:xfrm flipH="1">
              <a:off x="6739766" y="102781"/>
              <a:ext cx="491601" cy="276981"/>
              <a:chOff x="6739766" y="102781"/>
              <a:chExt cx="491601" cy="276981"/>
            </a:xfrm>
          </p:grpSpPr>
          <p:sp>
            <p:nvSpPr>
              <p:cNvPr id="1284" name="Google Shape;1284;p11"/>
              <p:cNvSpPr/>
              <p:nvPr/>
            </p:nvSpPr>
            <p:spPr>
              <a:xfrm>
                <a:off x="6789112" y="159993"/>
                <a:ext cx="442255" cy="219770"/>
              </a:xfrm>
              <a:custGeom>
                <a:rect b="b" l="l" r="r" t="t"/>
                <a:pathLst>
                  <a:path extrusionOk="0" h="5497" w="11185">
                    <a:moveTo>
                      <a:pt x="1828" y="1"/>
                    </a:moveTo>
                    <a:cubicBezTo>
                      <a:pt x="1392" y="1"/>
                      <a:pt x="985" y="182"/>
                      <a:pt x="630" y="647"/>
                    </a:cubicBezTo>
                    <a:cubicBezTo>
                      <a:pt x="1" y="1480"/>
                      <a:pt x="562" y="3009"/>
                      <a:pt x="1027" y="3570"/>
                    </a:cubicBezTo>
                    <a:cubicBezTo>
                      <a:pt x="1551" y="4209"/>
                      <a:pt x="3044" y="5497"/>
                      <a:pt x="6015" y="5497"/>
                    </a:cubicBezTo>
                    <a:cubicBezTo>
                      <a:pt x="6058" y="5497"/>
                      <a:pt x="6102" y="5496"/>
                      <a:pt x="6146" y="5496"/>
                    </a:cubicBezTo>
                    <a:cubicBezTo>
                      <a:pt x="9195" y="5457"/>
                      <a:pt x="11062" y="2902"/>
                      <a:pt x="11178" y="493"/>
                    </a:cubicBezTo>
                    <a:cubicBezTo>
                      <a:pt x="11185" y="384"/>
                      <a:pt x="11096" y="312"/>
                      <a:pt x="11005" y="312"/>
                    </a:cubicBezTo>
                    <a:cubicBezTo>
                      <a:pt x="10950" y="312"/>
                      <a:pt x="10895" y="338"/>
                      <a:pt x="10859" y="396"/>
                    </a:cubicBezTo>
                    <a:cubicBezTo>
                      <a:pt x="10139" y="1527"/>
                      <a:pt x="8692" y="2359"/>
                      <a:pt x="7216" y="2359"/>
                    </a:cubicBezTo>
                    <a:cubicBezTo>
                      <a:pt x="6571" y="2359"/>
                      <a:pt x="5921" y="2200"/>
                      <a:pt x="5324" y="1838"/>
                    </a:cubicBezTo>
                    <a:cubicBezTo>
                      <a:pt x="4208" y="1152"/>
                      <a:pt x="2925" y="1"/>
                      <a:pt x="18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11"/>
              <p:cNvSpPr/>
              <p:nvPr/>
            </p:nvSpPr>
            <p:spPr>
              <a:xfrm>
                <a:off x="6739766" y="102781"/>
                <a:ext cx="238624" cy="230525"/>
              </a:xfrm>
              <a:custGeom>
                <a:rect b="b" l="l" r="r" t="t"/>
                <a:pathLst>
                  <a:path extrusionOk="0" h="5766" w="6035">
                    <a:moveTo>
                      <a:pt x="421" y="0"/>
                    </a:moveTo>
                    <a:cubicBezTo>
                      <a:pt x="332" y="0"/>
                      <a:pt x="243" y="49"/>
                      <a:pt x="204" y="143"/>
                    </a:cubicBezTo>
                    <a:lnTo>
                      <a:pt x="59" y="482"/>
                    </a:lnTo>
                    <a:cubicBezTo>
                      <a:pt x="0" y="617"/>
                      <a:pt x="10" y="772"/>
                      <a:pt x="88" y="888"/>
                    </a:cubicBezTo>
                    <a:cubicBezTo>
                      <a:pt x="397" y="1372"/>
                      <a:pt x="784" y="1759"/>
                      <a:pt x="1229" y="2078"/>
                    </a:cubicBezTo>
                    <a:cubicBezTo>
                      <a:pt x="1375" y="2175"/>
                      <a:pt x="1433" y="2349"/>
                      <a:pt x="1394" y="2514"/>
                    </a:cubicBezTo>
                    <a:cubicBezTo>
                      <a:pt x="1278" y="2949"/>
                      <a:pt x="1297" y="3433"/>
                      <a:pt x="1452" y="3927"/>
                    </a:cubicBezTo>
                    <a:cubicBezTo>
                      <a:pt x="1704" y="4711"/>
                      <a:pt x="2275" y="5407"/>
                      <a:pt x="2197" y="5766"/>
                    </a:cubicBezTo>
                    <a:cubicBezTo>
                      <a:pt x="2710" y="5688"/>
                      <a:pt x="3533" y="4962"/>
                      <a:pt x="3223" y="4207"/>
                    </a:cubicBezTo>
                    <a:lnTo>
                      <a:pt x="3223" y="4207"/>
                    </a:lnTo>
                    <a:cubicBezTo>
                      <a:pt x="3557" y="4397"/>
                      <a:pt x="3929" y="4448"/>
                      <a:pt x="4231" y="4448"/>
                    </a:cubicBezTo>
                    <a:cubicBezTo>
                      <a:pt x="4576" y="4448"/>
                      <a:pt x="4830" y="4382"/>
                      <a:pt x="4830" y="4382"/>
                    </a:cubicBezTo>
                    <a:cubicBezTo>
                      <a:pt x="4830" y="4382"/>
                      <a:pt x="4888" y="3646"/>
                      <a:pt x="4423" y="2940"/>
                    </a:cubicBezTo>
                    <a:lnTo>
                      <a:pt x="4423" y="2940"/>
                    </a:lnTo>
                    <a:cubicBezTo>
                      <a:pt x="4555" y="2964"/>
                      <a:pt x="4680" y="2976"/>
                      <a:pt x="4795" y="2976"/>
                    </a:cubicBezTo>
                    <a:cubicBezTo>
                      <a:pt x="5643" y="2976"/>
                      <a:pt x="6035" y="2354"/>
                      <a:pt x="5933" y="1604"/>
                    </a:cubicBezTo>
                    <a:lnTo>
                      <a:pt x="5933" y="1604"/>
                    </a:lnTo>
                    <a:cubicBezTo>
                      <a:pt x="5757" y="1740"/>
                      <a:pt x="5588" y="1797"/>
                      <a:pt x="5408" y="1797"/>
                    </a:cubicBezTo>
                    <a:cubicBezTo>
                      <a:pt x="5101" y="1797"/>
                      <a:pt x="4760" y="1634"/>
                      <a:pt x="4297" y="1420"/>
                    </a:cubicBezTo>
                    <a:cubicBezTo>
                      <a:pt x="3948" y="1256"/>
                      <a:pt x="3524" y="1099"/>
                      <a:pt x="3089" y="1099"/>
                    </a:cubicBezTo>
                    <a:cubicBezTo>
                      <a:pt x="2753" y="1099"/>
                      <a:pt x="2411" y="1192"/>
                      <a:pt x="2091" y="1449"/>
                    </a:cubicBezTo>
                    <a:cubicBezTo>
                      <a:pt x="1996" y="1525"/>
                      <a:pt x="1881" y="1561"/>
                      <a:pt x="1767" y="1561"/>
                    </a:cubicBezTo>
                    <a:cubicBezTo>
                      <a:pt x="1604" y="1561"/>
                      <a:pt x="1443" y="1486"/>
                      <a:pt x="1346" y="1343"/>
                    </a:cubicBezTo>
                    <a:cubicBezTo>
                      <a:pt x="1104" y="1004"/>
                      <a:pt x="871" y="588"/>
                      <a:pt x="639" y="133"/>
                    </a:cubicBezTo>
                    <a:cubicBezTo>
                      <a:pt x="592" y="44"/>
                      <a:pt x="506" y="0"/>
                      <a:pt x="4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86" name="Google Shape;1286;p11"/>
            <p:cNvSpPr/>
            <p:nvPr/>
          </p:nvSpPr>
          <p:spPr>
            <a:xfrm flipH="1" rot="5400000">
              <a:off x="8179761"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11"/>
            <p:cNvSpPr/>
            <p:nvPr/>
          </p:nvSpPr>
          <p:spPr>
            <a:xfrm flipH="1" rot="5400000">
              <a:off x="8778595"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11"/>
            <p:cNvSpPr/>
            <p:nvPr/>
          </p:nvSpPr>
          <p:spPr>
            <a:xfrm flipH="1" rot="5400000">
              <a:off x="8584024"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11"/>
            <p:cNvSpPr/>
            <p:nvPr/>
          </p:nvSpPr>
          <p:spPr>
            <a:xfrm flipH="1" rot="5400000">
              <a:off x="8389195"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11"/>
            <p:cNvSpPr/>
            <p:nvPr/>
          </p:nvSpPr>
          <p:spPr>
            <a:xfrm flipH="1" rot="5400000">
              <a:off x="7790019"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11"/>
            <p:cNvSpPr/>
            <p:nvPr/>
          </p:nvSpPr>
          <p:spPr>
            <a:xfrm flipH="1" rot="5400000">
              <a:off x="7595513"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11"/>
            <p:cNvSpPr/>
            <p:nvPr/>
          </p:nvSpPr>
          <p:spPr>
            <a:xfrm flipH="1" rot="5400000">
              <a:off x="7400619"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11"/>
            <p:cNvSpPr/>
            <p:nvPr/>
          </p:nvSpPr>
          <p:spPr>
            <a:xfrm flipH="1" rot="5400000">
              <a:off x="8778920"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11"/>
            <p:cNvSpPr/>
            <p:nvPr/>
          </p:nvSpPr>
          <p:spPr>
            <a:xfrm flipH="1" rot="5400000">
              <a:off x="8584349"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11"/>
            <p:cNvSpPr/>
            <p:nvPr/>
          </p:nvSpPr>
          <p:spPr>
            <a:xfrm flipH="1" rot="5400000">
              <a:off x="8389521"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11"/>
            <p:cNvSpPr/>
            <p:nvPr/>
          </p:nvSpPr>
          <p:spPr>
            <a:xfrm flipH="1" rot="5400000">
              <a:off x="7790345"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11"/>
            <p:cNvSpPr/>
            <p:nvPr/>
          </p:nvSpPr>
          <p:spPr>
            <a:xfrm flipH="1" rot="5400000">
              <a:off x="7595838"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11"/>
            <p:cNvSpPr/>
            <p:nvPr/>
          </p:nvSpPr>
          <p:spPr>
            <a:xfrm flipH="1" rot="5400000">
              <a:off x="7400945"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11"/>
            <p:cNvSpPr/>
            <p:nvPr/>
          </p:nvSpPr>
          <p:spPr>
            <a:xfrm flipH="1" rot="5400000">
              <a:off x="8031628"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11"/>
            <p:cNvSpPr/>
            <p:nvPr/>
          </p:nvSpPr>
          <p:spPr>
            <a:xfrm flipH="1" rot="5400000">
              <a:off x="8141356"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11"/>
            <p:cNvSpPr/>
            <p:nvPr/>
          </p:nvSpPr>
          <p:spPr>
            <a:xfrm flipH="1" rot="5400000">
              <a:off x="8897769"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11"/>
            <p:cNvSpPr/>
            <p:nvPr/>
          </p:nvSpPr>
          <p:spPr>
            <a:xfrm flipH="1" rot="5400000">
              <a:off x="7242687"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1303" name="Shape 1303"/>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1304" name="Shape 1304"/>
        <p:cNvGrpSpPr/>
        <p:nvPr/>
      </p:nvGrpSpPr>
      <p:grpSpPr>
        <a:xfrm>
          <a:off x="0" y="0"/>
          <a:ext cx="0" cy="0"/>
          <a:chOff x="0" y="0"/>
          <a:chExt cx="0" cy="0"/>
        </a:xfrm>
      </p:grpSpPr>
      <p:grpSp>
        <p:nvGrpSpPr>
          <p:cNvPr id="1305" name="Google Shape;1305;p13"/>
          <p:cNvGrpSpPr/>
          <p:nvPr/>
        </p:nvGrpSpPr>
        <p:grpSpPr>
          <a:xfrm>
            <a:off x="0" y="71342"/>
            <a:ext cx="9144000" cy="5009721"/>
            <a:chOff x="0" y="71342"/>
            <a:chExt cx="9144000" cy="5009721"/>
          </a:xfrm>
        </p:grpSpPr>
        <p:cxnSp>
          <p:nvCxnSpPr>
            <p:cNvPr id="1306" name="Google Shape;1306;p13"/>
            <p:cNvCxnSpPr/>
            <p:nvPr/>
          </p:nvCxnSpPr>
          <p:spPr>
            <a:xfrm flipH="1" rot="10800000">
              <a:off x="0" y="4933875"/>
              <a:ext cx="9144000" cy="19200"/>
            </a:xfrm>
            <a:prstGeom prst="straightConnector1">
              <a:avLst/>
            </a:prstGeom>
            <a:noFill/>
            <a:ln cap="flat" cmpd="sng" w="19050">
              <a:solidFill>
                <a:schemeClr val="accent4"/>
              </a:solidFill>
              <a:prstDash val="lgDashDot"/>
              <a:round/>
              <a:headEnd len="med" w="med" type="none"/>
              <a:tailEnd len="med" w="med" type="none"/>
            </a:ln>
          </p:spPr>
        </p:cxnSp>
        <p:cxnSp>
          <p:nvCxnSpPr>
            <p:cNvPr id="1307" name="Google Shape;1307;p13"/>
            <p:cNvCxnSpPr/>
            <p:nvPr/>
          </p:nvCxnSpPr>
          <p:spPr>
            <a:xfrm flipH="1" rot="10800000">
              <a:off x="0" y="190425"/>
              <a:ext cx="9144000" cy="19200"/>
            </a:xfrm>
            <a:prstGeom prst="straightConnector1">
              <a:avLst/>
            </a:prstGeom>
            <a:noFill/>
            <a:ln cap="flat" cmpd="sng" w="19050">
              <a:solidFill>
                <a:schemeClr val="accent4"/>
              </a:solidFill>
              <a:prstDash val="lgDashDot"/>
              <a:round/>
              <a:headEnd len="med" w="med" type="none"/>
              <a:tailEnd len="med" w="med" type="none"/>
            </a:ln>
          </p:spPr>
        </p:cxnSp>
        <p:grpSp>
          <p:nvGrpSpPr>
            <p:cNvPr id="1308" name="Google Shape;1308;p13"/>
            <p:cNvGrpSpPr/>
            <p:nvPr/>
          </p:nvGrpSpPr>
          <p:grpSpPr>
            <a:xfrm>
              <a:off x="145155" y="71342"/>
              <a:ext cx="372529" cy="5009721"/>
              <a:chOff x="145155" y="71342"/>
              <a:chExt cx="372529" cy="5009721"/>
            </a:xfrm>
          </p:grpSpPr>
          <p:sp>
            <p:nvSpPr>
              <p:cNvPr id="1309" name="Google Shape;1309;p13"/>
              <p:cNvSpPr/>
              <p:nvPr/>
            </p:nvSpPr>
            <p:spPr>
              <a:xfrm flipH="1">
                <a:off x="181206" y="3525340"/>
                <a:ext cx="276493" cy="160554"/>
              </a:xfrm>
              <a:custGeom>
                <a:rect b="b" l="l" r="r" t="t"/>
                <a:pathLst>
                  <a:path extrusionOk="0" h="5497" w="11185">
                    <a:moveTo>
                      <a:pt x="1828" y="1"/>
                    </a:moveTo>
                    <a:cubicBezTo>
                      <a:pt x="1392" y="1"/>
                      <a:pt x="985" y="182"/>
                      <a:pt x="630" y="647"/>
                    </a:cubicBezTo>
                    <a:cubicBezTo>
                      <a:pt x="1" y="1480"/>
                      <a:pt x="562" y="3009"/>
                      <a:pt x="1027" y="3570"/>
                    </a:cubicBezTo>
                    <a:cubicBezTo>
                      <a:pt x="1551" y="4209"/>
                      <a:pt x="3044" y="5497"/>
                      <a:pt x="6015" y="5497"/>
                    </a:cubicBezTo>
                    <a:cubicBezTo>
                      <a:pt x="6058" y="5497"/>
                      <a:pt x="6102" y="5496"/>
                      <a:pt x="6146" y="5496"/>
                    </a:cubicBezTo>
                    <a:cubicBezTo>
                      <a:pt x="9195" y="5457"/>
                      <a:pt x="11062" y="2902"/>
                      <a:pt x="11178" y="493"/>
                    </a:cubicBezTo>
                    <a:cubicBezTo>
                      <a:pt x="11185" y="384"/>
                      <a:pt x="11096" y="312"/>
                      <a:pt x="11005" y="312"/>
                    </a:cubicBezTo>
                    <a:cubicBezTo>
                      <a:pt x="10950" y="312"/>
                      <a:pt x="10895" y="338"/>
                      <a:pt x="10859" y="396"/>
                    </a:cubicBezTo>
                    <a:cubicBezTo>
                      <a:pt x="10139" y="1527"/>
                      <a:pt x="8692" y="2359"/>
                      <a:pt x="7216" y="2359"/>
                    </a:cubicBezTo>
                    <a:cubicBezTo>
                      <a:pt x="6571" y="2359"/>
                      <a:pt x="5921" y="2200"/>
                      <a:pt x="5324" y="1838"/>
                    </a:cubicBezTo>
                    <a:cubicBezTo>
                      <a:pt x="4208" y="1152"/>
                      <a:pt x="2925" y="1"/>
                      <a:pt x="18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13"/>
              <p:cNvSpPr/>
              <p:nvPr/>
            </p:nvSpPr>
            <p:spPr>
              <a:xfrm flipH="1">
                <a:off x="339364" y="3483544"/>
                <a:ext cx="149185" cy="168410"/>
              </a:xfrm>
              <a:custGeom>
                <a:rect b="b" l="l" r="r" t="t"/>
                <a:pathLst>
                  <a:path extrusionOk="0" h="5766" w="6035">
                    <a:moveTo>
                      <a:pt x="421" y="0"/>
                    </a:moveTo>
                    <a:cubicBezTo>
                      <a:pt x="332" y="0"/>
                      <a:pt x="243" y="49"/>
                      <a:pt x="204" y="143"/>
                    </a:cubicBezTo>
                    <a:lnTo>
                      <a:pt x="59" y="482"/>
                    </a:lnTo>
                    <a:cubicBezTo>
                      <a:pt x="0" y="617"/>
                      <a:pt x="10" y="772"/>
                      <a:pt x="88" y="888"/>
                    </a:cubicBezTo>
                    <a:cubicBezTo>
                      <a:pt x="397" y="1372"/>
                      <a:pt x="784" y="1759"/>
                      <a:pt x="1229" y="2078"/>
                    </a:cubicBezTo>
                    <a:cubicBezTo>
                      <a:pt x="1375" y="2175"/>
                      <a:pt x="1433" y="2349"/>
                      <a:pt x="1394" y="2514"/>
                    </a:cubicBezTo>
                    <a:cubicBezTo>
                      <a:pt x="1278" y="2949"/>
                      <a:pt x="1297" y="3433"/>
                      <a:pt x="1452" y="3927"/>
                    </a:cubicBezTo>
                    <a:cubicBezTo>
                      <a:pt x="1704" y="4711"/>
                      <a:pt x="2275" y="5407"/>
                      <a:pt x="2197" y="5766"/>
                    </a:cubicBezTo>
                    <a:cubicBezTo>
                      <a:pt x="2710" y="5688"/>
                      <a:pt x="3533" y="4962"/>
                      <a:pt x="3223" y="4207"/>
                    </a:cubicBezTo>
                    <a:lnTo>
                      <a:pt x="3223" y="4207"/>
                    </a:lnTo>
                    <a:cubicBezTo>
                      <a:pt x="3557" y="4397"/>
                      <a:pt x="3929" y="4448"/>
                      <a:pt x="4231" y="4448"/>
                    </a:cubicBezTo>
                    <a:cubicBezTo>
                      <a:pt x="4576" y="4448"/>
                      <a:pt x="4830" y="4382"/>
                      <a:pt x="4830" y="4382"/>
                    </a:cubicBezTo>
                    <a:cubicBezTo>
                      <a:pt x="4830" y="4382"/>
                      <a:pt x="4888" y="3646"/>
                      <a:pt x="4423" y="2940"/>
                    </a:cubicBezTo>
                    <a:lnTo>
                      <a:pt x="4423" y="2940"/>
                    </a:lnTo>
                    <a:cubicBezTo>
                      <a:pt x="4555" y="2964"/>
                      <a:pt x="4680" y="2976"/>
                      <a:pt x="4795" y="2976"/>
                    </a:cubicBezTo>
                    <a:cubicBezTo>
                      <a:pt x="5643" y="2976"/>
                      <a:pt x="6035" y="2354"/>
                      <a:pt x="5933" y="1604"/>
                    </a:cubicBezTo>
                    <a:lnTo>
                      <a:pt x="5933" y="1604"/>
                    </a:lnTo>
                    <a:cubicBezTo>
                      <a:pt x="5757" y="1740"/>
                      <a:pt x="5588" y="1797"/>
                      <a:pt x="5408" y="1797"/>
                    </a:cubicBezTo>
                    <a:cubicBezTo>
                      <a:pt x="5101" y="1797"/>
                      <a:pt x="4760" y="1634"/>
                      <a:pt x="4297" y="1420"/>
                    </a:cubicBezTo>
                    <a:cubicBezTo>
                      <a:pt x="3948" y="1256"/>
                      <a:pt x="3524" y="1099"/>
                      <a:pt x="3089" y="1099"/>
                    </a:cubicBezTo>
                    <a:cubicBezTo>
                      <a:pt x="2753" y="1099"/>
                      <a:pt x="2411" y="1192"/>
                      <a:pt x="2091" y="1449"/>
                    </a:cubicBezTo>
                    <a:cubicBezTo>
                      <a:pt x="1996" y="1525"/>
                      <a:pt x="1881" y="1561"/>
                      <a:pt x="1767" y="1561"/>
                    </a:cubicBezTo>
                    <a:cubicBezTo>
                      <a:pt x="1604" y="1561"/>
                      <a:pt x="1443" y="1486"/>
                      <a:pt x="1346" y="1343"/>
                    </a:cubicBezTo>
                    <a:cubicBezTo>
                      <a:pt x="1104" y="1004"/>
                      <a:pt x="871" y="588"/>
                      <a:pt x="639" y="133"/>
                    </a:cubicBezTo>
                    <a:cubicBezTo>
                      <a:pt x="592" y="44"/>
                      <a:pt x="506" y="0"/>
                      <a:pt x="4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13"/>
              <p:cNvSpPr/>
              <p:nvPr/>
            </p:nvSpPr>
            <p:spPr>
              <a:xfrm rot="10800000">
                <a:off x="335658" y="2183524"/>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13"/>
              <p:cNvSpPr/>
              <p:nvPr/>
            </p:nvSpPr>
            <p:spPr>
              <a:xfrm rot="10800000">
                <a:off x="200085" y="3174248"/>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13"/>
              <p:cNvSpPr/>
              <p:nvPr/>
            </p:nvSpPr>
            <p:spPr>
              <a:xfrm rot="10800000">
                <a:off x="200085" y="3032104"/>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13"/>
              <p:cNvSpPr/>
              <p:nvPr/>
            </p:nvSpPr>
            <p:spPr>
              <a:xfrm rot="10800000">
                <a:off x="200085" y="2889536"/>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13"/>
              <p:cNvSpPr/>
              <p:nvPr/>
            </p:nvSpPr>
            <p:spPr>
              <a:xfrm rot="10800000">
                <a:off x="200085" y="2451809"/>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13"/>
              <p:cNvSpPr/>
              <p:nvPr/>
            </p:nvSpPr>
            <p:spPr>
              <a:xfrm rot="10800000">
                <a:off x="200085" y="2309712"/>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13"/>
              <p:cNvSpPr/>
              <p:nvPr/>
            </p:nvSpPr>
            <p:spPr>
              <a:xfrm rot="10800000">
                <a:off x="200085" y="2167568"/>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13"/>
              <p:cNvSpPr/>
              <p:nvPr/>
            </p:nvSpPr>
            <p:spPr>
              <a:xfrm rot="10800000">
                <a:off x="357324" y="3174248"/>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13"/>
              <p:cNvSpPr/>
              <p:nvPr/>
            </p:nvSpPr>
            <p:spPr>
              <a:xfrm rot="10800000">
                <a:off x="357324" y="3032104"/>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13"/>
              <p:cNvSpPr/>
              <p:nvPr/>
            </p:nvSpPr>
            <p:spPr>
              <a:xfrm rot="10800000">
                <a:off x="357324" y="2889536"/>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13"/>
              <p:cNvSpPr/>
              <p:nvPr/>
            </p:nvSpPr>
            <p:spPr>
              <a:xfrm rot="10800000">
                <a:off x="357324" y="2451809"/>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13"/>
              <p:cNvSpPr/>
              <p:nvPr/>
            </p:nvSpPr>
            <p:spPr>
              <a:xfrm rot="10800000">
                <a:off x="357324" y="2309712"/>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13"/>
              <p:cNvSpPr/>
              <p:nvPr/>
            </p:nvSpPr>
            <p:spPr>
              <a:xfrm rot="10800000">
                <a:off x="357324" y="2167568"/>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13"/>
              <p:cNvSpPr/>
              <p:nvPr/>
            </p:nvSpPr>
            <p:spPr>
              <a:xfrm rot="10800000">
                <a:off x="244597" y="2633536"/>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13"/>
              <p:cNvSpPr/>
              <p:nvPr/>
            </p:nvSpPr>
            <p:spPr>
              <a:xfrm rot="10800000">
                <a:off x="313178" y="2719199"/>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13"/>
              <p:cNvSpPr/>
              <p:nvPr/>
            </p:nvSpPr>
            <p:spPr>
              <a:xfrm rot="10800000">
                <a:off x="267078" y="3298129"/>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13"/>
              <p:cNvSpPr/>
              <p:nvPr/>
            </p:nvSpPr>
            <p:spPr>
              <a:xfrm rot="10800000">
                <a:off x="267078" y="2089248"/>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13"/>
              <p:cNvSpPr/>
              <p:nvPr/>
            </p:nvSpPr>
            <p:spPr>
              <a:xfrm rot="10800000">
                <a:off x="335658" y="165618"/>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13"/>
              <p:cNvSpPr/>
              <p:nvPr/>
            </p:nvSpPr>
            <p:spPr>
              <a:xfrm rot="10800000">
                <a:off x="200085" y="1156342"/>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13"/>
              <p:cNvSpPr/>
              <p:nvPr/>
            </p:nvSpPr>
            <p:spPr>
              <a:xfrm rot="10800000">
                <a:off x="200085" y="1014198"/>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13"/>
              <p:cNvSpPr/>
              <p:nvPr/>
            </p:nvSpPr>
            <p:spPr>
              <a:xfrm rot="10800000">
                <a:off x="200085" y="871631"/>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13"/>
              <p:cNvSpPr/>
              <p:nvPr/>
            </p:nvSpPr>
            <p:spPr>
              <a:xfrm rot="10800000">
                <a:off x="200085" y="433903"/>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13"/>
              <p:cNvSpPr/>
              <p:nvPr/>
            </p:nvSpPr>
            <p:spPr>
              <a:xfrm rot="10800000">
                <a:off x="200085" y="291806"/>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13"/>
              <p:cNvSpPr/>
              <p:nvPr/>
            </p:nvSpPr>
            <p:spPr>
              <a:xfrm rot="10800000">
                <a:off x="200085" y="1496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13"/>
              <p:cNvSpPr/>
              <p:nvPr/>
            </p:nvSpPr>
            <p:spPr>
              <a:xfrm rot="10800000">
                <a:off x="357324" y="1156342"/>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13"/>
              <p:cNvSpPr/>
              <p:nvPr/>
            </p:nvSpPr>
            <p:spPr>
              <a:xfrm rot="10800000">
                <a:off x="357324" y="1014198"/>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13"/>
              <p:cNvSpPr/>
              <p:nvPr/>
            </p:nvSpPr>
            <p:spPr>
              <a:xfrm rot="10800000">
                <a:off x="357324" y="871631"/>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13"/>
              <p:cNvSpPr/>
              <p:nvPr/>
            </p:nvSpPr>
            <p:spPr>
              <a:xfrm rot="10800000">
                <a:off x="357324" y="433903"/>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13"/>
              <p:cNvSpPr/>
              <p:nvPr/>
            </p:nvSpPr>
            <p:spPr>
              <a:xfrm rot="10800000">
                <a:off x="357324" y="291806"/>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13"/>
              <p:cNvSpPr/>
              <p:nvPr/>
            </p:nvSpPr>
            <p:spPr>
              <a:xfrm rot="10800000">
                <a:off x="357324" y="1496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13"/>
              <p:cNvSpPr/>
              <p:nvPr/>
            </p:nvSpPr>
            <p:spPr>
              <a:xfrm rot="10800000">
                <a:off x="244597" y="61563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13"/>
              <p:cNvSpPr/>
              <p:nvPr/>
            </p:nvSpPr>
            <p:spPr>
              <a:xfrm rot="10800000">
                <a:off x="313178" y="701293"/>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13"/>
              <p:cNvSpPr/>
              <p:nvPr/>
            </p:nvSpPr>
            <p:spPr>
              <a:xfrm rot="10800000">
                <a:off x="267078" y="1280224"/>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13"/>
              <p:cNvSpPr/>
              <p:nvPr/>
            </p:nvSpPr>
            <p:spPr>
              <a:xfrm rot="10800000">
                <a:off x="267078" y="71342"/>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13"/>
              <p:cNvSpPr/>
              <p:nvPr/>
            </p:nvSpPr>
            <p:spPr>
              <a:xfrm rot="-807623">
                <a:off x="263545" y="1728244"/>
                <a:ext cx="121474" cy="321823"/>
              </a:xfrm>
              <a:custGeom>
                <a:rect b="b" l="l" r="r" t="t"/>
                <a:pathLst>
                  <a:path extrusionOk="0" h="10977" w="4143">
                    <a:moveTo>
                      <a:pt x="2961" y="0"/>
                    </a:moveTo>
                    <a:lnTo>
                      <a:pt x="165" y="9697"/>
                    </a:lnTo>
                    <a:cubicBezTo>
                      <a:pt x="0" y="10258"/>
                      <a:pt x="281" y="10829"/>
                      <a:pt x="765" y="10955"/>
                    </a:cubicBezTo>
                    <a:cubicBezTo>
                      <a:pt x="825" y="10970"/>
                      <a:pt x="885" y="10977"/>
                      <a:pt x="946" y="10977"/>
                    </a:cubicBezTo>
                    <a:cubicBezTo>
                      <a:pt x="1370" y="10977"/>
                      <a:pt x="1777" y="10632"/>
                      <a:pt x="1887" y="10133"/>
                    </a:cubicBezTo>
                    <a:lnTo>
                      <a:pt x="4142" y="300"/>
                    </a:lnTo>
                    <a:lnTo>
                      <a:pt x="296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13"/>
              <p:cNvSpPr/>
              <p:nvPr/>
            </p:nvSpPr>
            <p:spPr>
              <a:xfrm rot="-807623">
                <a:off x="177751" y="1443357"/>
                <a:ext cx="307336" cy="316312"/>
              </a:xfrm>
              <a:custGeom>
                <a:rect b="b" l="l" r="r" t="t"/>
                <a:pathLst>
                  <a:path extrusionOk="0" h="10789" w="10482">
                    <a:moveTo>
                      <a:pt x="5584" y="1"/>
                    </a:moveTo>
                    <a:cubicBezTo>
                      <a:pt x="3416" y="1"/>
                      <a:pt x="1358" y="1729"/>
                      <a:pt x="726" y="4262"/>
                    </a:cubicBezTo>
                    <a:cubicBezTo>
                      <a:pt x="1" y="7175"/>
                      <a:pt x="1423" y="10040"/>
                      <a:pt x="3920" y="10669"/>
                    </a:cubicBezTo>
                    <a:cubicBezTo>
                      <a:pt x="4244" y="10749"/>
                      <a:pt x="4570" y="10788"/>
                      <a:pt x="4894" y="10788"/>
                    </a:cubicBezTo>
                    <a:cubicBezTo>
                      <a:pt x="7056" y="10788"/>
                      <a:pt x="9116" y="9060"/>
                      <a:pt x="9756" y="6527"/>
                    </a:cubicBezTo>
                    <a:cubicBezTo>
                      <a:pt x="10481" y="3614"/>
                      <a:pt x="9049" y="749"/>
                      <a:pt x="6562" y="120"/>
                    </a:cubicBezTo>
                    <a:cubicBezTo>
                      <a:pt x="6237" y="39"/>
                      <a:pt x="5909" y="1"/>
                      <a:pt x="558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13"/>
              <p:cNvSpPr/>
              <p:nvPr/>
            </p:nvSpPr>
            <p:spPr>
              <a:xfrm rot="-807623">
                <a:off x="215258" y="1480300"/>
                <a:ext cx="235267" cy="101059"/>
              </a:xfrm>
              <a:custGeom>
                <a:rect b="b" l="l" r="r" t="t"/>
                <a:pathLst>
                  <a:path extrusionOk="0" h="3447" w="8024">
                    <a:moveTo>
                      <a:pt x="1521" y="1"/>
                    </a:moveTo>
                    <a:cubicBezTo>
                      <a:pt x="1414" y="1"/>
                      <a:pt x="1308" y="44"/>
                      <a:pt x="1229" y="137"/>
                    </a:cubicBezTo>
                    <a:lnTo>
                      <a:pt x="436" y="998"/>
                    </a:lnTo>
                    <a:lnTo>
                      <a:pt x="262" y="321"/>
                    </a:lnTo>
                    <a:cubicBezTo>
                      <a:pt x="165" y="418"/>
                      <a:pt x="78" y="524"/>
                      <a:pt x="0" y="640"/>
                    </a:cubicBezTo>
                    <a:lnTo>
                      <a:pt x="262" y="1685"/>
                    </a:lnTo>
                    <a:lnTo>
                      <a:pt x="1055" y="814"/>
                    </a:lnTo>
                    <a:cubicBezTo>
                      <a:pt x="1136" y="727"/>
                      <a:pt x="1241" y="686"/>
                      <a:pt x="1345" y="686"/>
                    </a:cubicBezTo>
                    <a:cubicBezTo>
                      <a:pt x="1517" y="686"/>
                      <a:pt x="1685" y="796"/>
                      <a:pt x="1733" y="989"/>
                    </a:cubicBezTo>
                    <a:lnTo>
                      <a:pt x="2023" y="2121"/>
                    </a:lnTo>
                    <a:lnTo>
                      <a:pt x="2807" y="1260"/>
                    </a:lnTo>
                    <a:cubicBezTo>
                      <a:pt x="2889" y="1167"/>
                      <a:pt x="2996" y="1124"/>
                      <a:pt x="3102" y="1124"/>
                    </a:cubicBezTo>
                    <a:cubicBezTo>
                      <a:pt x="3272" y="1124"/>
                      <a:pt x="3437" y="1234"/>
                      <a:pt x="3484" y="1424"/>
                    </a:cubicBezTo>
                    <a:lnTo>
                      <a:pt x="3775" y="2566"/>
                    </a:lnTo>
                    <a:lnTo>
                      <a:pt x="4568" y="1695"/>
                    </a:lnTo>
                    <a:cubicBezTo>
                      <a:pt x="4649" y="1607"/>
                      <a:pt x="4754" y="1566"/>
                      <a:pt x="4858" y="1566"/>
                    </a:cubicBezTo>
                    <a:cubicBezTo>
                      <a:pt x="5030" y="1566"/>
                      <a:pt x="5197" y="1677"/>
                      <a:pt x="5246" y="1869"/>
                    </a:cubicBezTo>
                    <a:lnTo>
                      <a:pt x="5536" y="3002"/>
                    </a:lnTo>
                    <a:lnTo>
                      <a:pt x="6330" y="2140"/>
                    </a:lnTo>
                    <a:cubicBezTo>
                      <a:pt x="6411" y="2047"/>
                      <a:pt x="6519" y="2004"/>
                      <a:pt x="6625" y="2004"/>
                    </a:cubicBezTo>
                    <a:cubicBezTo>
                      <a:pt x="6794" y="2004"/>
                      <a:pt x="6959" y="2114"/>
                      <a:pt x="7007" y="2305"/>
                    </a:cubicBezTo>
                    <a:lnTo>
                      <a:pt x="7288" y="3447"/>
                    </a:lnTo>
                    <a:lnTo>
                      <a:pt x="8023" y="2643"/>
                    </a:lnTo>
                    <a:cubicBezTo>
                      <a:pt x="7994" y="2508"/>
                      <a:pt x="7965" y="2372"/>
                      <a:pt x="7936" y="2247"/>
                    </a:cubicBezTo>
                    <a:lnTo>
                      <a:pt x="7462" y="2760"/>
                    </a:lnTo>
                    <a:lnTo>
                      <a:pt x="7171" y="1627"/>
                    </a:lnTo>
                    <a:cubicBezTo>
                      <a:pt x="7123" y="1435"/>
                      <a:pt x="6955" y="1325"/>
                      <a:pt x="6784" y="1325"/>
                    </a:cubicBezTo>
                    <a:cubicBezTo>
                      <a:pt x="6680" y="1325"/>
                      <a:pt x="6575" y="1365"/>
                      <a:pt x="6494" y="1453"/>
                    </a:cubicBezTo>
                    <a:lnTo>
                      <a:pt x="5710" y="2324"/>
                    </a:lnTo>
                    <a:lnTo>
                      <a:pt x="5420" y="1182"/>
                    </a:lnTo>
                    <a:cubicBezTo>
                      <a:pt x="5372" y="992"/>
                      <a:pt x="5207" y="882"/>
                      <a:pt x="5038" y="882"/>
                    </a:cubicBezTo>
                    <a:cubicBezTo>
                      <a:pt x="4932" y="882"/>
                      <a:pt x="4824" y="925"/>
                      <a:pt x="4742" y="1018"/>
                    </a:cubicBezTo>
                    <a:lnTo>
                      <a:pt x="3949" y="1879"/>
                    </a:lnTo>
                    <a:lnTo>
                      <a:pt x="3659" y="747"/>
                    </a:lnTo>
                    <a:cubicBezTo>
                      <a:pt x="3610" y="554"/>
                      <a:pt x="3442" y="444"/>
                      <a:pt x="3271" y="444"/>
                    </a:cubicBezTo>
                    <a:cubicBezTo>
                      <a:pt x="3167" y="444"/>
                      <a:pt x="3062" y="485"/>
                      <a:pt x="2981" y="572"/>
                    </a:cubicBezTo>
                    <a:lnTo>
                      <a:pt x="2188" y="1443"/>
                    </a:lnTo>
                    <a:lnTo>
                      <a:pt x="1907" y="301"/>
                    </a:lnTo>
                    <a:cubicBezTo>
                      <a:pt x="1859" y="111"/>
                      <a:pt x="1691" y="1"/>
                      <a:pt x="152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13"/>
              <p:cNvSpPr/>
              <p:nvPr/>
            </p:nvSpPr>
            <p:spPr>
              <a:xfrm rot="-807623">
                <a:off x="453427" y="1572843"/>
                <a:ext cx="11376" cy="11375"/>
              </a:xfrm>
              <a:custGeom>
                <a:rect b="b" l="l" r="r" t="t"/>
                <a:pathLst>
                  <a:path extrusionOk="0" h="388" w="388">
                    <a:moveTo>
                      <a:pt x="194" y="0"/>
                    </a:moveTo>
                    <a:cubicBezTo>
                      <a:pt x="87" y="0"/>
                      <a:pt x="0" y="88"/>
                      <a:pt x="0" y="194"/>
                    </a:cubicBezTo>
                    <a:cubicBezTo>
                      <a:pt x="0" y="300"/>
                      <a:pt x="87" y="388"/>
                      <a:pt x="194" y="388"/>
                    </a:cubicBezTo>
                    <a:cubicBezTo>
                      <a:pt x="300" y="388"/>
                      <a:pt x="387" y="300"/>
                      <a:pt x="387" y="194"/>
                    </a:cubicBezTo>
                    <a:cubicBezTo>
                      <a:pt x="387" y="88"/>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13"/>
              <p:cNvSpPr/>
              <p:nvPr/>
            </p:nvSpPr>
            <p:spPr>
              <a:xfrm rot="-807623">
                <a:off x="421563" y="1572601"/>
                <a:ext cx="11376" cy="11375"/>
              </a:xfrm>
              <a:custGeom>
                <a:rect b="b" l="l" r="r" t="t"/>
                <a:pathLst>
                  <a:path extrusionOk="0" h="388" w="388">
                    <a:moveTo>
                      <a:pt x="194" y="0"/>
                    </a:moveTo>
                    <a:cubicBezTo>
                      <a:pt x="88" y="0"/>
                      <a:pt x="0" y="87"/>
                      <a:pt x="0" y="194"/>
                    </a:cubicBezTo>
                    <a:cubicBezTo>
                      <a:pt x="0" y="300"/>
                      <a:pt x="88" y="387"/>
                      <a:pt x="194" y="387"/>
                    </a:cubicBezTo>
                    <a:cubicBezTo>
                      <a:pt x="300" y="387"/>
                      <a:pt x="388" y="300"/>
                      <a:pt x="388" y="194"/>
                    </a:cubicBezTo>
                    <a:cubicBezTo>
                      <a:pt x="388"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13"/>
              <p:cNvSpPr/>
              <p:nvPr/>
            </p:nvSpPr>
            <p:spPr>
              <a:xfrm rot="-807623">
                <a:off x="389691" y="1572332"/>
                <a:ext cx="11376" cy="11375"/>
              </a:xfrm>
              <a:custGeom>
                <a:rect b="b" l="l" r="r" t="t"/>
                <a:pathLst>
                  <a:path extrusionOk="0" h="388" w="388">
                    <a:moveTo>
                      <a:pt x="194" y="1"/>
                    </a:moveTo>
                    <a:cubicBezTo>
                      <a:pt x="88" y="1"/>
                      <a:pt x="1" y="88"/>
                      <a:pt x="1" y="194"/>
                    </a:cubicBezTo>
                    <a:cubicBezTo>
                      <a:pt x="1" y="301"/>
                      <a:pt x="88" y="388"/>
                      <a:pt x="194" y="388"/>
                    </a:cubicBezTo>
                    <a:cubicBezTo>
                      <a:pt x="301" y="388"/>
                      <a:pt x="388" y="30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13"/>
              <p:cNvSpPr/>
              <p:nvPr/>
            </p:nvSpPr>
            <p:spPr>
              <a:xfrm rot="-807623">
                <a:off x="357758" y="1571805"/>
                <a:ext cx="11376" cy="11375"/>
              </a:xfrm>
              <a:custGeom>
                <a:rect b="b" l="l" r="r" t="t"/>
                <a:pathLst>
                  <a:path extrusionOk="0" h="388" w="388">
                    <a:moveTo>
                      <a:pt x="194" y="1"/>
                    </a:moveTo>
                    <a:cubicBezTo>
                      <a:pt x="88" y="1"/>
                      <a:pt x="1" y="88"/>
                      <a:pt x="1" y="194"/>
                    </a:cubicBezTo>
                    <a:cubicBezTo>
                      <a:pt x="1" y="311"/>
                      <a:pt x="88" y="388"/>
                      <a:pt x="194" y="388"/>
                    </a:cubicBezTo>
                    <a:cubicBezTo>
                      <a:pt x="301" y="388"/>
                      <a:pt x="388" y="31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13"/>
              <p:cNvSpPr/>
              <p:nvPr/>
            </p:nvSpPr>
            <p:spPr>
              <a:xfrm rot="-807623">
                <a:off x="325894" y="1571564"/>
                <a:ext cx="11376" cy="11375"/>
              </a:xfrm>
              <a:custGeom>
                <a:rect b="b" l="l" r="r" t="t"/>
                <a:pathLst>
                  <a:path extrusionOk="0" h="388" w="388">
                    <a:moveTo>
                      <a:pt x="194" y="1"/>
                    </a:moveTo>
                    <a:cubicBezTo>
                      <a:pt x="88" y="1"/>
                      <a:pt x="1" y="88"/>
                      <a:pt x="1" y="194"/>
                    </a:cubicBezTo>
                    <a:cubicBezTo>
                      <a:pt x="1" y="301"/>
                      <a:pt x="88" y="388"/>
                      <a:pt x="194" y="388"/>
                    </a:cubicBezTo>
                    <a:cubicBezTo>
                      <a:pt x="301" y="388"/>
                      <a:pt x="388" y="30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13"/>
              <p:cNvSpPr/>
              <p:nvPr/>
            </p:nvSpPr>
            <p:spPr>
              <a:xfrm rot="-807623">
                <a:off x="294057" y="1571315"/>
                <a:ext cx="11376" cy="11375"/>
              </a:xfrm>
              <a:custGeom>
                <a:rect b="b" l="l" r="r" t="t"/>
                <a:pathLst>
                  <a:path extrusionOk="0" h="388" w="388">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13"/>
              <p:cNvSpPr/>
              <p:nvPr/>
            </p:nvSpPr>
            <p:spPr>
              <a:xfrm rot="-807623">
                <a:off x="262189" y="1571045"/>
                <a:ext cx="11376" cy="11405"/>
              </a:xfrm>
              <a:custGeom>
                <a:rect b="b" l="l" r="r" t="t"/>
                <a:pathLst>
                  <a:path extrusionOk="0" h="389" w="388">
                    <a:moveTo>
                      <a:pt x="194" y="1"/>
                    </a:moveTo>
                    <a:cubicBezTo>
                      <a:pt x="87" y="1"/>
                      <a:pt x="0" y="88"/>
                      <a:pt x="0" y="195"/>
                    </a:cubicBezTo>
                    <a:cubicBezTo>
                      <a:pt x="0" y="301"/>
                      <a:pt x="87" y="388"/>
                      <a:pt x="194" y="388"/>
                    </a:cubicBezTo>
                    <a:cubicBezTo>
                      <a:pt x="300" y="388"/>
                      <a:pt x="387" y="301"/>
                      <a:pt x="387" y="195"/>
                    </a:cubicBezTo>
                    <a:cubicBezTo>
                      <a:pt x="387" y="88"/>
                      <a:pt x="300"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13"/>
              <p:cNvSpPr/>
              <p:nvPr/>
            </p:nvSpPr>
            <p:spPr>
              <a:xfrm rot="-807623">
                <a:off x="230260" y="1570547"/>
                <a:ext cx="11376" cy="11375"/>
              </a:xfrm>
              <a:custGeom>
                <a:rect b="b" l="l" r="r" t="t"/>
                <a:pathLst>
                  <a:path extrusionOk="0" h="388" w="388">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13"/>
              <p:cNvSpPr/>
              <p:nvPr/>
            </p:nvSpPr>
            <p:spPr>
              <a:xfrm rot="-807623">
                <a:off x="198388" y="1570278"/>
                <a:ext cx="11376" cy="11375"/>
              </a:xfrm>
              <a:custGeom>
                <a:rect b="b" l="l" r="r" t="t"/>
                <a:pathLst>
                  <a:path extrusionOk="0" h="388" w="388">
                    <a:moveTo>
                      <a:pt x="194" y="1"/>
                    </a:moveTo>
                    <a:cubicBezTo>
                      <a:pt x="88" y="1"/>
                      <a:pt x="0" y="88"/>
                      <a:pt x="0" y="194"/>
                    </a:cubicBezTo>
                    <a:cubicBezTo>
                      <a:pt x="0" y="301"/>
                      <a:pt x="88" y="388"/>
                      <a:pt x="194" y="388"/>
                    </a:cubicBezTo>
                    <a:cubicBezTo>
                      <a:pt x="300" y="388"/>
                      <a:pt x="388" y="301"/>
                      <a:pt x="388" y="194"/>
                    </a:cubicBezTo>
                    <a:cubicBezTo>
                      <a:pt x="388" y="88"/>
                      <a:pt x="300"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13"/>
              <p:cNvSpPr/>
              <p:nvPr/>
            </p:nvSpPr>
            <p:spPr>
              <a:xfrm rot="-807623">
                <a:off x="197798" y="1563484"/>
                <a:ext cx="267314" cy="77487"/>
              </a:xfrm>
              <a:custGeom>
                <a:rect b="b" l="l" r="r" t="t"/>
                <a:pathLst>
                  <a:path extrusionOk="0" h="2643" w="9117">
                    <a:moveTo>
                      <a:pt x="97" y="1"/>
                    </a:moveTo>
                    <a:cubicBezTo>
                      <a:pt x="77" y="59"/>
                      <a:pt x="68" y="107"/>
                      <a:pt x="48" y="165"/>
                    </a:cubicBezTo>
                    <a:cubicBezTo>
                      <a:pt x="29" y="243"/>
                      <a:pt x="19" y="310"/>
                      <a:pt x="0" y="388"/>
                    </a:cubicBezTo>
                    <a:lnTo>
                      <a:pt x="9020" y="2643"/>
                    </a:lnTo>
                    <a:cubicBezTo>
                      <a:pt x="9039" y="2575"/>
                      <a:pt x="9058" y="2497"/>
                      <a:pt x="9078" y="2430"/>
                    </a:cubicBezTo>
                    <a:cubicBezTo>
                      <a:pt x="9087" y="2372"/>
                      <a:pt x="9107" y="2314"/>
                      <a:pt x="9116" y="2255"/>
                    </a:cubicBezTo>
                    <a:lnTo>
                      <a:pt x="97"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8" name="Google Shape;1358;p13"/>
              <p:cNvSpPr/>
              <p:nvPr/>
            </p:nvSpPr>
            <p:spPr>
              <a:xfrm rot="-807623">
                <a:off x="217483" y="1628492"/>
                <a:ext cx="236117" cy="132752"/>
              </a:xfrm>
              <a:custGeom>
                <a:rect b="b" l="l" r="r" t="t"/>
                <a:pathLst>
                  <a:path extrusionOk="0" h="4528" w="8053">
                    <a:moveTo>
                      <a:pt x="603" y="0"/>
                    </a:moveTo>
                    <a:cubicBezTo>
                      <a:pt x="519" y="0"/>
                      <a:pt x="434" y="33"/>
                      <a:pt x="368" y="102"/>
                    </a:cubicBezTo>
                    <a:lnTo>
                      <a:pt x="0" y="509"/>
                    </a:lnTo>
                    <a:cubicBezTo>
                      <a:pt x="320" y="2405"/>
                      <a:pt x="1549" y="3963"/>
                      <a:pt x="3300" y="4409"/>
                    </a:cubicBezTo>
                    <a:cubicBezTo>
                      <a:pt x="3624" y="4489"/>
                      <a:pt x="3950" y="4527"/>
                      <a:pt x="4274" y="4527"/>
                    </a:cubicBezTo>
                    <a:cubicBezTo>
                      <a:pt x="5709" y="4527"/>
                      <a:pt x="7097" y="3769"/>
                      <a:pt x="8052" y="2522"/>
                    </a:cubicBezTo>
                    <a:lnTo>
                      <a:pt x="7917" y="1989"/>
                    </a:lnTo>
                    <a:cubicBezTo>
                      <a:pt x="7880" y="1839"/>
                      <a:pt x="7747" y="1752"/>
                      <a:pt x="7610" y="1752"/>
                    </a:cubicBezTo>
                    <a:cubicBezTo>
                      <a:pt x="7526" y="1752"/>
                      <a:pt x="7441" y="1784"/>
                      <a:pt x="7375" y="1854"/>
                    </a:cubicBezTo>
                    <a:lnTo>
                      <a:pt x="6746" y="2551"/>
                    </a:lnTo>
                    <a:lnTo>
                      <a:pt x="6523" y="1641"/>
                    </a:lnTo>
                    <a:cubicBezTo>
                      <a:pt x="6481" y="1490"/>
                      <a:pt x="6345" y="1404"/>
                      <a:pt x="6209" y="1404"/>
                    </a:cubicBezTo>
                    <a:cubicBezTo>
                      <a:pt x="6126" y="1404"/>
                      <a:pt x="6043" y="1436"/>
                      <a:pt x="5981" y="1505"/>
                    </a:cubicBezTo>
                    <a:lnTo>
                      <a:pt x="5352" y="2192"/>
                    </a:lnTo>
                    <a:lnTo>
                      <a:pt x="5120" y="1292"/>
                    </a:lnTo>
                    <a:cubicBezTo>
                      <a:pt x="5084" y="1137"/>
                      <a:pt x="4952" y="1048"/>
                      <a:pt x="4816" y="1048"/>
                    </a:cubicBezTo>
                    <a:cubicBezTo>
                      <a:pt x="4731" y="1048"/>
                      <a:pt x="4645" y="1083"/>
                      <a:pt x="4578" y="1157"/>
                    </a:cubicBezTo>
                    <a:lnTo>
                      <a:pt x="3949" y="1844"/>
                    </a:lnTo>
                    <a:lnTo>
                      <a:pt x="3717" y="934"/>
                    </a:lnTo>
                    <a:cubicBezTo>
                      <a:pt x="3680" y="784"/>
                      <a:pt x="3547" y="697"/>
                      <a:pt x="3412" y="697"/>
                    </a:cubicBezTo>
                    <a:cubicBezTo>
                      <a:pt x="3330" y="697"/>
                      <a:pt x="3247" y="729"/>
                      <a:pt x="3184" y="799"/>
                    </a:cubicBezTo>
                    <a:lnTo>
                      <a:pt x="2546" y="1496"/>
                    </a:lnTo>
                    <a:lnTo>
                      <a:pt x="2323" y="586"/>
                    </a:lnTo>
                    <a:cubicBezTo>
                      <a:pt x="2281" y="436"/>
                      <a:pt x="2145" y="349"/>
                      <a:pt x="2009" y="349"/>
                    </a:cubicBezTo>
                    <a:cubicBezTo>
                      <a:pt x="1926" y="349"/>
                      <a:pt x="1843" y="381"/>
                      <a:pt x="1781" y="451"/>
                    </a:cubicBezTo>
                    <a:lnTo>
                      <a:pt x="1152" y="1147"/>
                    </a:lnTo>
                    <a:lnTo>
                      <a:pt x="920" y="238"/>
                    </a:lnTo>
                    <a:lnTo>
                      <a:pt x="910" y="238"/>
                    </a:lnTo>
                    <a:cubicBezTo>
                      <a:pt x="874" y="87"/>
                      <a:pt x="741" y="0"/>
                      <a:pt x="60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13"/>
              <p:cNvSpPr/>
              <p:nvPr/>
            </p:nvSpPr>
            <p:spPr>
              <a:xfrm rot="-807623">
                <a:off x="232298" y="1676981"/>
                <a:ext cx="204041" cy="85257"/>
              </a:xfrm>
              <a:custGeom>
                <a:rect b="b" l="l" r="r" t="t"/>
                <a:pathLst>
                  <a:path extrusionOk="0" h="2908" w="6959">
                    <a:moveTo>
                      <a:pt x="0" y="0"/>
                    </a:moveTo>
                    <a:lnTo>
                      <a:pt x="0" y="0"/>
                    </a:lnTo>
                    <a:cubicBezTo>
                      <a:pt x="532" y="1375"/>
                      <a:pt x="1597" y="2439"/>
                      <a:pt x="3000" y="2788"/>
                    </a:cubicBezTo>
                    <a:cubicBezTo>
                      <a:pt x="3327" y="2869"/>
                      <a:pt x="3657" y="2908"/>
                      <a:pt x="3983" y="2908"/>
                    </a:cubicBezTo>
                    <a:cubicBezTo>
                      <a:pt x="5058" y="2908"/>
                      <a:pt x="6105" y="2485"/>
                      <a:pt x="6958" y="1742"/>
                    </a:cubicBezTo>
                    <a:lnTo>
                      <a:pt x="0"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13"/>
              <p:cNvSpPr/>
              <p:nvPr/>
            </p:nvSpPr>
            <p:spPr>
              <a:xfrm rot="10800000">
                <a:off x="335658" y="3859850"/>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13"/>
              <p:cNvSpPr/>
              <p:nvPr/>
            </p:nvSpPr>
            <p:spPr>
              <a:xfrm rot="10800000">
                <a:off x="200085" y="4850574"/>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13"/>
              <p:cNvSpPr/>
              <p:nvPr/>
            </p:nvSpPr>
            <p:spPr>
              <a:xfrm rot="10800000">
                <a:off x="200085" y="4708430"/>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13"/>
              <p:cNvSpPr/>
              <p:nvPr/>
            </p:nvSpPr>
            <p:spPr>
              <a:xfrm rot="10800000">
                <a:off x="200085" y="4565863"/>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13"/>
              <p:cNvSpPr/>
              <p:nvPr/>
            </p:nvSpPr>
            <p:spPr>
              <a:xfrm rot="10800000">
                <a:off x="200085" y="4128135"/>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13"/>
              <p:cNvSpPr/>
              <p:nvPr/>
            </p:nvSpPr>
            <p:spPr>
              <a:xfrm rot="10800000">
                <a:off x="200085" y="3986038"/>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13"/>
              <p:cNvSpPr/>
              <p:nvPr/>
            </p:nvSpPr>
            <p:spPr>
              <a:xfrm rot="10800000">
                <a:off x="200085" y="3843894"/>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13"/>
              <p:cNvSpPr/>
              <p:nvPr/>
            </p:nvSpPr>
            <p:spPr>
              <a:xfrm rot="10800000">
                <a:off x="357324" y="4850574"/>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13"/>
              <p:cNvSpPr/>
              <p:nvPr/>
            </p:nvSpPr>
            <p:spPr>
              <a:xfrm rot="10800000">
                <a:off x="357324" y="4708430"/>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13"/>
              <p:cNvSpPr/>
              <p:nvPr/>
            </p:nvSpPr>
            <p:spPr>
              <a:xfrm rot="10800000">
                <a:off x="357324" y="4565863"/>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13"/>
              <p:cNvSpPr/>
              <p:nvPr/>
            </p:nvSpPr>
            <p:spPr>
              <a:xfrm rot="10800000">
                <a:off x="357324" y="4128135"/>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13"/>
              <p:cNvSpPr/>
              <p:nvPr/>
            </p:nvSpPr>
            <p:spPr>
              <a:xfrm rot="10800000">
                <a:off x="357324" y="3986038"/>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13"/>
              <p:cNvSpPr/>
              <p:nvPr/>
            </p:nvSpPr>
            <p:spPr>
              <a:xfrm rot="10800000">
                <a:off x="357324" y="3843894"/>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13"/>
              <p:cNvSpPr/>
              <p:nvPr/>
            </p:nvSpPr>
            <p:spPr>
              <a:xfrm rot="10800000">
                <a:off x="244597" y="4309862"/>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13"/>
              <p:cNvSpPr/>
              <p:nvPr/>
            </p:nvSpPr>
            <p:spPr>
              <a:xfrm rot="10800000">
                <a:off x="267078" y="4974455"/>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13"/>
              <p:cNvSpPr/>
              <p:nvPr/>
            </p:nvSpPr>
            <p:spPr>
              <a:xfrm rot="10800000">
                <a:off x="267078" y="3765574"/>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13"/>
              <p:cNvSpPr/>
              <p:nvPr/>
            </p:nvSpPr>
            <p:spPr>
              <a:xfrm rot="10800000">
                <a:off x="313178" y="439733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77" name="Google Shape;1377;p13"/>
            <p:cNvGrpSpPr/>
            <p:nvPr/>
          </p:nvGrpSpPr>
          <p:grpSpPr>
            <a:xfrm rot="10800000">
              <a:off x="8621718" y="71342"/>
              <a:ext cx="372529" cy="5009721"/>
              <a:chOff x="145155" y="71342"/>
              <a:chExt cx="372529" cy="5009721"/>
            </a:xfrm>
          </p:grpSpPr>
          <p:sp>
            <p:nvSpPr>
              <p:cNvPr id="1378" name="Google Shape;1378;p13"/>
              <p:cNvSpPr/>
              <p:nvPr/>
            </p:nvSpPr>
            <p:spPr>
              <a:xfrm flipH="1">
                <a:off x="181206" y="3525340"/>
                <a:ext cx="276493" cy="160554"/>
              </a:xfrm>
              <a:custGeom>
                <a:rect b="b" l="l" r="r" t="t"/>
                <a:pathLst>
                  <a:path extrusionOk="0" h="5497" w="11185">
                    <a:moveTo>
                      <a:pt x="1828" y="1"/>
                    </a:moveTo>
                    <a:cubicBezTo>
                      <a:pt x="1392" y="1"/>
                      <a:pt x="985" y="182"/>
                      <a:pt x="630" y="647"/>
                    </a:cubicBezTo>
                    <a:cubicBezTo>
                      <a:pt x="1" y="1480"/>
                      <a:pt x="562" y="3009"/>
                      <a:pt x="1027" y="3570"/>
                    </a:cubicBezTo>
                    <a:cubicBezTo>
                      <a:pt x="1551" y="4209"/>
                      <a:pt x="3044" y="5497"/>
                      <a:pt x="6015" y="5497"/>
                    </a:cubicBezTo>
                    <a:cubicBezTo>
                      <a:pt x="6058" y="5497"/>
                      <a:pt x="6102" y="5496"/>
                      <a:pt x="6146" y="5496"/>
                    </a:cubicBezTo>
                    <a:cubicBezTo>
                      <a:pt x="9195" y="5457"/>
                      <a:pt x="11062" y="2902"/>
                      <a:pt x="11178" y="493"/>
                    </a:cubicBezTo>
                    <a:cubicBezTo>
                      <a:pt x="11185" y="384"/>
                      <a:pt x="11096" y="312"/>
                      <a:pt x="11005" y="312"/>
                    </a:cubicBezTo>
                    <a:cubicBezTo>
                      <a:pt x="10950" y="312"/>
                      <a:pt x="10895" y="338"/>
                      <a:pt x="10859" y="396"/>
                    </a:cubicBezTo>
                    <a:cubicBezTo>
                      <a:pt x="10139" y="1527"/>
                      <a:pt x="8692" y="2359"/>
                      <a:pt x="7216" y="2359"/>
                    </a:cubicBezTo>
                    <a:cubicBezTo>
                      <a:pt x="6571" y="2359"/>
                      <a:pt x="5921" y="2200"/>
                      <a:pt x="5324" y="1838"/>
                    </a:cubicBezTo>
                    <a:cubicBezTo>
                      <a:pt x="4208" y="1152"/>
                      <a:pt x="2925" y="1"/>
                      <a:pt x="18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13"/>
              <p:cNvSpPr/>
              <p:nvPr/>
            </p:nvSpPr>
            <p:spPr>
              <a:xfrm flipH="1">
                <a:off x="339364" y="3483544"/>
                <a:ext cx="149185" cy="168410"/>
              </a:xfrm>
              <a:custGeom>
                <a:rect b="b" l="l" r="r" t="t"/>
                <a:pathLst>
                  <a:path extrusionOk="0" h="5766" w="6035">
                    <a:moveTo>
                      <a:pt x="421" y="0"/>
                    </a:moveTo>
                    <a:cubicBezTo>
                      <a:pt x="332" y="0"/>
                      <a:pt x="243" y="49"/>
                      <a:pt x="204" y="143"/>
                    </a:cubicBezTo>
                    <a:lnTo>
                      <a:pt x="59" y="482"/>
                    </a:lnTo>
                    <a:cubicBezTo>
                      <a:pt x="0" y="617"/>
                      <a:pt x="10" y="772"/>
                      <a:pt x="88" y="888"/>
                    </a:cubicBezTo>
                    <a:cubicBezTo>
                      <a:pt x="397" y="1372"/>
                      <a:pt x="784" y="1759"/>
                      <a:pt x="1229" y="2078"/>
                    </a:cubicBezTo>
                    <a:cubicBezTo>
                      <a:pt x="1375" y="2175"/>
                      <a:pt x="1433" y="2349"/>
                      <a:pt x="1394" y="2514"/>
                    </a:cubicBezTo>
                    <a:cubicBezTo>
                      <a:pt x="1278" y="2949"/>
                      <a:pt x="1297" y="3433"/>
                      <a:pt x="1452" y="3927"/>
                    </a:cubicBezTo>
                    <a:cubicBezTo>
                      <a:pt x="1704" y="4711"/>
                      <a:pt x="2275" y="5407"/>
                      <a:pt x="2197" y="5766"/>
                    </a:cubicBezTo>
                    <a:cubicBezTo>
                      <a:pt x="2710" y="5688"/>
                      <a:pt x="3533" y="4962"/>
                      <a:pt x="3223" y="4207"/>
                    </a:cubicBezTo>
                    <a:lnTo>
                      <a:pt x="3223" y="4207"/>
                    </a:lnTo>
                    <a:cubicBezTo>
                      <a:pt x="3557" y="4397"/>
                      <a:pt x="3929" y="4448"/>
                      <a:pt x="4231" y="4448"/>
                    </a:cubicBezTo>
                    <a:cubicBezTo>
                      <a:pt x="4576" y="4448"/>
                      <a:pt x="4830" y="4382"/>
                      <a:pt x="4830" y="4382"/>
                    </a:cubicBezTo>
                    <a:cubicBezTo>
                      <a:pt x="4830" y="4382"/>
                      <a:pt x="4888" y="3646"/>
                      <a:pt x="4423" y="2940"/>
                    </a:cubicBezTo>
                    <a:lnTo>
                      <a:pt x="4423" y="2940"/>
                    </a:lnTo>
                    <a:cubicBezTo>
                      <a:pt x="4555" y="2964"/>
                      <a:pt x="4680" y="2976"/>
                      <a:pt x="4795" y="2976"/>
                    </a:cubicBezTo>
                    <a:cubicBezTo>
                      <a:pt x="5643" y="2976"/>
                      <a:pt x="6035" y="2354"/>
                      <a:pt x="5933" y="1604"/>
                    </a:cubicBezTo>
                    <a:lnTo>
                      <a:pt x="5933" y="1604"/>
                    </a:lnTo>
                    <a:cubicBezTo>
                      <a:pt x="5757" y="1740"/>
                      <a:pt x="5588" y="1797"/>
                      <a:pt x="5408" y="1797"/>
                    </a:cubicBezTo>
                    <a:cubicBezTo>
                      <a:pt x="5101" y="1797"/>
                      <a:pt x="4760" y="1634"/>
                      <a:pt x="4297" y="1420"/>
                    </a:cubicBezTo>
                    <a:cubicBezTo>
                      <a:pt x="3948" y="1256"/>
                      <a:pt x="3524" y="1099"/>
                      <a:pt x="3089" y="1099"/>
                    </a:cubicBezTo>
                    <a:cubicBezTo>
                      <a:pt x="2753" y="1099"/>
                      <a:pt x="2411" y="1192"/>
                      <a:pt x="2091" y="1449"/>
                    </a:cubicBezTo>
                    <a:cubicBezTo>
                      <a:pt x="1996" y="1525"/>
                      <a:pt x="1881" y="1561"/>
                      <a:pt x="1767" y="1561"/>
                    </a:cubicBezTo>
                    <a:cubicBezTo>
                      <a:pt x="1604" y="1561"/>
                      <a:pt x="1443" y="1486"/>
                      <a:pt x="1346" y="1343"/>
                    </a:cubicBezTo>
                    <a:cubicBezTo>
                      <a:pt x="1104" y="1004"/>
                      <a:pt x="871" y="588"/>
                      <a:pt x="639" y="133"/>
                    </a:cubicBezTo>
                    <a:cubicBezTo>
                      <a:pt x="592" y="44"/>
                      <a:pt x="506" y="0"/>
                      <a:pt x="4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13"/>
              <p:cNvSpPr/>
              <p:nvPr/>
            </p:nvSpPr>
            <p:spPr>
              <a:xfrm rot="10800000">
                <a:off x="335658" y="2183524"/>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13"/>
              <p:cNvSpPr/>
              <p:nvPr/>
            </p:nvSpPr>
            <p:spPr>
              <a:xfrm rot="10800000">
                <a:off x="200085" y="3174248"/>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13"/>
              <p:cNvSpPr/>
              <p:nvPr/>
            </p:nvSpPr>
            <p:spPr>
              <a:xfrm rot="10800000">
                <a:off x="200085" y="3032104"/>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13"/>
              <p:cNvSpPr/>
              <p:nvPr/>
            </p:nvSpPr>
            <p:spPr>
              <a:xfrm rot="10800000">
                <a:off x="200085" y="2889536"/>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13"/>
              <p:cNvSpPr/>
              <p:nvPr/>
            </p:nvSpPr>
            <p:spPr>
              <a:xfrm rot="10800000">
                <a:off x="200085" y="2451809"/>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13"/>
              <p:cNvSpPr/>
              <p:nvPr/>
            </p:nvSpPr>
            <p:spPr>
              <a:xfrm rot="10800000">
                <a:off x="200085" y="2309712"/>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13"/>
              <p:cNvSpPr/>
              <p:nvPr/>
            </p:nvSpPr>
            <p:spPr>
              <a:xfrm rot="10800000">
                <a:off x="200085" y="2167568"/>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13"/>
              <p:cNvSpPr/>
              <p:nvPr/>
            </p:nvSpPr>
            <p:spPr>
              <a:xfrm rot="10800000">
                <a:off x="357324" y="3174248"/>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13"/>
              <p:cNvSpPr/>
              <p:nvPr/>
            </p:nvSpPr>
            <p:spPr>
              <a:xfrm rot="10800000">
                <a:off x="357324" y="3032104"/>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13"/>
              <p:cNvSpPr/>
              <p:nvPr/>
            </p:nvSpPr>
            <p:spPr>
              <a:xfrm rot="10800000">
                <a:off x="357324" y="2889536"/>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13"/>
              <p:cNvSpPr/>
              <p:nvPr/>
            </p:nvSpPr>
            <p:spPr>
              <a:xfrm rot="10800000">
                <a:off x="357324" y="2451809"/>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13"/>
              <p:cNvSpPr/>
              <p:nvPr/>
            </p:nvSpPr>
            <p:spPr>
              <a:xfrm rot="10800000">
                <a:off x="357324" y="2309712"/>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13"/>
              <p:cNvSpPr/>
              <p:nvPr/>
            </p:nvSpPr>
            <p:spPr>
              <a:xfrm rot="10800000">
                <a:off x="357324" y="2167568"/>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13"/>
              <p:cNvSpPr/>
              <p:nvPr/>
            </p:nvSpPr>
            <p:spPr>
              <a:xfrm rot="10800000">
                <a:off x="244597" y="2633536"/>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13"/>
              <p:cNvSpPr/>
              <p:nvPr/>
            </p:nvSpPr>
            <p:spPr>
              <a:xfrm rot="10800000">
                <a:off x="313178" y="2719199"/>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13"/>
              <p:cNvSpPr/>
              <p:nvPr/>
            </p:nvSpPr>
            <p:spPr>
              <a:xfrm rot="10800000">
                <a:off x="267078" y="3298129"/>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13"/>
              <p:cNvSpPr/>
              <p:nvPr/>
            </p:nvSpPr>
            <p:spPr>
              <a:xfrm rot="10800000">
                <a:off x="267078" y="2089248"/>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13"/>
              <p:cNvSpPr/>
              <p:nvPr/>
            </p:nvSpPr>
            <p:spPr>
              <a:xfrm rot="10800000">
                <a:off x="335658" y="165618"/>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13"/>
              <p:cNvSpPr/>
              <p:nvPr/>
            </p:nvSpPr>
            <p:spPr>
              <a:xfrm rot="10800000">
                <a:off x="200085" y="1156342"/>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13"/>
              <p:cNvSpPr/>
              <p:nvPr/>
            </p:nvSpPr>
            <p:spPr>
              <a:xfrm rot="10800000">
                <a:off x="200085" y="1014198"/>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13"/>
              <p:cNvSpPr/>
              <p:nvPr/>
            </p:nvSpPr>
            <p:spPr>
              <a:xfrm rot="10800000">
                <a:off x="200085" y="871631"/>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13"/>
              <p:cNvSpPr/>
              <p:nvPr/>
            </p:nvSpPr>
            <p:spPr>
              <a:xfrm rot="10800000">
                <a:off x="200085" y="433903"/>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13"/>
              <p:cNvSpPr/>
              <p:nvPr/>
            </p:nvSpPr>
            <p:spPr>
              <a:xfrm rot="10800000">
                <a:off x="200085" y="291806"/>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13"/>
              <p:cNvSpPr/>
              <p:nvPr/>
            </p:nvSpPr>
            <p:spPr>
              <a:xfrm rot="10800000">
                <a:off x="200085" y="1496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13"/>
              <p:cNvSpPr/>
              <p:nvPr/>
            </p:nvSpPr>
            <p:spPr>
              <a:xfrm rot="10800000">
                <a:off x="357324" y="1156342"/>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13"/>
              <p:cNvSpPr/>
              <p:nvPr/>
            </p:nvSpPr>
            <p:spPr>
              <a:xfrm rot="10800000">
                <a:off x="357324" y="1014198"/>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13"/>
              <p:cNvSpPr/>
              <p:nvPr/>
            </p:nvSpPr>
            <p:spPr>
              <a:xfrm rot="10800000">
                <a:off x="357324" y="871631"/>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13"/>
              <p:cNvSpPr/>
              <p:nvPr/>
            </p:nvSpPr>
            <p:spPr>
              <a:xfrm rot="10800000">
                <a:off x="357324" y="433903"/>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13"/>
              <p:cNvSpPr/>
              <p:nvPr/>
            </p:nvSpPr>
            <p:spPr>
              <a:xfrm rot="10800000">
                <a:off x="357324" y="291806"/>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13"/>
              <p:cNvSpPr/>
              <p:nvPr/>
            </p:nvSpPr>
            <p:spPr>
              <a:xfrm rot="10800000">
                <a:off x="357324" y="1496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13"/>
              <p:cNvSpPr/>
              <p:nvPr/>
            </p:nvSpPr>
            <p:spPr>
              <a:xfrm rot="10800000">
                <a:off x="244597" y="61563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13"/>
              <p:cNvSpPr/>
              <p:nvPr/>
            </p:nvSpPr>
            <p:spPr>
              <a:xfrm rot="10800000">
                <a:off x="313178" y="701293"/>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13"/>
              <p:cNvSpPr/>
              <p:nvPr/>
            </p:nvSpPr>
            <p:spPr>
              <a:xfrm rot="10800000">
                <a:off x="267078" y="1280224"/>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13"/>
              <p:cNvSpPr/>
              <p:nvPr/>
            </p:nvSpPr>
            <p:spPr>
              <a:xfrm rot="10800000">
                <a:off x="267078" y="71342"/>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13"/>
              <p:cNvSpPr/>
              <p:nvPr/>
            </p:nvSpPr>
            <p:spPr>
              <a:xfrm rot="-807623">
                <a:off x="263545" y="1728244"/>
                <a:ext cx="121474" cy="321823"/>
              </a:xfrm>
              <a:custGeom>
                <a:rect b="b" l="l" r="r" t="t"/>
                <a:pathLst>
                  <a:path extrusionOk="0" h="10977" w="4143">
                    <a:moveTo>
                      <a:pt x="2961" y="0"/>
                    </a:moveTo>
                    <a:lnTo>
                      <a:pt x="165" y="9697"/>
                    </a:lnTo>
                    <a:cubicBezTo>
                      <a:pt x="0" y="10258"/>
                      <a:pt x="281" y="10829"/>
                      <a:pt x="765" y="10955"/>
                    </a:cubicBezTo>
                    <a:cubicBezTo>
                      <a:pt x="825" y="10970"/>
                      <a:pt x="885" y="10977"/>
                      <a:pt x="946" y="10977"/>
                    </a:cubicBezTo>
                    <a:cubicBezTo>
                      <a:pt x="1370" y="10977"/>
                      <a:pt x="1777" y="10632"/>
                      <a:pt x="1887" y="10133"/>
                    </a:cubicBezTo>
                    <a:lnTo>
                      <a:pt x="4142" y="300"/>
                    </a:lnTo>
                    <a:lnTo>
                      <a:pt x="296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13"/>
              <p:cNvSpPr/>
              <p:nvPr/>
            </p:nvSpPr>
            <p:spPr>
              <a:xfrm rot="-807623">
                <a:off x="177751" y="1443357"/>
                <a:ext cx="307336" cy="316312"/>
              </a:xfrm>
              <a:custGeom>
                <a:rect b="b" l="l" r="r" t="t"/>
                <a:pathLst>
                  <a:path extrusionOk="0" h="10789" w="10482">
                    <a:moveTo>
                      <a:pt x="5584" y="1"/>
                    </a:moveTo>
                    <a:cubicBezTo>
                      <a:pt x="3416" y="1"/>
                      <a:pt x="1358" y="1729"/>
                      <a:pt x="726" y="4262"/>
                    </a:cubicBezTo>
                    <a:cubicBezTo>
                      <a:pt x="1" y="7175"/>
                      <a:pt x="1423" y="10040"/>
                      <a:pt x="3920" y="10669"/>
                    </a:cubicBezTo>
                    <a:cubicBezTo>
                      <a:pt x="4244" y="10749"/>
                      <a:pt x="4570" y="10788"/>
                      <a:pt x="4894" y="10788"/>
                    </a:cubicBezTo>
                    <a:cubicBezTo>
                      <a:pt x="7056" y="10788"/>
                      <a:pt x="9116" y="9060"/>
                      <a:pt x="9756" y="6527"/>
                    </a:cubicBezTo>
                    <a:cubicBezTo>
                      <a:pt x="10481" y="3614"/>
                      <a:pt x="9049" y="749"/>
                      <a:pt x="6562" y="120"/>
                    </a:cubicBezTo>
                    <a:cubicBezTo>
                      <a:pt x="6237" y="39"/>
                      <a:pt x="5909" y="1"/>
                      <a:pt x="558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13"/>
              <p:cNvSpPr/>
              <p:nvPr/>
            </p:nvSpPr>
            <p:spPr>
              <a:xfrm rot="-807623">
                <a:off x="215258" y="1480300"/>
                <a:ext cx="235267" cy="101059"/>
              </a:xfrm>
              <a:custGeom>
                <a:rect b="b" l="l" r="r" t="t"/>
                <a:pathLst>
                  <a:path extrusionOk="0" h="3447" w="8024">
                    <a:moveTo>
                      <a:pt x="1521" y="1"/>
                    </a:moveTo>
                    <a:cubicBezTo>
                      <a:pt x="1414" y="1"/>
                      <a:pt x="1308" y="44"/>
                      <a:pt x="1229" y="137"/>
                    </a:cubicBezTo>
                    <a:lnTo>
                      <a:pt x="436" y="998"/>
                    </a:lnTo>
                    <a:lnTo>
                      <a:pt x="262" y="321"/>
                    </a:lnTo>
                    <a:cubicBezTo>
                      <a:pt x="165" y="418"/>
                      <a:pt x="78" y="524"/>
                      <a:pt x="0" y="640"/>
                    </a:cubicBezTo>
                    <a:lnTo>
                      <a:pt x="262" y="1685"/>
                    </a:lnTo>
                    <a:lnTo>
                      <a:pt x="1055" y="814"/>
                    </a:lnTo>
                    <a:cubicBezTo>
                      <a:pt x="1136" y="727"/>
                      <a:pt x="1241" y="686"/>
                      <a:pt x="1345" y="686"/>
                    </a:cubicBezTo>
                    <a:cubicBezTo>
                      <a:pt x="1517" y="686"/>
                      <a:pt x="1685" y="796"/>
                      <a:pt x="1733" y="989"/>
                    </a:cubicBezTo>
                    <a:lnTo>
                      <a:pt x="2023" y="2121"/>
                    </a:lnTo>
                    <a:lnTo>
                      <a:pt x="2807" y="1260"/>
                    </a:lnTo>
                    <a:cubicBezTo>
                      <a:pt x="2889" y="1167"/>
                      <a:pt x="2996" y="1124"/>
                      <a:pt x="3102" y="1124"/>
                    </a:cubicBezTo>
                    <a:cubicBezTo>
                      <a:pt x="3272" y="1124"/>
                      <a:pt x="3437" y="1234"/>
                      <a:pt x="3484" y="1424"/>
                    </a:cubicBezTo>
                    <a:lnTo>
                      <a:pt x="3775" y="2566"/>
                    </a:lnTo>
                    <a:lnTo>
                      <a:pt x="4568" y="1695"/>
                    </a:lnTo>
                    <a:cubicBezTo>
                      <a:pt x="4649" y="1607"/>
                      <a:pt x="4754" y="1566"/>
                      <a:pt x="4858" y="1566"/>
                    </a:cubicBezTo>
                    <a:cubicBezTo>
                      <a:pt x="5030" y="1566"/>
                      <a:pt x="5197" y="1677"/>
                      <a:pt x="5246" y="1869"/>
                    </a:cubicBezTo>
                    <a:lnTo>
                      <a:pt x="5536" y="3002"/>
                    </a:lnTo>
                    <a:lnTo>
                      <a:pt x="6330" y="2140"/>
                    </a:lnTo>
                    <a:cubicBezTo>
                      <a:pt x="6411" y="2047"/>
                      <a:pt x="6519" y="2004"/>
                      <a:pt x="6625" y="2004"/>
                    </a:cubicBezTo>
                    <a:cubicBezTo>
                      <a:pt x="6794" y="2004"/>
                      <a:pt x="6959" y="2114"/>
                      <a:pt x="7007" y="2305"/>
                    </a:cubicBezTo>
                    <a:lnTo>
                      <a:pt x="7288" y="3447"/>
                    </a:lnTo>
                    <a:lnTo>
                      <a:pt x="8023" y="2643"/>
                    </a:lnTo>
                    <a:cubicBezTo>
                      <a:pt x="7994" y="2508"/>
                      <a:pt x="7965" y="2372"/>
                      <a:pt x="7936" y="2247"/>
                    </a:cubicBezTo>
                    <a:lnTo>
                      <a:pt x="7462" y="2760"/>
                    </a:lnTo>
                    <a:lnTo>
                      <a:pt x="7171" y="1627"/>
                    </a:lnTo>
                    <a:cubicBezTo>
                      <a:pt x="7123" y="1435"/>
                      <a:pt x="6955" y="1325"/>
                      <a:pt x="6784" y="1325"/>
                    </a:cubicBezTo>
                    <a:cubicBezTo>
                      <a:pt x="6680" y="1325"/>
                      <a:pt x="6575" y="1365"/>
                      <a:pt x="6494" y="1453"/>
                    </a:cubicBezTo>
                    <a:lnTo>
                      <a:pt x="5710" y="2324"/>
                    </a:lnTo>
                    <a:lnTo>
                      <a:pt x="5420" y="1182"/>
                    </a:lnTo>
                    <a:cubicBezTo>
                      <a:pt x="5372" y="992"/>
                      <a:pt x="5207" y="882"/>
                      <a:pt x="5038" y="882"/>
                    </a:cubicBezTo>
                    <a:cubicBezTo>
                      <a:pt x="4932" y="882"/>
                      <a:pt x="4824" y="925"/>
                      <a:pt x="4742" y="1018"/>
                    </a:cubicBezTo>
                    <a:lnTo>
                      <a:pt x="3949" y="1879"/>
                    </a:lnTo>
                    <a:lnTo>
                      <a:pt x="3659" y="747"/>
                    </a:lnTo>
                    <a:cubicBezTo>
                      <a:pt x="3610" y="554"/>
                      <a:pt x="3442" y="444"/>
                      <a:pt x="3271" y="444"/>
                    </a:cubicBezTo>
                    <a:cubicBezTo>
                      <a:pt x="3167" y="444"/>
                      <a:pt x="3062" y="485"/>
                      <a:pt x="2981" y="572"/>
                    </a:cubicBezTo>
                    <a:lnTo>
                      <a:pt x="2188" y="1443"/>
                    </a:lnTo>
                    <a:lnTo>
                      <a:pt x="1907" y="301"/>
                    </a:lnTo>
                    <a:cubicBezTo>
                      <a:pt x="1859" y="111"/>
                      <a:pt x="1691" y="1"/>
                      <a:pt x="152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13"/>
              <p:cNvSpPr/>
              <p:nvPr/>
            </p:nvSpPr>
            <p:spPr>
              <a:xfrm rot="-807623">
                <a:off x="453427" y="1572843"/>
                <a:ext cx="11376" cy="11375"/>
              </a:xfrm>
              <a:custGeom>
                <a:rect b="b" l="l" r="r" t="t"/>
                <a:pathLst>
                  <a:path extrusionOk="0" h="388" w="388">
                    <a:moveTo>
                      <a:pt x="194" y="0"/>
                    </a:moveTo>
                    <a:cubicBezTo>
                      <a:pt x="87" y="0"/>
                      <a:pt x="0" y="88"/>
                      <a:pt x="0" y="194"/>
                    </a:cubicBezTo>
                    <a:cubicBezTo>
                      <a:pt x="0" y="300"/>
                      <a:pt x="87" y="388"/>
                      <a:pt x="194" y="388"/>
                    </a:cubicBezTo>
                    <a:cubicBezTo>
                      <a:pt x="300" y="388"/>
                      <a:pt x="387" y="300"/>
                      <a:pt x="387" y="194"/>
                    </a:cubicBezTo>
                    <a:cubicBezTo>
                      <a:pt x="387" y="88"/>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13"/>
              <p:cNvSpPr/>
              <p:nvPr/>
            </p:nvSpPr>
            <p:spPr>
              <a:xfrm rot="-807623">
                <a:off x="421563" y="1572601"/>
                <a:ext cx="11376" cy="11375"/>
              </a:xfrm>
              <a:custGeom>
                <a:rect b="b" l="l" r="r" t="t"/>
                <a:pathLst>
                  <a:path extrusionOk="0" h="388" w="388">
                    <a:moveTo>
                      <a:pt x="194" y="0"/>
                    </a:moveTo>
                    <a:cubicBezTo>
                      <a:pt x="88" y="0"/>
                      <a:pt x="0" y="87"/>
                      <a:pt x="0" y="194"/>
                    </a:cubicBezTo>
                    <a:cubicBezTo>
                      <a:pt x="0" y="300"/>
                      <a:pt x="88" y="387"/>
                      <a:pt x="194" y="387"/>
                    </a:cubicBezTo>
                    <a:cubicBezTo>
                      <a:pt x="300" y="387"/>
                      <a:pt x="388" y="300"/>
                      <a:pt x="388" y="194"/>
                    </a:cubicBezTo>
                    <a:cubicBezTo>
                      <a:pt x="388"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13"/>
              <p:cNvSpPr/>
              <p:nvPr/>
            </p:nvSpPr>
            <p:spPr>
              <a:xfrm rot="-807623">
                <a:off x="389691" y="1572332"/>
                <a:ext cx="11376" cy="11375"/>
              </a:xfrm>
              <a:custGeom>
                <a:rect b="b" l="l" r="r" t="t"/>
                <a:pathLst>
                  <a:path extrusionOk="0" h="388" w="388">
                    <a:moveTo>
                      <a:pt x="194" y="1"/>
                    </a:moveTo>
                    <a:cubicBezTo>
                      <a:pt x="88" y="1"/>
                      <a:pt x="1" y="88"/>
                      <a:pt x="1" y="194"/>
                    </a:cubicBezTo>
                    <a:cubicBezTo>
                      <a:pt x="1" y="301"/>
                      <a:pt x="88" y="388"/>
                      <a:pt x="194" y="388"/>
                    </a:cubicBezTo>
                    <a:cubicBezTo>
                      <a:pt x="301" y="388"/>
                      <a:pt x="388" y="30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13"/>
              <p:cNvSpPr/>
              <p:nvPr/>
            </p:nvSpPr>
            <p:spPr>
              <a:xfrm rot="-807623">
                <a:off x="357758" y="1571805"/>
                <a:ext cx="11376" cy="11375"/>
              </a:xfrm>
              <a:custGeom>
                <a:rect b="b" l="l" r="r" t="t"/>
                <a:pathLst>
                  <a:path extrusionOk="0" h="388" w="388">
                    <a:moveTo>
                      <a:pt x="194" y="1"/>
                    </a:moveTo>
                    <a:cubicBezTo>
                      <a:pt x="88" y="1"/>
                      <a:pt x="1" y="88"/>
                      <a:pt x="1" y="194"/>
                    </a:cubicBezTo>
                    <a:cubicBezTo>
                      <a:pt x="1" y="311"/>
                      <a:pt x="88" y="388"/>
                      <a:pt x="194" y="388"/>
                    </a:cubicBezTo>
                    <a:cubicBezTo>
                      <a:pt x="301" y="388"/>
                      <a:pt x="388" y="31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13"/>
              <p:cNvSpPr/>
              <p:nvPr/>
            </p:nvSpPr>
            <p:spPr>
              <a:xfrm rot="-807623">
                <a:off x="325894" y="1571564"/>
                <a:ext cx="11376" cy="11375"/>
              </a:xfrm>
              <a:custGeom>
                <a:rect b="b" l="l" r="r" t="t"/>
                <a:pathLst>
                  <a:path extrusionOk="0" h="388" w="388">
                    <a:moveTo>
                      <a:pt x="194" y="1"/>
                    </a:moveTo>
                    <a:cubicBezTo>
                      <a:pt x="88" y="1"/>
                      <a:pt x="1" y="88"/>
                      <a:pt x="1" y="194"/>
                    </a:cubicBezTo>
                    <a:cubicBezTo>
                      <a:pt x="1" y="301"/>
                      <a:pt x="88" y="388"/>
                      <a:pt x="194" y="388"/>
                    </a:cubicBezTo>
                    <a:cubicBezTo>
                      <a:pt x="301" y="388"/>
                      <a:pt x="388" y="30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13"/>
              <p:cNvSpPr/>
              <p:nvPr/>
            </p:nvSpPr>
            <p:spPr>
              <a:xfrm rot="-807623">
                <a:off x="294057" y="1571315"/>
                <a:ext cx="11376" cy="11375"/>
              </a:xfrm>
              <a:custGeom>
                <a:rect b="b" l="l" r="r" t="t"/>
                <a:pathLst>
                  <a:path extrusionOk="0" h="388" w="388">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13"/>
              <p:cNvSpPr/>
              <p:nvPr/>
            </p:nvSpPr>
            <p:spPr>
              <a:xfrm rot="-807623">
                <a:off x="262189" y="1571045"/>
                <a:ext cx="11376" cy="11405"/>
              </a:xfrm>
              <a:custGeom>
                <a:rect b="b" l="l" r="r" t="t"/>
                <a:pathLst>
                  <a:path extrusionOk="0" h="389" w="388">
                    <a:moveTo>
                      <a:pt x="194" y="1"/>
                    </a:moveTo>
                    <a:cubicBezTo>
                      <a:pt x="87" y="1"/>
                      <a:pt x="0" y="88"/>
                      <a:pt x="0" y="195"/>
                    </a:cubicBezTo>
                    <a:cubicBezTo>
                      <a:pt x="0" y="301"/>
                      <a:pt x="87" y="388"/>
                      <a:pt x="194" y="388"/>
                    </a:cubicBezTo>
                    <a:cubicBezTo>
                      <a:pt x="300" y="388"/>
                      <a:pt x="387" y="301"/>
                      <a:pt x="387" y="195"/>
                    </a:cubicBezTo>
                    <a:cubicBezTo>
                      <a:pt x="387" y="88"/>
                      <a:pt x="300"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13"/>
              <p:cNvSpPr/>
              <p:nvPr/>
            </p:nvSpPr>
            <p:spPr>
              <a:xfrm rot="-807623">
                <a:off x="230260" y="1570547"/>
                <a:ext cx="11376" cy="11375"/>
              </a:xfrm>
              <a:custGeom>
                <a:rect b="b" l="l" r="r" t="t"/>
                <a:pathLst>
                  <a:path extrusionOk="0" h="388" w="388">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13"/>
              <p:cNvSpPr/>
              <p:nvPr/>
            </p:nvSpPr>
            <p:spPr>
              <a:xfrm rot="-807623">
                <a:off x="198388" y="1570278"/>
                <a:ext cx="11376" cy="11375"/>
              </a:xfrm>
              <a:custGeom>
                <a:rect b="b" l="l" r="r" t="t"/>
                <a:pathLst>
                  <a:path extrusionOk="0" h="388" w="388">
                    <a:moveTo>
                      <a:pt x="194" y="1"/>
                    </a:moveTo>
                    <a:cubicBezTo>
                      <a:pt x="88" y="1"/>
                      <a:pt x="0" y="88"/>
                      <a:pt x="0" y="194"/>
                    </a:cubicBezTo>
                    <a:cubicBezTo>
                      <a:pt x="0" y="301"/>
                      <a:pt x="88" y="388"/>
                      <a:pt x="194" y="388"/>
                    </a:cubicBezTo>
                    <a:cubicBezTo>
                      <a:pt x="300" y="388"/>
                      <a:pt x="388" y="301"/>
                      <a:pt x="388" y="194"/>
                    </a:cubicBezTo>
                    <a:cubicBezTo>
                      <a:pt x="388" y="88"/>
                      <a:pt x="300"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13"/>
              <p:cNvSpPr/>
              <p:nvPr/>
            </p:nvSpPr>
            <p:spPr>
              <a:xfrm rot="-807623">
                <a:off x="197798" y="1563484"/>
                <a:ext cx="267314" cy="77487"/>
              </a:xfrm>
              <a:custGeom>
                <a:rect b="b" l="l" r="r" t="t"/>
                <a:pathLst>
                  <a:path extrusionOk="0" h="2643" w="9117">
                    <a:moveTo>
                      <a:pt x="97" y="1"/>
                    </a:moveTo>
                    <a:cubicBezTo>
                      <a:pt x="77" y="59"/>
                      <a:pt x="68" y="107"/>
                      <a:pt x="48" y="165"/>
                    </a:cubicBezTo>
                    <a:cubicBezTo>
                      <a:pt x="29" y="243"/>
                      <a:pt x="19" y="310"/>
                      <a:pt x="0" y="388"/>
                    </a:cubicBezTo>
                    <a:lnTo>
                      <a:pt x="9020" y="2643"/>
                    </a:lnTo>
                    <a:cubicBezTo>
                      <a:pt x="9039" y="2575"/>
                      <a:pt x="9058" y="2497"/>
                      <a:pt x="9078" y="2430"/>
                    </a:cubicBezTo>
                    <a:cubicBezTo>
                      <a:pt x="9087" y="2372"/>
                      <a:pt x="9107" y="2314"/>
                      <a:pt x="9116" y="2255"/>
                    </a:cubicBezTo>
                    <a:lnTo>
                      <a:pt x="97"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13"/>
              <p:cNvSpPr/>
              <p:nvPr/>
            </p:nvSpPr>
            <p:spPr>
              <a:xfrm rot="-807623">
                <a:off x="217483" y="1628492"/>
                <a:ext cx="236117" cy="132752"/>
              </a:xfrm>
              <a:custGeom>
                <a:rect b="b" l="l" r="r" t="t"/>
                <a:pathLst>
                  <a:path extrusionOk="0" h="4528" w="8053">
                    <a:moveTo>
                      <a:pt x="603" y="0"/>
                    </a:moveTo>
                    <a:cubicBezTo>
                      <a:pt x="519" y="0"/>
                      <a:pt x="434" y="33"/>
                      <a:pt x="368" y="102"/>
                    </a:cubicBezTo>
                    <a:lnTo>
                      <a:pt x="0" y="509"/>
                    </a:lnTo>
                    <a:cubicBezTo>
                      <a:pt x="320" y="2405"/>
                      <a:pt x="1549" y="3963"/>
                      <a:pt x="3300" y="4409"/>
                    </a:cubicBezTo>
                    <a:cubicBezTo>
                      <a:pt x="3624" y="4489"/>
                      <a:pt x="3950" y="4527"/>
                      <a:pt x="4274" y="4527"/>
                    </a:cubicBezTo>
                    <a:cubicBezTo>
                      <a:pt x="5709" y="4527"/>
                      <a:pt x="7097" y="3769"/>
                      <a:pt x="8052" y="2522"/>
                    </a:cubicBezTo>
                    <a:lnTo>
                      <a:pt x="7917" y="1989"/>
                    </a:lnTo>
                    <a:cubicBezTo>
                      <a:pt x="7880" y="1839"/>
                      <a:pt x="7747" y="1752"/>
                      <a:pt x="7610" y="1752"/>
                    </a:cubicBezTo>
                    <a:cubicBezTo>
                      <a:pt x="7526" y="1752"/>
                      <a:pt x="7441" y="1784"/>
                      <a:pt x="7375" y="1854"/>
                    </a:cubicBezTo>
                    <a:lnTo>
                      <a:pt x="6746" y="2551"/>
                    </a:lnTo>
                    <a:lnTo>
                      <a:pt x="6523" y="1641"/>
                    </a:lnTo>
                    <a:cubicBezTo>
                      <a:pt x="6481" y="1490"/>
                      <a:pt x="6345" y="1404"/>
                      <a:pt x="6209" y="1404"/>
                    </a:cubicBezTo>
                    <a:cubicBezTo>
                      <a:pt x="6126" y="1404"/>
                      <a:pt x="6043" y="1436"/>
                      <a:pt x="5981" y="1505"/>
                    </a:cubicBezTo>
                    <a:lnTo>
                      <a:pt x="5352" y="2192"/>
                    </a:lnTo>
                    <a:lnTo>
                      <a:pt x="5120" y="1292"/>
                    </a:lnTo>
                    <a:cubicBezTo>
                      <a:pt x="5084" y="1137"/>
                      <a:pt x="4952" y="1048"/>
                      <a:pt x="4816" y="1048"/>
                    </a:cubicBezTo>
                    <a:cubicBezTo>
                      <a:pt x="4731" y="1048"/>
                      <a:pt x="4645" y="1083"/>
                      <a:pt x="4578" y="1157"/>
                    </a:cubicBezTo>
                    <a:lnTo>
                      <a:pt x="3949" y="1844"/>
                    </a:lnTo>
                    <a:lnTo>
                      <a:pt x="3717" y="934"/>
                    </a:lnTo>
                    <a:cubicBezTo>
                      <a:pt x="3680" y="784"/>
                      <a:pt x="3547" y="697"/>
                      <a:pt x="3412" y="697"/>
                    </a:cubicBezTo>
                    <a:cubicBezTo>
                      <a:pt x="3330" y="697"/>
                      <a:pt x="3247" y="729"/>
                      <a:pt x="3184" y="799"/>
                    </a:cubicBezTo>
                    <a:lnTo>
                      <a:pt x="2546" y="1496"/>
                    </a:lnTo>
                    <a:lnTo>
                      <a:pt x="2323" y="586"/>
                    </a:lnTo>
                    <a:cubicBezTo>
                      <a:pt x="2281" y="436"/>
                      <a:pt x="2145" y="349"/>
                      <a:pt x="2009" y="349"/>
                    </a:cubicBezTo>
                    <a:cubicBezTo>
                      <a:pt x="1926" y="349"/>
                      <a:pt x="1843" y="381"/>
                      <a:pt x="1781" y="451"/>
                    </a:cubicBezTo>
                    <a:lnTo>
                      <a:pt x="1152" y="1147"/>
                    </a:lnTo>
                    <a:lnTo>
                      <a:pt x="920" y="238"/>
                    </a:lnTo>
                    <a:lnTo>
                      <a:pt x="910" y="238"/>
                    </a:lnTo>
                    <a:cubicBezTo>
                      <a:pt x="874" y="87"/>
                      <a:pt x="741" y="0"/>
                      <a:pt x="60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13"/>
              <p:cNvSpPr/>
              <p:nvPr/>
            </p:nvSpPr>
            <p:spPr>
              <a:xfrm rot="-807623">
                <a:off x="232298" y="1676981"/>
                <a:ext cx="204041" cy="85257"/>
              </a:xfrm>
              <a:custGeom>
                <a:rect b="b" l="l" r="r" t="t"/>
                <a:pathLst>
                  <a:path extrusionOk="0" h="2908" w="6959">
                    <a:moveTo>
                      <a:pt x="0" y="0"/>
                    </a:moveTo>
                    <a:lnTo>
                      <a:pt x="0" y="0"/>
                    </a:lnTo>
                    <a:cubicBezTo>
                      <a:pt x="532" y="1375"/>
                      <a:pt x="1597" y="2439"/>
                      <a:pt x="3000" y="2788"/>
                    </a:cubicBezTo>
                    <a:cubicBezTo>
                      <a:pt x="3327" y="2869"/>
                      <a:pt x="3657" y="2908"/>
                      <a:pt x="3983" y="2908"/>
                    </a:cubicBezTo>
                    <a:cubicBezTo>
                      <a:pt x="5058" y="2908"/>
                      <a:pt x="6105" y="2485"/>
                      <a:pt x="6958" y="1742"/>
                    </a:cubicBezTo>
                    <a:lnTo>
                      <a:pt x="0"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13"/>
              <p:cNvSpPr/>
              <p:nvPr/>
            </p:nvSpPr>
            <p:spPr>
              <a:xfrm rot="10800000">
                <a:off x="335658" y="3859850"/>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13"/>
              <p:cNvSpPr/>
              <p:nvPr/>
            </p:nvSpPr>
            <p:spPr>
              <a:xfrm rot="10800000">
                <a:off x="200085" y="4850574"/>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13"/>
              <p:cNvSpPr/>
              <p:nvPr/>
            </p:nvSpPr>
            <p:spPr>
              <a:xfrm rot="10800000">
                <a:off x="200085" y="4708430"/>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13"/>
              <p:cNvSpPr/>
              <p:nvPr/>
            </p:nvSpPr>
            <p:spPr>
              <a:xfrm rot="10800000">
                <a:off x="200085" y="4565863"/>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13"/>
              <p:cNvSpPr/>
              <p:nvPr/>
            </p:nvSpPr>
            <p:spPr>
              <a:xfrm rot="10800000">
                <a:off x="200085" y="4128135"/>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13"/>
              <p:cNvSpPr/>
              <p:nvPr/>
            </p:nvSpPr>
            <p:spPr>
              <a:xfrm rot="10800000">
                <a:off x="200085" y="3986038"/>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13"/>
              <p:cNvSpPr/>
              <p:nvPr/>
            </p:nvSpPr>
            <p:spPr>
              <a:xfrm rot="10800000">
                <a:off x="200085" y="3843894"/>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13"/>
              <p:cNvSpPr/>
              <p:nvPr/>
            </p:nvSpPr>
            <p:spPr>
              <a:xfrm rot="10800000">
                <a:off x="357324" y="4850574"/>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13"/>
              <p:cNvSpPr/>
              <p:nvPr/>
            </p:nvSpPr>
            <p:spPr>
              <a:xfrm rot="10800000">
                <a:off x="357324" y="4708430"/>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13"/>
              <p:cNvSpPr/>
              <p:nvPr/>
            </p:nvSpPr>
            <p:spPr>
              <a:xfrm rot="10800000">
                <a:off x="357324" y="4565863"/>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13"/>
              <p:cNvSpPr/>
              <p:nvPr/>
            </p:nvSpPr>
            <p:spPr>
              <a:xfrm rot="10800000">
                <a:off x="357324" y="4128135"/>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13"/>
              <p:cNvSpPr/>
              <p:nvPr/>
            </p:nvSpPr>
            <p:spPr>
              <a:xfrm rot="10800000">
                <a:off x="357324" y="3986038"/>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1" name="Google Shape;1441;p13"/>
              <p:cNvSpPr/>
              <p:nvPr/>
            </p:nvSpPr>
            <p:spPr>
              <a:xfrm rot="10800000">
                <a:off x="357324" y="3843894"/>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2" name="Google Shape;1442;p13"/>
              <p:cNvSpPr/>
              <p:nvPr/>
            </p:nvSpPr>
            <p:spPr>
              <a:xfrm rot="10800000">
                <a:off x="244597" y="4309862"/>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13"/>
              <p:cNvSpPr/>
              <p:nvPr/>
            </p:nvSpPr>
            <p:spPr>
              <a:xfrm rot="10800000">
                <a:off x="267078" y="4974455"/>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13"/>
              <p:cNvSpPr/>
              <p:nvPr/>
            </p:nvSpPr>
            <p:spPr>
              <a:xfrm rot="10800000">
                <a:off x="267078" y="3765574"/>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13"/>
              <p:cNvSpPr/>
              <p:nvPr/>
            </p:nvSpPr>
            <p:spPr>
              <a:xfrm rot="10800000">
                <a:off x="313178" y="439733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446" name="Google Shape;1446;p13"/>
          <p:cNvSpPr txBox="1"/>
          <p:nvPr>
            <p:ph hasCustomPrompt="1" type="title"/>
          </p:nvPr>
        </p:nvSpPr>
        <p:spPr>
          <a:xfrm>
            <a:off x="2661697" y="1414450"/>
            <a:ext cx="876300" cy="434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accent3"/>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447" name="Google Shape;1447;p13"/>
          <p:cNvSpPr txBox="1"/>
          <p:nvPr>
            <p:ph idx="1" type="subTitle"/>
          </p:nvPr>
        </p:nvSpPr>
        <p:spPr>
          <a:xfrm>
            <a:off x="1830572" y="2217300"/>
            <a:ext cx="2437500" cy="5934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448" name="Google Shape;1448;p13"/>
          <p:cNvSpPr txBox="1"/>
          <p:nvPr>
            <p:ph idx="2"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solidFill>
                  <a:schemeClr val="accent4"/>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449" name="Google Shape;1449;p13"/>
          <p:cNvSpPr txBox="1"/>
          <p:nvPr>
            <p:ph idx="3" type="subTitle"/>
          </p:nvPr>
        </p:nvSpPr>
        <p:spPr>
          <a:xfrm>
            <a:off x="1700047" y="1882550"/>
            <a:ext cx="2799600" cy="4344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100">
                <a:solidFill>
                  <a:schemeClr val="lt2"/>
                </a:solidFill>
                <a:latin typeface="Rye"/>
                <a:ea typeface="Rye"/>
                <a:cs typeface="Rye"/>
                <a:sym typeface="Rye"/>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450" name="Google Shape;1450;p13"/>
          <p:cNvSpPr txBox="1"/>
          <p:nvPr>
            <p:ph hasCustomPrompt="1" idx="4" type="title"/>
          </p:nvPr>
        </p:nvSpPr>
        <p:spPr>
          <a:xfrm>
            <a:off x="2657060" y="3116438"/>
            <a:ext cx="876300" cy="434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accent3"/>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451" name="Google Shape;1451;p13"/>
          <p:cNvSpPr txBox="1"/>
          <p:nvPr>
            <p:ph idx="5" type="subTitle"/>
          </p:nvPr>
        </p:nvSpPr>
        <p:spPr>
          <a:xfrm>
            <a:off x="1927010" y="3919285"/>
            <a:ext cx="2336400" cy="5934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452" name="Google Shape;1452;p13"/>
          <p:cNvSpPr txBox="1"/>
          <p:nvPr>
            <p:ph idx="6" type="subTitle"/>
          </p:nvPr>
        </p:nvSpPr>
        <p:spPr>
          <a:xfrm>
            <a:off x="1696160" y="3584538"/>
            <a:ext cx="2798100" cy="4344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100">
                <a:solidFill>
                  <a:schemeClr val="lt2"/>
                </a:solidFill>
                <a:latin typeface="Rye"/>
                <a:ea typeface="Rye"/>
                <a:cs typeface="Rye"/>
                <a:sym typeface="Rye"/>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453" name="Google Shape;1453;p13"/>
          <p:cNvSpPr txBox="1"/>
          <p:nvPr>
            <p:ph hasCustomPrompt="1" idx="7" type="title"/>
          </p:nvPr>
        </p:nvSpPr>
        <p:spPr>
          <a:xfrm>
            <a:off x="5853672" y="1414450"/>
            <a:ext cx="876300" cy="434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accent3"/>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454" name="Google Shape;1454;p13"/>
          <p:cNvSpPr txBox="1"/>
          <p:nvPr>
            <p:ph idx="8" type="subTitle"/>
          </p:nvPr>
        </p:nvSpPr>
        <p:spPr>
          <a:xfrm>
            <a:off x="5123622" y="2217297"/>
            <a:ext cx="2336400" cy="5934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455" name="Google Shape;1455;p13"/>
          <p:cNvSpPr txBox="1"/>
          <p:nvPr>
            <p:ph idx="9" type="subTitle"/>
          </p:nvPr>
        </p:nvSpPr>
        <p:spPr>
          <a:xfrm>
            <a:off x="4892772" y="1882550"/>
            <a:ext cx="2798100" cy="4344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100">
                <a:solidFill>
                  <a:schemeClr val="lt2"/>
                </a:solidFill>
                <a:latin typeface="Rye"/>
                <a:ea typeface="Rye"/>
                <a:cs typeface="Rye"/>
                <a:sym typeface="Rye"/>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456" name="Google Shape;1456;p13"/>
          <p:cNvSpPr txBox="1"/>
          <p:nvPr>
            <p:ph hasCustomPrompt="1" idx="13" type="title"/>
          </p:nvPr>
        </p:nvSpPr>
        <p:spPr>
          <a:xfrm>
            <a:off x="5853672" y="3116438"/>
            <a:ext cx="876300" cy="434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accent3"/>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457" name="Google Shape;1457;p13"/>
          <p:cNvSpPr txBox="1"/>
          <p:nvPr>
            <p:ph idx="14" type="subTitle"/>
          </p:nvPr>
        </p:nvSpPr>
        <p:spPr>
          <a:xfrm>
            <a:off x="5123622" y="3919285"/>
            <a:ext cx="2336400" cy="5934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458" name="Google Shape;1458;p13"/>
          <p:cNvSpPr txBox="1"/>
          <p:nvPr>
            <p:ph idx="15" type="subTitle"/>
          </p:nvPr>
        </p:nvSpPr>
        <p:spPr>
          <a:xfrm>
            <a:off x="4892772" y="3584538"/>
            <a:ext cx="2798100" cy="4344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100">
                <a:solidFill>
                  <a:schemeClr val="lt2"/>
                </a:solidFill>
                <a:latin typeface="Rye"/>
                <a:ea typeface="Rye"/>
                <a:cs typeface="Rye"/>
                <a:sym typeface="Rye"/>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1459" name="Shape 1459"/>
        <p:cNvGrpSpPr/>
        <p:nvPr/>
      </p:nvGrpSpPr>
      <p:grpSpPr>
        <a:xfrm>
          <a:off x="0" y="0"/>
          <a:ext cx="0" cy="0"/>
          <a:chOff x="0" y="0"/>
          <a:chExt cx="0" cy="0"/>
        </a:xfrm>
      </p:grpSpPr>
      <p:grpSp>
        <p:nvGrpSpPr>
          <p:cNvPr id="1460" name="Google Shape;1460;p14"/>
          <p:cNvGrpSpPr/>
          <p:nvPr/>
        </p:nvGrpSpPr>
        <p:grpSpPr>
          <a:xfrm>
            <a:off x="72695" y="25926"/>
            <a:ext cx="8998609" cy="495262"/>
            <a:chOff x="72695" y="25926"/>
            <a:chExt cx="8998609" cy="495262"/>
          </a:xfrm>
        </p:grpSpPr>
        <p:sp>
          <p:nvSpPr>
            <p:cNvPr id="1461" name="Google Shape;1461;p14"/>
            <p:cNvSpPr/>
            <p:nvPr/>
          </p:nvSpPr>
          <p:spPr>
            <a:xfrm flipH="1" rot="5400000">
              <a:off x="973004"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2" name="Google Shape;1462;p14"/>
            <p:cNvSpPr/>
            <p:nvPr/>
          </p:nvSpPr>
          <p:spPr>
            <a:xfrm flipH="1" rot="5400000">
              <a:off x="1571838"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14"/>
            <p:cNvSpPr/>
            <p:nvPr/>
          </p:nvSpPr>
          <p:spPr>
            <a:xfrm flipH="1" rot="5400000">
              <a:off x="1377267"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4" name="Google Shape;1464;p14"/>
            <p:cNvSpPr/>
            <p:nvPr/>
          </p:nvSpPr>
          <p:spPr>
            <a:xfrm flipH="1" rot="5400000">
              <a:off x="1182438"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5" name="Google Shape;1465;p14"/>
            <p:cNvSpPr/>
            <p:nvPr/>
          </p:nvSpPr>
          <p:spPr>
            <a:xfrm flipH="1" rot="5400000">
              <a:off x="583262"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14"/>
            <p:cNvSpPr/>
            <p:nvPr/>
          </p:nvSpPr>
          <p:spPr>
            <a:xfrm flipH="1" rot="5400000">
              <a:off x="388756"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14"/>
            <p:cNvSpPr/>
            <p:nvPr/>
          </p:nvSpPr>
          <p:spPr>
            <a:xfrm flipH="1" rot="5400000">
              <a:off x="193863"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8" name="Google Shape;1468;p14"/>
            <p:cNvSpPr/>
            <p:nvPr/>
          </p:nvSpPr>
          <p:spPr>
            <a:xfrm flipH="1" rot="5400000">
              <a:off x="1572164"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14"/>
            <p:cNvSpPr/>
            <p:nvPr/>
          </p:nvSpPr>
          <p:spPr>
            <a:xfrm flipH="1" rot="5400000">
              <a:off x="1377593"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0" name="Google Shape;1470;p14"/>
            <p:cNvSpPr/>
            <p:nvPr/>
          </p:nvSpPr>
          <p:spPr>
            <a:xfrm flipH="1" rot="5400000">
              <a:off x="1182764"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14"/>
            <p:cNvSpPr/>
            <p:nvPr/>
          </p:nvSpPr>
          <p:spPr>
            <a:xfrm flipH="1" rot="5400000">
              <a:off x="583588"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p14"/>
            <p:cNvSpPr/>
            <p:nvPr/>
          </p:nvSpPr>
          <p:spPr>
            <a:xfrm flipH="1" rot="5400000">
              <a:off x="389082"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14"/>
            <p:cNvSpPr/>
            <p:nvPr/>
          </p:nvSpPr>
          <p:spPr>
            <a:xfrm flipH="1" rot="5400000">
              <a:off x="194188"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p14"/>
            <p:cNvSpPr/>
            <p:nvPr/>
          </p:nvSpPr>
          <p:spPr>
            <a:xfrm flipH="1" rot="5400000">
              <a:off x="824871"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5" name="Google Shape;1475;p14"/>
            <p:cNvSpPr/>
            <p:nvPr/>
          </p:nvSpPr>
          <p:spPr>
            <a:xfrm flipH="1" rot="5400000">
              <a:off x="934599"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14"/>
            <p:cNvSpPr/>
            <p:nvPr/>
          </p:nvSpPr>
          <p:spPr>
            <a:xfrm flipH="1" rot="5400000">
              <a:off x="1691012"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14"/>
            <p:cNvSpPr/>
            <p:nvPr/>
          </p:nvSpPr>
          <p:spPr>
            <a:xfrm flipH="1" rot="5400000">
              <a:off x="35930"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14"/>
            <p:cNvSpPr/>
            <p:nvPr/>
          </p:nvSpPr>
          <p:spPr>
            <a:xfrm>
              <a:off x="1977628" y="274284"/>
              <a:ext cx="256152" cy="106015"/>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9" name="Google Shape;1479;p14"/>
            <p:cNvSpPr/>
            <p:nvPr/>
          </p:nvSpPr>
          <p:spPr>
            <a:xfrm>
              <a:off x="2117672" y="125392"/>
              <a:ext cx="116105" cy="2549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0" name="Google Shape;1480;p14"/>
            <p:cNvSpPr/>
            <p:nvPr/>
          </p:nvSpPr>
          <p:spPr>
            <a:xfrm>
              <a:off x="1946952" y="103293"/>
              <a:ext cx="286830" cy="277010"/>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14"/>
            <p:cNvSpPr/>
            <p:nvPr/>
          </p:nvSpPr>
          <p:spPr>
            <a:xfrm flipH="1">
              <a:off x="2229488" y="274284"/>
              <a:ext cx="256152" cy="106015"/>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14"/>
            <p:cNvSpPr/>
            <p:nvPr/>
          </p:nvSpPr>
          <p:spPr>
            <a:xfrm flipH="1">
              <a:off x="2229492" y="125392"/>
              <a:ext cx="116105" cy="2549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3" name="Google Shape;1483;p14"/>
            <p:cNvSpPr/>
            <p:nvPr/>
          </p:nvSpPr>
          <p:spPr>
            <a:xfrm flipH="1">
              <a:off x="2229487" y="103293"/>
              <a:ext cx="286830" cy="277010"/>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4" name="Google Shape;1484;p14"/>
            <p:cNvSpPr/>
            <p:nvPr/>
          </p:nvSpPr>
          <p:spPr>
            <a:xfrm flipH="1" rot="5400000">
              <a:off x="3490204"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5" name="Google Shape;1485;p14"/>
            <p:cNvSpPr/>
            <p:nvPr/>
          </p:nvSpPr>
          <p:spPr>
            <a:xfrm flipH="1" rot="5400000">
              <a:off x="4089038"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6" name="Google Shape;1486;p14"/>
            <p:cNvSpPr/>
            <p:nvPr/>
          </p:nvSpPr>
          <p:spPr>
            <a:xfrm flipH="1" rot="5400000">
              <a:off x="3894467"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7" name="Google Shape;1487;p14"/>
            <p:cNvSpPr/>
            <p:nvPr/>
          </p:nvSpPr>
          <p:spPr>
            <a:xfrm flipH="1" rot="5400000">
              <a:off x="3699638"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14"/>
            <p:cNvSpPr/>
            <p:nvPr/>
          </p:nvSpPr>
          <p:spPr>
            <a:xfrm flipH="1" rot="5400000">
              <a:off x="3100462"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9" name="Google Shape;1489;p14"/>
            <p:cNvSpPr/>
            <p:nvPr/>
          </p:nvSpPr>
          <p:spPr>
            <a:xfrm flipH="1" rot="5400000">
              <a:off x="2905956"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0" name="Google Shape;1490;p14"/>
            <p:cNvSpPr/>
            <p:nvPr/>
          </p:nvSpPr>
          <p:spPr>
            <a:xfrm flipH="1" rot="5400000">
              <a:off x="2711063"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14"/>
            <p:cNvSpPr/>
            <p:nvPr/>
          </p:nvSpPr>
          <p:spPr>
            <a:xfrm flipH="1" rot="5400000">
              <a:off x="4089364"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14"/>
            <p:cNvSpPr/>
            <p:nvPr/>
          </p:nvSpPr>
          <p:spPr>
            <a:xfrm flipH="1" rot="5400000">
              <a:off x="3894793"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14"/>
            <p:cNvSpPr/>
            <p:nvPr/>
          </p:nvSpPr>
          <p:spPr>
            <a:xfrm flipH="1" rot="5400000">
              <a:off x="3699964"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14"/>
            <p:cNvSpPr/>
            <p:nvPr/>
          </p:nvSpPr>
          <p:spPr>
            <a:xfrm flipH="1" rot="5400000">
              <a:off x="3100788"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14"/>
            <p:cNvSpPr/>
            <p:nvPr/>
          </p:nvSpPr>
          <p:spPr>
            <a:xfrm flipH="1" rot="5400000">
              <a:off x="2906282"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6" name="Google Shape;1496;p14"/>
            <p:cNvSpPr/>
            <p:nvPr/>
          </p:nvSpPr>
          <p:spPr>
            <a:xfrm flipH="1" rot="5400000">
              <a:off x="2711388"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14"/>
            <p:cNvSpPr/>
            <p:nvPr/>
          </p:nvSpPr>
          <p:spPr>
            <a:xfrm flipH="1" rot="5400000">
              <a:off x="3342071"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14"/>
            <p:cNvSpPr/>
            <p:nvPr/>
          </p:nvSpPr>
          <p:spPr>
            <a:xfrm flipH="1" rot="5400000">
              <a:off x="3451799"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14"/>
            <p:cNvSpPr/>
            <p:nvPr/>
          </p:nvSpPr>
          <p:spPr>
            <a:xfrm flipH="1" rot="5400000">
              <a:off x="4208212"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14"/>
            <p:cNvSpPr/>
            <p:nvPr/>
          </p:nvSpPr>
          <p:spPr>
            <a:xfrm flipH="1" rot="5400000">
              <a:off x="2553130"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14"/>
            <p:cNvSpPr/>
            <p:nvPr/>
          </p:nvSpPr>
          <p:spPr>
            <a:xfrm flipH="1" rot="5400000">
              <a:off x="5653729"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14"/>
            <p:cNvSpPr/>
            <p:nvPr/>
          </p:nvSpPr>
          <p:spPr>
            <a:xfrm flipH="1" rot="5400000">
              <a:off x="6252563"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3" name="Google Shape;1503;p14"/>
            <p:cNvSpPr/>
            <p:nvPr/>
          </p:nvSpPr>
          <p:spPr>
            <a:xfrm flipH="1" rot="5400000">
              <a:off x="6057992"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4" name="Google Shape;1504;p14"/>
            <p:cNvSpPr/>
            <p:nvPr/>
          </p:nvSpPr>
          <p:spPr>
            <a:xfrm flipH="1" rot="5400000">
              <a:off x="5863163"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5" name="Google Shape;1505;p14"/>
            <p:cNvSpPr/>
            <p:nvPr/>
          </p:nvSpPr>
          <p:spPr>
            <a:xfrm flipH="1" rot="5400000">
              <a:off x="5263987"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6" name="Google Shape;1506;p14"/>
            <p:cNvSpPr/>
            <p:nvPr/>
          </p:nvSpPr>
          <p:spPr>
            <a:xfrm flipH="1" rot="5400000">
              <a:off x="5069481"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7" name="Google Shape;1507;p14"/>
            <p:cNvSpPr/>
            <p:nvPr/>
          </p:nvSpPr>
          <p:spPr>
            <a:xfrm flipH="1" rot="5400000">
              <a:off x="4874588"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8" name="Google Shape;1508;p14"/>
            <p:cNvSpPr/>
            <p:nvPr/>
          </p:nvSpPr>
          <p:spPr>
            <a:xfrm flipH="1" rot="5400000">
              <a:off x="6252889"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14"/>
            <p:cNvSpPr/>
            <p:nvPr/>
          </p:nvSpPr>
          <p:spPr>
            <a:xfrm flipH="1" rot="5400000">
              <a:off x="6058318"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14"/>
            <p:cNvSpPr/>
            <p:nvPr/>
          </p:nvSpPr>
          <p:spPr>
            <a:xfrm flipH="1" rot="5400000">
              <a:off x="5863489"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1" name="Google Shape;1511;p14"/>
            <p:cNvSpPr/>
            <p:nvPr/>
          </p:nvSpPr>
          <p:spPr>
            <a:xfrm flipH="1" rot="5400000">
              <a:off x="5264313"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2" name="Google Shape;1512;p14"/>
            <p:cNvSpPr/>
            <p:nvPr/>
          </p:nvSpPr>
          <p:spPr>
            <a:xfrm flipH="1" rot="5400000">
              <a:off x="5069807"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3" name="Google Shape;1513;p14"/>
            <p:cNvSpPr/>
            <p:nvPr/>
          </p:nvSpPr>
          <p:spPr>
            <a:xfrm flipH="1" rot="5400000">
              <a:off x="4874913"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4" name="Google Shape;1514;p14"/>
            <p:cNvSpPr/>
            <p:nvPr/>
          </p:nvSpPr>
          <p:spPr>
            <a:xfrm flipH="1" rot="5400000">
              <a:off x="5505596"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5" name="Google Shape;1515;p14"/>
            <p:cNvSpPr/>
            <p:nvPr/>
          </p:nvSpPr>
          <p:spPr>
            <a:xfrm flipH="1" rot="5400000">
              <a:off x="5615324"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6" name="Google Shape;1516;p14"/>
            <p:cNvSpPr/>
            <p:nvPr/>
          </p:nvSpPr>
          <p:spPr>
            <a:xfrm flipH="1" rot="5400000">
              <a:off x="6371737"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14"/>
            <p:cNvSpPr/>
            <p:nvPr/>
          </p:nvSpPr>
          <p:spPr>
            <a:xfrm flipH="1" rot="5400000">
              <a:off x="4716655"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8" name="Google Shape;1518;p14"/>
            <p:cNvSpPr/>
            <p:nvPr/>
          </p:nvSpPr>
          <p:spPr>
            <a:xfrm>
              <a:off x="6658353" y="274284"/>
              <a:ext cx="256152" cy="106015"/>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9" name="Google Shape;1519;p14"/>
            <p:cNvSpPr/>
            <p:nvPr/>
          </p:nvSpPr>
          <p:spPr>
            <a:xfrm>
              <a:off x="6798397" y="125392"/>
              <a:ext cx="116105" cy="2549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14"/>
            <p:cNvSpPr/>
            <p:nvPr/>
          </p:nvSpPr>
          <p:spPr>
            <a:xfrm>
              <a:off x="6627677" y="103293"/>
              <a:ext cx="286830" cy="277010"/>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1" name="Google Shape;1521;p14"/>
            <p:cNvSpPr/>
            <p:nvPr/>
          </p:nvSpPr>
          <p:spPr>
            <a:xfrm flipH="1">
              <a:off x="6910213" y="274284"/>
              <a:ext cx="256152" cy="106015"/>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2" name="Google Shape;1522;p14"/>
            <p:cNvSpPr/>
            <p:nvPr/>
          </p:nvSpPr>
          <p:spPr>
            <a:xfrm flipH="1">
              <a:off x="6910217" y="125392"/>
              <a:ext cx="116105" cy="2549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3" name="Google Shape;1523;p14"/>
            <p:cNvSpPr/>
            <p:nvPr/>
          </p:nvSpPr>
          <p:spPr>
            <a:xfrm flipH="1">
              <a:off x="6910212" y="103293"/>
              <a:ext cx="286830" cy="277010"/>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4" name="Google Shape;1524;p14"/>
            <p:cNvSpPr/>
            <p:nvPr/>
          </p:nvSpPr>
          <p:spPr>
            <a:xfrm flipH="1" rot="5400000">
              <a:off x="8170929"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14"/>
            <p:cNvSpPr/>
            <p:nvPr/>
          </p:nvSpPr>
          <p:spPr>
            <a:xfrm flipH="1" rot="5400000">
              <a:off x="8769763"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14"/>
            <p:cNvSpPr/>
            <p:nvPr/>
          </p:nvSpPr>
          <p:spPr>
            <a:xfrm flipH="1" rot="5400000">
              <a:off x="8575192"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7" name="Google Shape;1527;p14"/>
            <p:cNvSpPr/>
            <p:nvPr/>
          </p:nvSpPr>
          <p:spPr>
            <a:xfrm flipH="1" rot="5400000">
              <a:off x="8380363"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8" name="Google Shape;1528;p14"/>
            <p:cNvSpPr/>
            <p:nvPr/>
          </p:nvSpPr>
          <p:spPr>
            <a:xfrm flipH="1" rot="5400000">
              <a:off x="7781187"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9" name="Google Shape;1529;p14"/>
            <p:cNvSpPr/>
            <p:nvPr/>
          </p:nvSpPr>
          <p:spPr>
            <a:xfrm flipH="1" rot="5400000">
              <a:off x="7586681"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0" name="Google Shape;1530;p14"/>
            <p:cNvSpPr/>
            <p:nvPr/>
          </p:nvSpPr>
          <p:spPr>
            <a:xfrm flipH="1" rot="5400000">
              <a:off x="7391788"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1" name="Google Shape;1531;p14"/>
            <p:cNvSpPr/>
            <p:nvPr/>
          </p:nvSpPr>
          <p:spPr>
            <a:xfrm flipH="1" rot="5400000">
              <a:off x="8770089"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14"/>
            <p:cNvSpPr/>
            <p:nvPr/>
          </p:nvSpPr>
          <p:spPr>
            <a:xfrm flipH="1" rot="5400000">
              <a:off x="8575518"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14"/>
            <p:cNvSpPr/>
            <p:nvPr/>
          </p:nvSpPr>
          <p:spPr>
            <a:xfrm flipH="1" rot="5400000">
              <a:off x="8380689"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4" name="Google Shape;1534;p14"/>
            <p:cNvSpPr/>
            <p:nvPr/>
          </p:nvSpPr>
          <p:spPr>
            <a:xfrm flipH="1" rot="5400000">
              <a:off x="7781513"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14"/>
            <p:cNvSpPr/>
            <p:nvPr/>
          </p:nvSpPr>
          <p:spPr>
            <a:xfrm flipH="1" rot="5400000">
              <a:off x="7587007"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6" name="Google Shape;1536;p14"/>
            <p:cNvSpPr/>
            <p:nvPr/>
          </p:nvSpPr>
          <p:spPr>
            <a:xfrm flipH="1" rot="5400000">
              <a:off x="7392113"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7" name="Google Shape;1537;p14"/>
            <p:cNvSpPr/>
            <p:nvPr/>
          </p:nvSpPr>
          <p:spPr>
            <a:xfrm flipH="1" rot="5400000">
              <a:off x="8022796"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8" name="Google Shape;1538;p14"/>
            <p:cNvSpPr/>
            <p:nvPr/>
          </p:nvSpPr>
          <p:spPr>
            <a:xfrm flipH="1" rot="5400000">
              <a:off x="8132524"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14"/>
            <p:cNvSpPr/>
            <p:nvPr/>
          </p:nvSpPr>
          <p:spPr>
            <a:xfrm flipH="1" rot="5400000">
              <a:off x="8888937"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14"/>
            <p:cNvSpPr/>
            <p:nvPr/>
          </p:nvSpPr>
          <p:spPr>
            <a:xfrm flipH="1" rot="5400000">
              <a:off x="7233855"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41" name="Google Shape;1541;p14"/>
            <p:cNvGrpSpPr/>
            <p:nvPr/>
          </p:nvGrpSpPr>
          <p:grpSpPr>
            <a:xfrm rot="2145402">
              <a:off x="4414689" y="85124"/>
              <a:ext cx="227267" cy="408128"/>
              <a:chOff x="7886297" y="-4947"/>
              <a:chExt cx="685607" cy="1231221"/>
            </a:xfrm>
          </p:grpSpPr>
          <p:sp>
            <p:nvSpPr>
              <p:cNvPr id="1542" name="Google Shape;1542;p14"/>
              <p:cNvSpPr/>
              <p:nvPr/>
            </p:nvSpPr>
            <p:spPr>
              <a:xfrm rot="-550974">
                <a:off x="8468111" y="308076"/>
                <a:ext cx="22040" cy="22039"/>
              </a:xfrm>
              <a:custGeom>
                <a:rect b="b" l="l" r="r" t="t"/>
                <a:pathLst>
                  <a:path extrusionOk="0" h="388" w="388">
                    <a:moveTo>
                      <a:pt x="194" y="0"/>
                    </a:moveTo>
                    <a:cubicBezTo>
                      <a:pt x="87" y="0"/>
                      <a:pt x="0" y="88"/>
                      <a:pt x="0" y="194"/>
                    </a:cubicBezTo>
                    <a:cubicBezTo>
                      <a:pt x="0" y="300"/>
                      <a:pt x="87" y="388"/>
                      <a:pt x="194" y="388"/>
                    </a:cubicBezTo>
                    <a:cubicBezTo>
                      <a:pt x="300" y="388"/>
                      <a:pt x="387" y="300"/>
                      <a:pt x="387" y="194"/>
                    </a:cubicBezTo>
                    <a:cubicBezTo>
                      <a:pt x="387" y="88"/>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14"/>
              <p:cNvSpPr/>
              <p:nvPr/>
            </p:nvSpPr>
            <p:spPr>
              <a:xfrm rot="-550974">
                <a:off x="8056102" y="587990"/>
                <a:ext cx="235335" cy="623504"/>
              </a:xfrm>
              <a:custGeom>
                <a:rect b="b" l="l" r="r" t="t"/>
                <a:pathLst>
                  <a:path extrusionOk="0" h="10977" w="4143">
                    <a:moveTo>
                      <a:pt x="2961" y="0"/>
                    </a:moveTo>
                    <a:lnTo>
                      <a:pt x="165" y="9697"/>
                    </a:lnTo>
                    <a:cubicBezTo>
                      <a:pt x="0" y="10258"/>
                      <a:pt x="281" y="10829"/>
                      <a:pt x="765" y="10955"/>
                    </a:cubicBezTo>
                    <a:cubicBezTo>
                      <a:pt x="825" y="10970"/>
                      <a:pt x="885" y="10977"/>
                      <a:pt x="946" y="10977"/>
                    </a:cubicBezTo>
                    <a:cubicBezTo>
                      <a:pt x="1370" y="10977"/>
                      <a:pt x="1777" y="10632"/>
                      <a:pt x="1887" y="10133"/>
                    </a:cubicBezTo>
                    <a:lnTo>
                      <a:pt x="4142" y="300"/>
                    </a:lnTo>
                    <a:lnTo>
                      <a:pt x="296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14"/>
              <p:cNvSpPr/>
              <p:nvPr/>
            </p:nvSpPr>
            <p:spPr>
              <a:xfrm rot="-550974">
                <a:off x="7931397" y="38633"/>
                <a:ext cx="595409" cy="612825"/>
              </a:xfrm>
              <a:custGeom>
                <a:rect b="b" l="l" r="r" t="t"/>
                <a:pathLst>
                  <a:path extrusionOk="0" h="10789" w="10482">
                    <a:moveTo>
                      <a:pt x="5584" y="1"/>
                    </a:moveTo>
                    <a:cubicBezTo>
                      <a:pt x="3416" y="1"/>
                      <a:pt x="1358" y="1729"/>
                      <a:pt x="726" y="4262"/>
                    </a:cubicBezTo>
                    <a:cubicBezTo>
                      <a:pt x="1" y="7175"/>
                      <a:pt x="1423" y="10040"/>
                      <a:pt x="3920" y="10669"/>
                    </a:cubicBezTo>
                    <a:cubicBezTo>
                      <a:pt x="4244" y="10749"/>
                      <a:pt x="4570" y="10788"/>
                      <a:pt x="4894" y="10788"/>
                    </a:cubicBezTo>
                    <a:cubicBezTo>
                      <a:pt x="7056" y="10788"/>
                      <a:pt x="9116" y="9060"/>
                      <a:pt x="9756" y="6527"/>
                    </a:cubicBezTo>
                    <a:cubicBezTo>
                      <a:pt x="10481" y="3614"/>
                      <a:pt x="9049" y="749"/>
                      <a:pt x="6562" y="120"/>
                    </a:cubicBezTo>
                    <a:cubicBezTo>
                      <a:pt x="6237" y="39"/>
                      <a:pt x="5909" y="1"/>
                      <a:pt x="558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p14"/>
              <p:cNvSpPr/>
              <p:nvPr/>
            </p:nvSpPr>
            <p:spPr>
              <a:xfrm rot="-550974">
                <a:off x="8014261" y="110802"/>
                <a:ext cx="455787" cy="195793"/>
              </a:xfrm>
              <a:custGeom>
                <a:rect b="b" l="l" r="r" t="t"/>
                <a:pathLst>
                  <a:path extrusionOk="0" h="3447" w="8024">
                    <a:moveTo>
                      <a:pt x="1521" y="1"/>
                    </a:moveTo>
                    <a:cubicBezTo>
                      <a:pt x="1414" y="1"/>
                      <a:pt x="1308" y="44"/>
                      <a:pt x="1229" y="137"/>
                    </a:cubicBezTo>
                    <a:lnTo>
                      <a:pt x="436" y="998"/>
                    </a:lnTo>
                    <a:lnTo>
                      <a:pt x="262" y="321"/>
                    </a:lnTo>
                    <a:cubicBezTo>
                      <a:pt x="165" y="418"/>
                      <a:pt x="78" y="524"/>
                      <a:pt x="0" y="640"/>
                    </a:cubicBezTo>
                    <a:lnTo>
                      <a:pt x="262" y="1685"/>
                    </a:lnTo>
                    <a:lnTo>
                      <a:pt x="1055" y="814"/>
                    </a:lnTo>
                    <a:cubicBezTo>
                      <a:pt x="1136" y="727"/>
                      <a:pt x="1241" y="686"/>
                      <a:pt x="1345" y="686"/>
                    </a:cubicBezTo>
                    <a:cubicBezTo>
                      <a:pt x="1517" y="686"/>
                      <a:pt x="1685" y="796"/>
                      <a:pt x="1733" y="989"/>
                    </a:cubicBezTo>
                    <a:lnTo>
                      <a:pt x="2023" y="2121"/>
                    </a:lnTo>
                    <a:lnTo>
                      <a:pt x="2807" y="1260"/>
                    </a:lnTo>
                    <a:cubicBezTo>
                      <a:pt x="2889" y="1167"/>
                      <a:pt x="2996" y="1124"/>
                      <a:pt x="3102" y="1124"/>
                    </a:cubicBezTo>
                    <a:cubicBezTo>
                      <a:pt x="3272" y="1124"/>
                      <a:pt x="3437" y="1234"/>
                      <a:pt x="3484" y="1424"/>
                    </a:cubicBezTo>
                    <a:lnTo>
                      <a:pt x="3775" y="2566"/>
                    </a:lnTo>
                    <a:lnTo>
                      <a:pt x="4568" y="1695"/>
                    </a:lnTo>
                    <a:cubicBezTo>
                      <a:pt x="4649" y="1607"/>
                      <a:pt x="4754" y="1566"/>
                      <a:pt x="4858" y="1566"/>
                    </a:cubicBezTo>
                    <a:cubicBezTo>
                      <a:pt x="5030" y="1566"/>
                      <a:pt x="5197" y="1677"/>
                      <a:pt x="5246" y="1869"/>
                    </a:cubicBezTo>
                    <a:lnTo>
                      <a:pt x="5536" y="3002"/>
                    </a:lnTo>
                    <a:lnTo>
                      <a:pt x="6330" y="2140"/>
                    </a:lnTo>
                    <a:cubicBezTo>
                      <a:pt x="6411" y="2047"/>
                      <a:pt x="6519" y="2004"/>
                      <a:pt x="6625" y="2004"/>
                    </a:cubicBezTo>
                    <a:cubicBezTo>
                      <a:pt x="6794" y="2004"/>
                      <a:pt x="6959" y="2114"/>
                      <a:pt x="7007" y="2305"/>
                    </a:cubicBezTo>
                    <a:lnTo>
                      <a:pt x="7288" y="3447"/>
                    </a:lnTo>
                    <a:lnTo>
                      <a:pt x="8023" y="2643"/>
                    </a:lnTo>
                    <a:cubicBezTo>
                      <a:pt x="7994" y="2508"/>
                      <a:pt x="7965" y="2372"/>
                      <a:pt x="7936" y="2247"/>
                    </a:cubicBezTo>
                    <a:lnTo>
                      <a:pt x="7462" y="2760"/>
                    </a:lnTo>
                    <a:lnTo>
                      <a:pt x="7171" y="1627"/>
                    </a:lnTo>
                    <a:cubicBezTo>
                      <a:pt x="7123" y="1435"/>
                      <a:pt x="6955" y="1325"/>
                      <a:pt x="6784" y="1325"/>
                    </a:cubicBezTo>
                    <a:cubicBezTo>
                      <a:pt x="6680" y="1325"/>
                      <a:pt x="6575" y="1365"/>
                      <a:pt x="6494" y="1453"/>
                    </a:cubicBezTo>
                    <a:lnTo>
                      <a:pt x="5710" y="2324"/>
                    </a:lnTo>
                    <a:lnTo>
                      <a:pt x="5420" y="1182"/>
                    </a:lnTo>
                    <a:cubicBezTo>
                      <a:pt x="5372" y="992"/>
                      <a:pt x="5207" y="882"/>
                      <a:pt x="5038" y="882"/>
                    </a:cubicBezTo>
                    <a:cubicBezTo>
                      <a:pt x="4932" y="882"/>
                      <a:pt x="4824" y="925"/>
                      <a:pt x="4742" y="1018"/>
                    </a:cubicBezTo>
                    <a:lnTo>
                      <a:pt x="3949" y="1879"/>
                    </a:lnTo>
                    <a:lnTo>
                      <a:pt x="3659" y="747"/>
                    </a:lnTo>
                    <a:cubicBezTo>
                      <a:pt x="3610" y="554"/>
                      <a:pt x="3442" y="444"/>
                      <a:pt x="3271" y="444"/>
                    </a:cubicBezTo>
                    <a:cubicBezTo>
                      <a:pt x="3167" y="444"/>
                      <a:pt x="3062" y="485"/>
                      <a:pt x="2981" y="572"/>
                    </a:cubicBezTo>
                    <a:lnTo>
                      <a:pt x="2188" y="1443"/>
                    </a:lnTo>
                    <a:lnTo>
                      <a:pt x="1907" y="301"/>
                    </a:lnTo>
                    <a:cubicBezTo>
                      <a:pt x="1859" y="111"/>
                      <a:pt x="1691" y="1"/>
                      <a:pt x="152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6" name="Google Shape;1546;p14"/>
              <p:cNvSpPr/>
              <p:nvPr/>
            </p:nvSpPr>
            <p:spPr>
              <a:xfrm rot="-550974">
                <a:off x="8406584" y="303005"/>
                <a:ext cx="22040" cy="22039"/>
              </a:xfrm>
              <a:custGeom>
                <a:rect b="b" l="l" r="r" t="t"/>
                <a:pathLst>
                  <a:path extrusionOk="0" h="388" w="388">
                    <a:moveTo>
                      <a:pt x="194" y="0"/>
                    </a:moveTo>
                    <a:cubicBezTo>
                      <a:pt x="88" y="0"/>
                      <a:pt x="0" y="87"/>
                      <a:pt x="0" y="194"/>
                    </a:cubicBezTo>
                    <a:cubicBezTo>
                      <a:pt x="0" y="300"/>
                      <a:pt x="88" y="387"/>
                      <a:pt x="194" y="387"/>
                    </a:cubicBezTo>
                    <a:cubicBezTo>
                      <a:pt x="300" y="387"/>
                      <a:pt x="388" y="300"/>
                      <a:pt x="388" y="194"/>
                    </a:cubicBezTo>
                    <a:cubicBezTo>
                      <a:pt x="388"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14"/>
              <p:cNvSpPr/>
              <p:nvPr/>
            </p:nvSpPr>
            <p:spPr>
              <a:xfrm rot="-550974">
                <a:off x="8345048" y="297878"/>
                <a:ext cx="22040" cy="22039"/>
              </a:xfrm>
              <a:custGeom>
                <a:rect b="b" l="l" r="r" t="t"/>
                <a:pathLst>
                  <a:path extrusionOk="0" h="388" w="388">
                    <a:moveTo>
                      <a:pt x="194" y="1"/>
                    </a:moveTo>
                    <a:cubicBezTo>
                      <a:pt x="88" y="1"/>
                      <a:pt x="1" y="88"/>
                      <a:pt x="1" y="194"/>
                    </a:cubicBezTo>
                    <a:cubicBezTo>
                      <a:pt x="1" y="301"/>
                      <a:pt x="88" y="388"/>
                      <a:pt x="194" y="388"/>
                    </a:cubicBezTo>
                    <a:cubicBezTo>
                      <a:pt x="301" y="388"/>
                      <a:pt x="388" y="30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14"/>
              <p:cNvSpPr/>
              <p:nvPr/>
            </p:nvSpPr>
            <p:spPr>
              <a:xfrm rot="-550974">
                <a:off x="8283431" y="292247"/>
                <a:ext cx="22040" cy="22039"/>
              </a:xfrm>
              <a:custGeom>
                <a:rect b="b" l="l" r="r" t="t"/>
                <a:pathLst>
                  <a:path extrusionOk="0" h="388" w="388">
                    <a:moveTo>
                      <a:pt x="194" y="1"/>
                    </a:moveTo>
                    <a:cubicBezTo>
                      <a:pt x="88" y="1"/>
                      <a:pt x="1" y="88"/>
                      <a:pt x="1" y="194"/>
                    </a:cubicBezTo>
                    <a:cubicBezTo>
                      <a:pt x="1" y="311"/>
                      <a:pt x="88" y="388"/>
                      <a:pt x="194" y="388"/>
                    </a:cubicBezTo>
                    <a:cubicBezTo>
                      <a:pt x="301" y="388"/>
                      <a:pt x="388" y="31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14"/>
              <p:cNvSpPr/>
              <p:nvPr/>
            </p:nvSpPr>
            <p:spPr>
              <a:xfrm rot="-550974">
                <a:off x="8221904" y="287176"/>
                <a:ext cx="22040" cy="22039"/>
              </a:xfrm>
              <a:custGeom>
                <a:rect b="b" l="l" r="r" t="t"/>
                <a:pathLst>
                  <a:path extrusionOk="0" h="388" w="388">
                    <a:moveTo>
                      <a:pt x="194" y="1"/>
                    </a:moveTo>
                    <a:cubicBezTo>
                      <a:pt x="88" y="1"/>
                      <a:pt x="1" y="88"/>
                      <a:pt x="1" y="194"/>
                    </a:cubicBezTo>
                    <a:cubicBezTo>
                      <a:pt x="1" y="301"/>
                      <a:pt x="88" y="388"/>
                      <a:pt x="194" y="388"/>
                    </a:cubicBezTo>
                    <a:cubicBezTo>
                      <a:pt x="301" y="388"/>
                      <a:pt x="388" y="30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14"/>
              <p:cNvSpPr/>
              <p:nvPr/>
            </p:nvSpPr>
            <p:spPr>
              <a:xfrm rot="-550974">
                <a:off x="8160433" y="282096"/>
                <a:ext cx="22040" cy="22039"/>
              </a:xfrm>
              <a:custGeom>
                <a:rect b="b" l="l" r="r" t="t"/>
                <a:pathLst>
                  <a:path extrusionOk="0" h="388" w="388">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14"/>
              <p:cNvSpPr/>
              <p:nvPr/>
            </p:nvSpPr>
            <p:spPr>
              <a:xfrm rot="-550974">
                <a:off x="8098902" y="276968"/>
                <a:ext cx="22040" cy="22096"/>
              </a:xfrm>
              <a:custGeom>
                <a:rect b="b" l="l" r="r" t="t"/>
                <a:pathLst>
                  <a:path extrusionOk="0" h="389" w="388">
                    <a:moveTo>
                      <a:pt x="194" y="1"/>
                    </a:moveTo>
                    <a:cubicBezTo>
                      <a:pt x="87" y="1"/>
                      <a:pt x="0" y="88"/>
                      <a:pt x="0" y="195"/>
                    </a:cubicBezTo>
                    <a:cubicBezTo>
                      <a:pt x="0" y="301"/>
                      <a:pt x="87" y="388"/>
                      <a:pt x="194" y="388"/>
                    </a:cubicBezTo>
                    <a:cubicBezTo>
                      <a:pt x="300" y="388"/>
                      <a:pt x="387" y="301"/>
                      <a:pt x="387" y="195"/>
                    </a:cubicBezTo>
                    <a:cubicBezTo>
                      <a:pt x="387" y="88"/>
                      <a:pt x="300"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14"/>
              <p:cNvSpPr/>
              <p:nvPr/>
            </p:nvSpPr>
            <p:spPr>
              <a:xfrm rot="-550974">
                <a:off x="8037289" y="271393"/>
                <a:ext cx="22040" cy="22039"/>
              </a:xfrm>
              <a:custGeom>
                <a:rect b="b" l="l" r="r" t="t"/>
                <a:pathLst>
                  <a:path extrusionOk="0" h="388" w="388">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14"/>
              <p:cNvSpPr/>
              <p:nvPr/>
            </p:nvSpPr>
            <p:spPr>
              <a:xfrm rot="-550974">
                <a:off x="7975753" y="266266"/>
                <a:ext cx="22040" cy="22039"/>
              </a:xfrm>
              <a:custGeom>
                <a:rect b="b" l="l" r="r" t="t"/>
                <a:pathLst>
                  <a:path extrusionOk="0" h="388" w="388">
                    <a:moveTo>
                      <a:pt x="194" y="1"/>
                    </a:moveTo>
                    <a:cubicBezTo>
                      <a:pt x="88" y="1"/>
                      <a:pt x="0" y="88"/>
                      <a:pt x="0" y="194"/>
                    </a:cubicBezTo>
                    <a:cubicBezTo>
                      <a:pt x="0" y="301"/>
                      <a:pt x="88" y="388"/>
                      <a:pt x="194" y="388"/>
                    </a:cubicBezTo>
                    <a:cubicBezTo>
                      <a:pt x="300" y="388"/>
                      <a:pt x="388" y="301"/>
                      <a:pt x="388" y="194"/>
                    </a:cubicBezTo>
                    <a:cubicBezTo>
                      <a:pt x="388" y="88"/>
                      <a:pt x="300"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14"/>
              <p:cNvSpPr/>
              <p:nvPr/>
            </p:nvSpPr>
            <p:spPr>
              <a:xfrm rot="-550974">
                <a:off x="7970130" y="271370"/>
                <a:ext cx="517873" cy="150125"/>
              </a:xfrm>
              <a:custGeom>
                <a:rect b="b" l="l" r="r" t="t"/>
                <a:pathLst>
                  <a:path extrusionOk="0" h="2643" w="9117">
                    <a:moveTo>
                      <a:pt x="97" y="1"/>
                    </a:moveTo>
                    <a:cubicBezTo>
                      <a:pt x="77" y="59"/>
                      <a:pt x="68" y="107"/>
                      <a:pt x="48" y="165"/>
                    </a:cubicBezTo>
                    <a:cubicBezTo>
                      <a:pt x="29" y="243"/>
                      <a:pt x="19" y="310"/>
                      <a:pt x="0" y="388"/>
                    </a:cubicBezTo>
                    <a:lnTo>
                      <a:pt x="9020" y="2643"/>
                    </a:lnTo>
                    <a:cubicBezTo>
                      <a:pt x="9039" y="2575"/>
                      <a:pt x="9058" y="2497"/>
                      <a:pt x="9078" y="2430"/>
                    </a:cubicBezTo>
                    <a:cubicBezTo>
                      <a:pt x="9087" y="2372"/>
                      <a:pt x="9107" y="2314"/>
                      <a:pt x="9116" y="2255"/>
                    </a:cubicBezTo>
                    <a:lnTo>
                      <a:pt x="97"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14"/>
              <p:cNvSpPr/>
              <p:nvPr/>
            </p:nvSpPr>
            <p:spPr>
              <a:xfrm rot="-550974">
                <a:off x="7994863" y="397407"/>
                <a:ext cx="457434" cy="257195"/>
              </a:xfrm>
              <a:custGeom>
                <a:rect b="b" l="l" r="r" t="t"/>
                <a:pathLst>
                  <a:path extrusionOk="0" h="4528" w="8053">
                    <a:moveTo>
                      <a:pt x="603" y="0"/>
                    </a:moveTo>
                    <a:cubicBezTo>
                      <a:pt x="519" y="0"/>
                      <a:pt x="434" y="33"/>
                      <a:pt x="368" y="102"/>
                    </a:cubicBezTo>
                    <a:lnTo>
                      <a:pt x="0" y="509"/>
                    </a:lnTo>
                    <a:cubicBezTo>
                      <a:pt x="320" y="2405"/>
                      <a:pt x="1549" y="3963"/>
                      <a:pt x="3300" y="4409"/>
                    </a:cubicBezTo>
                    <a:cubicBezTo>
                      <a:pt x="3624" y="4489"/>
                      <a:pt x="3950" y="4527"/>
                      <a:pt x="4274" y="4527"/>
                    </a:cubicBezTo>
                    <a:cubicBezTo>
                      <a:pt x="5709" y="4527"/>
                      <a:pt x="7097" y="3769"/>
                      <a:pt x="8052" y="2522"/>
                    </a:cubicBezTo>
                    <a:lnTo>
                      <a:pt x="7917" y="1989"/>
                    </a:lnTo>
                    <a:cubicBezTo>
                      <a:pt x="7880" y="1839"/>
                      <a:pt x="7747" y="1752"/>
                      <a:pt x="7610" y="1752"/>
                    </a:cubicBezTo>
                    <a:cubicBezTo>
                      <a:pt x="7526" y="1752"/>
                      <a:pt x="7441" y="1784"/>
                      <a:pt x="7375" y="1854"/>
                    </a:cubicBezTo>
                    <a:lnTo>
                      <a:pt x="6746" y="2551"/>
                    </a:lnTo>
                    <a:lnTo>
                      <a:pt x="6523" y="1641"/>
                    </a:lnTo>
                    <a:cubicBezTo>
                      <a:pt x="6481" y="1490"/>
                      <a:pt x="6345" y="1404"/>
                      <a:pt x="6209" y="1404"/>
                    </a:cubicBezTo>
                    <a:cubicBezTo>
                      <a:pt x="6126" y="1404"/>
                      <a:pt x="6043" y="1436"/>
                      <a:pt x="5981" y="1505"/>
                    </a:cubicBezTo>
                    <a:lnTo>
                      <a:pt x="5352" y="2192"/>
                    </a:lnTo>
                    <a:lnTo>
                      <a:pt x="5120" y="1292"/>
                    </a:lnTo>
                    <a:cubicBezTo>
                      <a:pt x="5084" y="1137"/>
                      <a:pt x="4952" y="1048"/>
                      <a:pt x="4816" y="1048"/>
                    </a:cubicBezTo>
                    <a:cubicBezTo>
                      <a:pt x="4731" y="1048"/>
                      <a:pt x="4645" y="1083"/>
                      <a:pt x="4578" y="1157"/>
                    </a:cubicBezTo>
                    <a:lnTo>
                      <a:pt x="3949" y="1844"/>
                    </a:lnTo>
                    <a:lnTo>
                      <a:pt x="3717" y="934"/>
                    </a:lnTo>
                    <a:cubicBezTo>
                      <a:pt x="3680" y="784"/>
                      <a:pt x="3547" y="697"/>
                      <a:pt x="3412" y="697"/>
                    </a:cubicBezTo>
                    <a:cubicBezTo>
                      <a:pt x="3330" y="697"/>
                      <a:pt x="3247" y="729"/>
                      <a:pt x="3184" y="799"/>
                    </a:cubicBezTo>
                    <a:lnTo>
                      <a:pt x="2546" y="1496"/>
                    </a:lnTo>
                    <a:lnTo>
                      <a:pt x="2323" y="586"/>
                    </a:lnTo>
                    <a:cubicBezTo>
                      <a:pt x="2281" y="436"/>
                      <a:pt x="2145" y="349"/>
                      <a:pt x="2009" y="349"/>
                    </a:cubicBezTo>
                    <a:cubicBezTo>
                      <a:pt x="1926" y="349"/>
                      <a:pt x="1843" y="381"/>
                      <a:pt x="1781" y="451"/>
                    </a:cubicBezTo>
                    <a:lnTo>
                      <a:pt x="1152" y="1147"/>
                    </a:lnTo>
                    <a:lnTo>
                      <a:pt x="920" y="238"/>
                    </a:lnTo>
                    <a:lnTo>
                      <a:pt x="910" y="238"/>
                    </a:lnTo>
                    <a:cubicBezTo>
                      <a:pt x="874" y="87"/>
                      <a:pt x="741" y="0"/>
                      <a:pt x="60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14"/>
              <p:cNvSpPr/>
              <p:nvPr/>
            </p:nvSpPr>
            <p:spPr>
              <a:xfrm rot="-550974">
                <a:off x="8019999" y="491039"/>
                <a:ext cx="395292" cy="165177"/>
              </a:xfrm>
              <a:custGeom>
                <a:rect b="b" l="l" r="r" t="t"/>
                <a:pathLst>
                  <a:path extrusionOk="0" h="2908" w="6959">
                    <a:moveTo>
                      <a:pt x="0" y="0"/>
                    </a:moveTo>
                    <a:lnTo>
                      <a:pt x="0" y="0"/>
                    </a:lnTo>
                    <a:cubicBezTo>
                      <a:pt x="532" y="1375"/>
                      <a:pt x="1597" y="2439"/>
                      <a:pt x="3000" y="2788"/>
                    </a:cubicBezTo>
                    <a:cubicBezTo>
                      <a:pt x="3327" y="2869"/>
                      <a:pt x="3657" y="2908"/>
                      <a:pt x="3983" y="2908"/>
                    </a:cubicBezTo>
                    <a:cubicBezTo>
                      <a:pt x="5058" y="2908"/>
                      <a:pt x="6105" y="2485"/>
                      <a:pt x="6958" y="1742"/>
                    </a:cubicBezTo>
                    <a:lnTo>
                      <a:pt x="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14"/>
              <p:cNvSpPr/>
              <p:nvPr/>
            </p:nvSpPr>
            <p:spPr>
              <a:xfrm rot="-550974">
                <a:off x="8459109" y="308068"/>
                <a:ext cx="22040" cy="22039"/>
              </a:xfrm>
              <a:custGeom>
                <a:rect b="b" l="l" r="r" t="t"/>
                <a:pathLst>
                  <a:path extrusionOk="0" h="388" w="388">
                    <a:moveTo>
                      <a:pt x="194" y="0"/>
                    </a:moveTo>
                    <a:cubicBezTo>
                      <a:pt x="88" y="0"/>
                      <a:pt x="0" y="87"/>
                      <a:pt x="0" y="194"/>
                    </a:cubicBezTo>
                    <a:cubicBezTo>
                      <a:pt x="0" y="300"/>
                      <a:pt x="88" y="387"/>
                      <a:pt x="194" y="387"/>
                    </a:cubicBezTo>
                    <a:cubicBezTo>
                      <a:pt x="300" y="387"/>
                      <a:pt x="388" y="300"/>
                      <a:pt x="388" y="194"/>
                    </a:cubicBezTo>
                    <a:cubicBezTo>
                      <a:pt x="388"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558" name="Google Shape;1558;p14"/>
          <p:cNvGrpSpPr/>
          <p:nvPr/>
        </p:nvGrpSpPr>
        <p:grpSpPr>
          <a:xfrm rot="10800000">
            <a:off x="72695" y="4611839"/>
            <a:ext cx="8998609" cy="495262"/>
            <a:chOff x="72695" y="25926"/>
            <a:chExt cx="8998609" cy="495262"/>
          </a:xfrm>
        </p:grpSpPr>
        <p:sp>
          <p:nvSpPr>
            <p:cNvPr id="1559" name="Google Shape;1559;p14"/>
            <p:cNvSpPr/>
            <p:nvPr/>
          </p:nvSpPr>
          <p:spPr>
            <a:xfrm flipH="1" rot="5400000">
              <a:off x="973004"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14"/>
            <p:cNvSpPr/>
            <p:nvPr/>
          </p:nvSpPr>
          <p:spPr>
            <a:xfrm flipH="1" rot="5400000">
              <a:off x="1571838"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1" name="Google Shape;1561;p14"/>
            <p:cNvSpPr/>
            <p:nvPr/>
          </p:nvSpPr>
          <p:spPr>
            <a:xfrm flipH="1" rot="5400000">
              <a:off x="1377267"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2" name="Google Shape;1562;p14"/>
            <p:cNvSpPr/>
            <p:nvPr/>
          </p:nvSpPr>
          <p:spPr>
            <a:xfrm flipH="1" rot="5400000">
              <a:off x="1182438"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3" name="Google Shape;1563;p14"/>
            <p:cNvSpPr/>
            <p:nvPr/>
          </p:nvSpPr>
          <p:spPr>
            <a:xfrm flipH="1" rot="5400000">
              <a:off x="583262"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4" name="Google Shape;1564;p14"/>
            <p:cNvSpPr/>
            <p:nvPr/>
          </p:nvSpPr>
          <p:spPr>
            <a:xfrm flipH="1" rot="5400000">
              <a:off x="388756"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5" name="Google Shape;1565;p14"/>
            <p:cNvSpPr/>
            <p:nvPr/>
          </p:nvSpPr>
          <p:spPr>
            <a:xfrm flipH="1" rot="5400000">
              <a:off x="193863"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6" name="Google Shape;1566;p14"/>
            <p:cNvSpPr/>
            <p:nvPr/>
          </p:nvSpPr>
          <p:spPr>
            <a:xfrm flipH="1" rot="5400000">
              <a:off x="1572164"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7" name="Google Shape;1567;p14"/>
            <p:cNvSpPr/>
            <p:nvPr/>
          </p:nvSpPr>
          <p:spPr>
            <a:xfrm flipH="1" rot="5400000">
              <a:off x="1377593"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8" name="Google Shape;1568;p14"/>
            <p:cNvSpPr/>
            <p:nvPr/>
          </p:nvSpPr>
          <p:spPr>
            <a:xfrm flipH="1" rot="5400000">
              <a:off x="1182764"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9" name="Google Shape;1569;p14"/>
            <p:cNvSpPr/>
            <p:nvPr/>
          </p:nvSpPr>
          <p:spPr>
            <a:xfrm flipH="1" rot="5400000">
              <a:off x="583588"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0" name="Google Shape;1570;p14"/>
            <p:cNvSpPr/>
            <p:nvPr/>
          </p:nvSpPr>
          <p:spPr>
            <a:xfrm flipH="1" rot="5400000">
              <a:off x="389082"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1" name="Google Shape;1571;p14"/>
            <p:cNvSpPr/>
            <p:nvPr/>
          </p:nvSpPr>
          <p:spPr>
            <a:xfrm flipH="1" rot="5400000">
              <a:off x="194188"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14"/>
            <p:cNvSpPr/>
            <p:nvPr/>
          </p:nvSpPr>
          <p:spPr>
            <a:xfrm flipH="1" rot="5400000">
              <a:off x="824871"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3" name="Google Shape;1573;p14"/>
            <p:cNvSpPr/>
            <p:nvPr/>
          </p:nvSpPr>
          <p:spPr>
            <a:xfrm flipH="1" rot="5400000">
              <a:off x="934599"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4" name="Google Shape;1574;p14"/>
            <p:cNvSpPr/>
            <p:nvPr/>
          </p:nvSpPr>
          <p:spPr>
            <a:xfrm flipH="1" rot="5400000">
              <a:off x="1691012"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5" name="Google Shape;1575;p14"/>
            <p:cNvSpPr/>
            <p:nvPr/>
          </p:nvSpPr>
          <p:spPr>
            <a:xfrm flipH="1" rot="5400000">
              <a:off x="35930"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6" name="Google Shape;1576;p14"/>
            <p:cNvSpPr/>
            <p:nvPr/>
          </p:nvSpPr>
          <p:spPr>
            <a:xfrm>
              <a:off x="1977628" y="274284"/>
              <a:ext cx="256152" cy="106015"/>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14"/>
            <p:cNvSpPr/>
            <p:nvPr/>
          </p:nvSpPr>
          <p:spPr>
            <a:xfrm>
              <a:off x="2117672" y="125392"/>
              <a:ext cx="116105" cy="2549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14"/>
            <p:cNvSpPr/>
            <p:nvPr/>
          </p:nvSpPr>
          <p:spPr>
            <a:xfrm>
              <a:off x="1946952" y="103293"/>
              <a:ext cx="286830" cy="277010"/>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9" name="Google Shape;1579;p14"/>
            <p:cNvSpPr/>
            <p:nvPr/>
          </p:nvSpPr>
          <p:spPr>
            <a:xfrm flipH="1">
              <a:off x="2229488" y="274284"/>
              <a:ext cx="256152" cy="106015"/>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14"/>
            <p:cNvSpPr/>
            <p:nvPr/>
          </p:nvSpPr>
          <p:spPr>
            <a:xfrm flipH="1">
              <a:off x="2229492" y="125392"/>
              <a:ext cx="116105" cy="2549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14"/>
            <p:cNvSpPr/>
            <p:nvPr/>
          </p:nvSpPr>
          <p:spPr>
            <a:xfrm flipH="1">
              <a:off x="2229487" y="103293"/>
              <a:ext cx="286830" cy="277010"/>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14"/>
            <p:cNvSpPr/>
            <p:nvPr/>
          </p:nvSpPr>
          <p:spPr>
            <a:xfrm flipH="1" rot="5400000">
              <a:off x="3490204"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14"/>
            <p:cNvSpPr/>
            <p:nvPr/>
          </p:nvSpPr>
          <p:spPr>
            <a:xfrm flipH="1" rot="5400000">
              <a:off x="4089038"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14"/>
            <p:cNvSpPr/>
            <p:nvPr/>
          </p:nvSpPr>
          <p:spPr>
            <a:xfrm flipH="1" rot="5400000">
              <a:off x="3894467"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14"/>
            <p:cNvSpPr/>
            <p:nvPr/>
          </p:nvSpPr>
          <p:spPr>
            <a:xfrm flipH="1" rot="5400000">
              <a:off x="3699638"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14"/>
            <p:cNvSpPr/>
            <p:nvPr/>
          </p:nvSpPr>
          <p:spPr>
            <a:xfrm flipH="1" rot="5400000">
              <a:off x="3100462"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14"/>
            <p:cNvSpPr/>
            <p:nvPr/>
          </p:nvSpPr>
          <p:spPr>
            <a:xfrm flipH="1" rot="5400000">
              <a:off x="2905956"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14"/>
            <p:cNvSpPr/>
            <p:nvPr/>
          </p:nvSpPr>
          <p:spPr>
            <a:xfrm flipH="1" rot="5400000">
              <a:off x="2711063"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9" name="Google Shape;1589;p14"/>
            <p:cNvSpPr/>
            <p:nvPr/>
          </p:nvSpPr>
          <p:spPr>
            <a:xfrm flipH="1" rot="5400000">
              <a:off x="4089364"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p14"/>
            <p:cNvSpPr/>
            <p:nvPr/>
          </p:nvSpPr>
          <p:spPr>
            <a:xfrm flipH="1" rot="5400000">
              <a:off x="3894793"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1" name="Google Shape;1591;p14"/>
            <p:cNvSpPr/>
            <p:nvPr/>
          </p:nvSpPr>
          <p:spPr>
            <a:xfrm flipH="1" rot="5400000">
              <a:off x="3699964"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2" name="Google Shape;1592;p14"/>
            <p:cNvSpPr/>
            <p:nvPr/>
          </p:nvSpPr>
          <p:spPr>
            <a:xfrm flipH="1" rot="5400000">
              <a:off x="3100788"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3" name="Google Shape;1593;p14"/>
            <p:cNvSpPr/>
            <p:nvPr/>
          </p:nvSpPr>
          <p:spPr>
            <a:xfrm flipH="1" rot="5400000">
              <a:off x="2906282"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14"/>
            <p:cNvSpPr/>
            <p:nvPr/>
          </p:nvSpPr>
          <p:spPr>
            <a:xfrm flipH="1" rot="5400000">
              <a:off x="2711388"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14"/>
            <p:cNvSpPr/>
            <p:nvPr/>
          </p:nvSpPr>
          <p:spPr>
            <a:xfrm flipH="1" rot="5400000">
              <a:off x="3342071"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6" name="Google Shape;1596;p14"/>
            <p:cNvSpPr/>
            <p:nvPr/>
          </p:nvSpPr>
          <p:spPr>
            <a:xfrm flipH="1" rot="5400000">
              <a:off x="3451799"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14"/>
            <p:cNvSpPr/>
            <p:nvPr/>
          </p:nvSpPr>
          <p:spPr>
            <a:xfrm flipH="1" rot="5400000">
              <a:off x="4208212"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14"/>
            <p:cNvSpPr/>
            <p:nvPr/>
          </p:nvSpPr>
          <p:spPr>
            <a:xfrm flipH="1" rot="5400000">
              <a:off x="2553130"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9" name="Google Shape;1599;p14"/>
            <p:cNvSpPr/>
            <p:nvPr/>
          </p:nvSpPr>
          <p:spPr>
            <a:xfrm flipH="1" rot="5400000">
              <a:off x="5653729"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14"/>
            <p:cNvSpPr/>
            <p:nvPr/>
          </p:nvSpPr>
          <p:spPr>
            <a:xfrm flipH="1" rot="5400000">
              <a:off x="6252563"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1" name="Google Shape;1601;p14"/>
            <p:cNvSpPr/>
            <p:nvPr/>
          </p:nvSpPr>
          <p:spPr>
            <a:xfrm flipH="1" rot="5400000">
              <a:off x="6057992"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14"/>
            <p:cNvSpPr/>
            <p:nvPr/>
          </p:nvSpPr>
          <p:spPr>
            <a:xfrm flipH="1" rot="5400000">
              <a:off x="5863163"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3" name="Google Shape;1603;p14"/>
            <p:cNvSpPr/>
            <p:nvPr/>
          </p:nvSpPr>
          <p:spPr>
            <a:xfrm flipH="1" rot="5400000">
              <a:off x="5263987"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4" name="Google Shape;1604;p14"/>
            <p:cNvSpPr/>
            <p:nvPr/>
          </p:nvSpPr>
          <p:spPr>
            <a:xfrm flipH="1" rot="5400000">
              <a:off x="5069481"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5" name="Google Shape;1605;p14"/>
            <p:cNvSpPr/>
            <p:nvPr/>
          </p:nvSpPr>
          <p:spPr>
            <a:xfrm flipH="1" rot="5400000">
              <a:off x="4874588"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6" name="Google Shape;1606;p14"/>
            <p:cNvSpPr/>
            <p:nvPr/>
          </p:nvSpPr>
          <p:spPr>
            <a:xfrm flipH="1" rot="5400000">
              <a:off x="6252889"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7" name="Google Shape;1607;p14"/>
            <p:cNvSpPr/>
            <p:nvPr/>
          </p:nvSpPr>
          <p:spPr>
            <a:xfrm flipH="1" rot="5400000">
              <a:off x="6058318"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8" name="Google Shape;1608;p14"/>
            <p:cNvSpPr/>
            <p:nvPr/>
          </p:nvSpPr>
          <p:spPr>
            <a:xfrm flipH="1" rot="5400000">
              <a:off x="5863489"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9" name="Google Shape;1609;p14"/>
            <p:cNvSpPr/>
            <p:nvPr/>
          </p:nvSpPr>
          <p:spPr>
            <a:xfrm flipH="1" rot="5400000">
              <a:off x="5264313"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0" name="Google Shape;1610;p14"/>
            <p:cNvSpPr/>
            <p:nvPr/>
          </p:nvSpPr>
          <p:spPr>
            <a:xfrm flipH="1" rot="5400000">
              <a:off x="5069807"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1" name="Google Shape;1611;p14"/>
            <p:cNvSpPr/>
            <p:nvPr/>
          </p:nvSpPr>
          <p:spPr>
            <a:xfrm flipH="1" rot="5400000">
              <a:off x="4874913"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2" name="Google Shape;1612;p14"/>
            <p:cNvSpPr/>
            <p:nvPr/>
          </p:nvSpPr>
          <p:spPr>
            <a:xfrm flipH="1" rot="5400000">
              <a:off x="5505596"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3" name="Google Shape;1613;p14"/>
            <p:cNvSpPr/>
            <p:nvPr/>
          </p:nvSpPr>
          <p:spPr>
            <a:xfrm flipH="1" rot="5400000">
              <a:off x="5615324"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4" name="Google Shape;1614;p14"/>
            <p:cNvSpPr/>
            <p:nvPr/>
          </p:nvSpPr>
          <p:spPr>
            <a:xfrm flipH="1" rot="5400000">
              <a:off x="6371737"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14"/>
            <p:cNvSpPr/>
            <p:nvPr/>
          </p:nvSpPr>
          <p:spPr>
            <a:xfrm flipH="1" rot="5400000">
              <a:off x="4716655"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6" name="Google Shape;1616;p14"/>
            <p:cNvSpPr/>
            <p:nvPr/>
          </p:nvSpPr>
          <p:spPr>
            <a:xfrm>
              <a:off x="6658353" y="274284"/>
              <a:ext cx="256152" cy="106015"/>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7" name="Google Shape;1617;p14"/>
            <p:cNvSpPr/>
            <p:nvPr/>
          </p:nvSpPr>
          <p:spPr>
            <a:xfrm>
              <a:off x="6798397" y="125392"/>
              <a:ext cx="116105" cy="2549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8" name="Google Shape;1618;p14"/>
            <p:cNvSpPr/>
            <p:nvPr/>
          </p:nvSpPr>
          <p:spPr>
            <a:xfrm>
              <a:off x="6627677" y="103293"/>
              <a:ext cx="286830" cy="277010"/>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14"/>
            <p:cNvSpPr/>
            <p:nvPr/>
          </p:nvSpPr>
          <p:spPr>
            <a:xfrm flipH="1">
              <a:off x="6910213" y="274284"/>
              <a:ext cx="256152" cy="106015"/>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0" name="Google Shape;1620;p14"/>
            <p:cNvSpPr/>
            <p:nvPr/>
          </p:nvSpPr>
          <p:spPr>
            <a:xfrm flipH="1">
              <a:off x="6910217" y="125392"/>
              <a:ext cx="116105" cy="2549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1" name="Google Shape;1621;p14"/>
            <p:cNvSpPr/>
            <p:nvPr/>
          </p:nvSpPr>
          <p:spPr>
            <a:xfrm flipH="1">
              <a:off x="6910212" y="103293"/>
              <a:ext cx="286830" cy="277010"/>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2" name="Google Shape;1622;p14"/>
            <p:cNvSpPr/>
            <p:nvPr/>
          </p:nvSpPr>
          <p:spPr>
            <a:xfrm flipH="1" rot="5400000">
              <a:off x="8170929"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3" name="Google Shape;1623;p14"/>
            <p:cNvSpPr/>
            <p:nvPr/>
          </p:nvSpPr>
          <p:spPr>
            <a:xfrm flipH="1" rot="5400000">
              <a:off x="8769763"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4" name="Google Shape;1624;p14"/>
            <p:cNvSpPr/>
            <p:nvPr/>
          </p:nvSpPr>
          <p:spPr>
            <a:xfrm flipH="1" rot="5400000">
              <a:off x="8575192"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5" name="Google Shape;1625;p14"/>
            <p:cNvSpPr/>
            <p:nvPr/>
          </p:nvSpPr>
          <p:spPr>
            <a:xfrm flipH="1" rot="5400000">
              <a:off x="8380363"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6" name="Google Shape;1626;p14"/>
            <p:cNvSpPr/>
            <p:nvPr/>
          </p:nvSpPr>
          <p:spPr>
            <a:xfrm flipH="1" rot="5400000">
              <a:off x="7781187"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7" name="Google Shape;1627;p14"/>
            <p:cNvSpPr/>
            <p:nvPr/>
          </p:nvSpPr>
          <p:spPr>
            <a:xfrm flipH="1" rot="5400000">
              <a:off x="7586681"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8" name="Google Shape;1628;p14"/>
            <p:cNvSpPr/>
            <p:nvPr/>
          </p:nvSpPr>
          <p:spPr>
            <a:xfrm flipH="1" rot="5400000">
              <a:off x="7391788"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14"/>
            <p:cNvSpPr/>
            <p:nvPr/>
          </p:nvSpPr>
          <p:spPr>
            <a:xfrm flipH="1" rot="5400000">
              <a:off x="8770089"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14"/>
            <p:cNvSpPr/>
            <p:nvPr/>
          </p:nvSpPr>
          <p:spPr>
            <a:xfrm flipH="1" rot="5400000">
              <a:off x="8575518"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14"/>
            <p:cNvSpPr/>
            <p:nvPr/>
          </p:nvSpPr>
          <p:spPr>
            <a:xfrm flipH="1" rot="5400000">
              <a:off x="8380689"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14"/>
            <p:cNvSpPr/>
            <p:nvPr/>
          </p:nvSpPr>
          <p:spPr>
            <a:xfrm flipH="1" rot="5400000">
              <a:off x="7781513"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14"/>
            <p:cNvSpPr/>
            <p:nvPr/>
          </p:nvSpPr>
          <p:spPr>
            <a:xfrm flipH="1" rot="5400000">
              <a:off x="7587007"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4" name="Google Shape;1634;p14"/>
            <p:cNvSpPr/>
            <p:nvPr/>
          </p:nvSpPr>
          <p:spPr>
            <a:xfrm flipH="1" rot="5400000">
              <a:off x="7392113"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14"/>
            <p:cNvSpPr/>
            <p:nvPr/>
          </p:nvSpPr>
          <p:spPr>
            <a:xfrm flipH="1" rot="5400000">
              <a:off x="8022796"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6" name="Google Shape;1636;p14"/>
            <p:cNvSpPr/>
            <p:nvPr/>
          </p:nvSpPr>
          <p:spPr>
            <a:xfrm flipH="1" rot="5400000">
              <a:off x="8132524"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7" name="Google Shape;1637;p14"/>
            <p:cNvSpPr/>
            <p:nvPr/>
          </p:nvSpPr>
          <p:spPr>
            <a:xfrm flipH="1" rot="5400000">
              <a:off x="8888937"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8" name="Google Shape;1638;p14"/>
            <p:cNvSpPr/>
            <p:nvPr/>
          </p:nvSpPr>
          <p:spPr>
            <a:xfrm flipH="1" rot="5400000">
              <a:off x="7233855"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39" name="Google Shape;1639;p14"/>
            <p:cNvGrpSpPr/>
            <p:nvPr/>
          </p:nvGrpSpPr>
          <p:grpSpPr>
            <a:xfrm rot="2145402">
              <a:off x="4414689" y="85124"/>
              <a:ext cx="227267" cy="408128"/>
              <a:chOff x="7886297" y="-4947"/>
              <a:chExt cx="685607" cy="1231221"/>
            </a:xfrm>
          </p:grpSpPr>
          <p:sp>
            <p:nvSpPr>
              <p:cNvPr id="1640" name="Google Shape;1640;p14"/>
              <p:cNvSpPr/>
              <p:nvPr/>
            </p:nvSpPr>
            <p:spPr>
              <a:xfrm rot="-550974">
                <a:off x="8468111" y="308076"/>
                <a:ext cx="22040" cy="22039"/>
              </a:xfrm>
              <a:custGeom>
                <a:rect b="b" l="l" r="r" t="t"/>
                <a:pathLst>
                  <a:path extrusionOk="0" h="388" w="388">
                    <a:moveTo>
                      <a:pt x="194" y="0"/>
                    </a:moveTo>
                    <a:cubicBezTo>
                      <a:pt x="87" y="0"/>
                      <a:pt x="0" y="88"/>
                      <a:pt x="0" y="194"/>
                    </a:cubicBezTo>
                    <a:cubicBezTo>
                      <a:pt x="0" y="300"/>
                      <a:pt x="87" y="388"/>
                      <a:pt x="194" y="388"/>
                    </a:cubicBezTo>
                    <a:cubicBezTo>
                      <a:pt x="300" y="388"/>
                      <a:pt x="387" y="300"/>
                      <a:pt x="387" y="194"/>
                    </a:cubicBezTo>
                    <a:cubicBezTo>
                      <a:pt x="387" y="88"/>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14"/>
              <p:cNvSpPr/>
              <p:nvPr/>
            </p:nvSpPr>
            <p:spPr>
              <a:xfrm rot="-550974">
                <a:off x="8056102" y="587990"/>
                <a:ext cx="235335" cy="623504"/>
              </a:xfrm>
              <a:custGeom>
                <a:rect b="b" l="l" r="r" t="t"/>
                <a:pathLst>
                  <a:path extrusionOk="0" h="10977" w="4143">
                    <a:moveTo>
                      <a:pt x="2961" y="0"/>
                    </a:moveTo>
                    <a:lnTo>
                      <a:pt x="165" y="9697"/>
                    </a:lnTo>
                    <a:cubicBezTo>
                      <a:pt x="0" y="10258"/>
                      <a:pt x="281" y="10829"/>
                      <a:pt x="765" y="10955"/>
                    </a:cubicBezTo>
                    <a:cubicBezTo>
                      <a:pt x="825" y="10970"/>
                      <a:pt x="885" y="10977"/>
                      <a:pt x="946" y="10977"/>
                    </a:cubicBezTo>
                    <a:cubicBezTo>
                      <a:pt x="1370" y="10977"/>
                      <a:pt x="1777" y="10632"/>
                      <a:pt x="1887" y="10133"/>
                    </a:cubicBezTo>
                    <a:lnTo>
                      <a:pt x="4142" y="300"/>
                    </a:lnTo>
                    <a:lnTo>
                      <a:pt x="296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2" name="Google Shape;1642;p14"/>
              <p:cNvSpPr/>
              <p:nvPr/>
            </p:nvSpPr>
            <p:spPr>
              <a:xfrm rot="-550974">
                <a:off x="7931397" y="38633"/>
                <a:ext cx="595409" cy="612825"/>
              </a:xfrm>
              <a:custGeom>
                <a:rect b="b" l="l" r="r" t="t"/>
                <a:pathLst>
                  <a:path extrusionOk="0" h="10789" w="10482">
                    <a:moveTo>
                      <a:pt x="5584" y="1"/>
                    </a:moveTo>
                    <a:cubicBezTo>
                      <a:pt x="3416" y="1"/>
                      <a:pt x="1358" y="1729"/>
                      <a:pt x="726" y="4262"/>
                    </a:cubicBezTo>
                    <a:cubicBezTo>
                      <a:pt x="1" y="7175"/>
                      <a:pt x="1423" y="10040"/>
                      <a:pt x="3920" y="10669"/>
                    </a:cubicBezTo>
                    <a:cubicBezTo>
                      <a:pt x="4244" y="10749"/>
                      <a:pt x="4570" y="10788"/>
                      <a:pt x="4894" y="10788"/>
                    </a:cubicBezTo>
                    <a:cubicBezTo>
                      <a:pt x="7056" y="10788"/>
                      <a:pt x="9116" y="9060"/>
                      <a:pt x="9756" y="6527"/>
                    </a:cubicBezTo>
                    <a:cubicBezTo>
                      <a:pt x="10481" y="3614"/>
                      <a:pt x="9049" y="749"/>
                      <a:pt x="6562" y="120"/>
                    </a:cubicBezTo>
                    <a:cubicBezTo>
                      <a:pt x="6237" y="39"/>
                      <a:pt x="5909" y="1"/>
                      <a:pt x="558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3" name="Google Shape;1643;p14"/>
              <p:cNvSpPr/>
              <p:nvPr/>
            </p:nvSpPr>
            <p:spPr>
              <a:xfrm rot="-550974">
                <a:off x="8014261" y="110802"/>
                <a:ext cx="455787" cy="195793"/>
              </a:xfrm>
              <a:custGeom>
                <a:rect b="b" l="l" r="r" t="t"/>
                <a:pathLst>
                  <a:path extrusionOk="0" h="3447" w="8024">
                    <a:moveTo>
                      <a:pt x="1521" y="1"/>
                    </a:moveTo>
                    <a:cubicBezTo>
                      <a:pt x="1414" y="1"/>
                      <a:pt x="1308" y="44"/>
                      <a:pt x="1229" y="137"/>
                    </a:cubicBezTo>
                    <a:lnTo>
                      <a:pt x="436" y="998"/>
                    </a:lnTo>
                    <a:lnTo>
                      <a:pt x="262" y="321"/>
                    </a:lnTo>
                    <a:cubicBezTo>
                      <a:pt x="165" y="418"/>
                      <a:pt x="78" y="524"/>
                      <a:pt x="0" y="640"/>
                    </a:cubicBezTo>
                    <a:lnTo>
                      <a:pt x="262" y="1685"/>
                    </a:lnTo>
                    <a:lnTo>
                      <a:pt x="1055" y="814"/>
                    </a:lnTo>
                    <a:cubicBezTo>
                      <a:pt x="1136" y="727"/>
                      <a:pt x="1241" y="686"/>
                      <a:pt x="1345" y="686"/>
                    </a:cubicBezTo>
                    <a:cubicBezTo>
                      <a:pt x="1517" y="686"/>
                      <a:pt x="1685" y="796"/>
                      <a:pt x="1733" y="989"/>
                    </a:cubicBezTo>
                    <a:lnTo>
                      <a:pt x="2023" y="2121"/>
                    </a:lnTo>
                    <a:lnTo>
                      <a:pt x="2807" y="1260"/>
                    </a:lnTo>
                    <a:cubicBezTo>
                      <a:pt x="2889" y="1167"/>
                      <a:pt x="2996" y="1124"/>
                      <a:pt x="3102" y="1124"/>
                    </a:cubicBezTo>
                    <a:cubicBezTo>
                      <a:pt x="3272" y="1124"/>
                      <a:pt x="3437" y="1234"/>
                      <a:pt x="3484" y="1424"/>
                    </a:cubicBezTo>
                    <a:lnTo>
                      <a:pt x="3775" y="2566"/>
                    </a:lnTo>
                    <a:lnTo>
                      <a:pt x="4568" y="1695"/>
                    </a:lnTo>
                    <a:cubicBezTo>
                      <a:pt x="4649" y="1607"/>
                      <a:pt x="4754" y="1566"/>
                      <a:pt x="4858" y="1566"/>
                    </a:cubicBezTo>
                    <a:cubicBezTo>
                      <a:pt x="5030" y="1566"/>
                      <a:pt x="5197" y="1677"/>
                      <a:pt x="5246" y="1869"/>
                    </a:cubicBezTo>
                    <a:lnTo>
                      <a:pt x="5536" y="3002"/>
                    </a:lnTo>
                    <a:lnTo>
                      <a:pt x="6330" y="2140"/>
                    </a:lnTo>
                    <a:cubicBezTo>
                      <a:pt x="6411" y="2047"/>
                      <a:pt x="6519" y="2004"/>
                      <a:pt x="6625" y="2004"/>
                    </a:cubicBezTo>
                    <a:cubicBezTo>
                      <a:pt x="6794" y="2004"/>
                      <a:pt x="6959" y="2114"/>
                      <a:pt x="7007" y="2305"/>
                    </a:cubicBezTo>
                    <a:lnTo>
                      <a:pt x="7288" y="3447"/>
                    </a:lnTo>
                    <a:lnTo>
                      <a:pt x="8023" y="2643"/>
                    </a:lnTo>
                    <a:cubicBezTo>
                      <a:pt x="7994" y="2508"/>
                      <a:pt x="7965" y="2372"/>
                      <a:pt x="7936" y="2247"/>
                    </a:cubicBezTo>
                    <a:lnTo>
                      <a:pt x="7462" y="2760"/>
                    </a:lnTo>
                    <a:lnTo>
                      <a:pt x="7171" y="1627"/>
                    </a:lnTo>
                    <a:cubicBezTo>
                      <a:pt x="7123" y="1435"/>
                      <a:pt x="6955" y="1325"/>
                      <a:pt x="6784" y="1325"/>
                    </a:cubicBezTo>
                    <a:cubicBezTo>
                      <a:pt x="6680" y="1325"/>
                      <a:pt x="6575" y="1365"/>
                      <a:pt x="6494" y="1453"/>
                    </a:cubicBezTo>
                    <a:lnTo>
                      <a:pt x="5710" y="2324"/>
                    </a:lnTo>
                    <a:lnTo>
                      <a:pt x="5420" y="1182"/>
                    </a:lnTo>
                    <a:cubicBezTo>
                      <a:pt x="5372" y="992"/>
                      <a:pt x="5207" y="882"/>
                      <a:pt x="5038" y="882"/>
                    </a:cubicBezTo>
                    <a:cubicBezTo>
                      <a:pt x="4932" y="882"/>
                      <a:pt x="4824" y="925"/>
                      <a:pt x="4742" y="1018"/>
                    </a:cubicBezTo>
                    <a:lnTo>
                      <a:pt x="3949" y="1879"/>
                    </a:lnTo>
                    <a:lnTo>
                      <a:pt x="3659" y="747"/>
                    </a:lnTo>
                    <a:cubicBezTo>
                      <a:pt x="3610" y="554"/>
                      <a:pt x="3442" y="444"/>
                      <a:pt x="3271" y="444"/>
                    </a:cubicBezTo>
                    <a:cubicBezTo>
                      <a:pt x="3167" y="444"/>
                      <a:pt x="3062" y="485"/>
                      <a:pt x="2981" y="572"/>
                    </a:cubicBezTo>
                    <a:lnTo>
                      <a:pt x="2188" y="1443"/>
                    </a:lnTo>
                    <a:lnTo>
                      <a:pt x="1907" y="301"/>
                    </a:lnTo>
                    <a:cubicBezTo>
                      <a:pt x="1859" y="111"/>
                      <a:pt x="1691" y="1"/>
                      <a:pt x="152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4" name="Google Shape;1644;p14"/>
              <p:cNvSpPr/>
              <p:nvPr/>
            </p:nvSpPr>
            <p:spPr>
              <a:xfrm rot="-550974">
                <a:off x="8406584" y="303005"/>
                <a:ext cx="22040" cy="22039"/>
              </a:xfrm>
              <a:custGeom>
                <a:rect b="b" l="l" r="r" t="t"/>
                <a:pathLst>
                  <a:path extrusionOk="0" h="388" w="388">
                    <a:moveTo>
                      <a:pt x="194" y="0"/>
                    </a:moveTo>
                    <a:cubicBezTo>
                      <a:pt x="88" y="0"/>
                      <a:pt x="0" y="87"/>
                      <a:pt x="0" y="194"/>
                    </a:cubicBezTo>
                    <a:cubicBezTo>
                      <a:pt x="0" y="300"/>
                      <a:pt x="88" y="387"/>
                      <a:pt x="194" y="387"/>
                    </a:cubicBezTo>
                    <a:cubicBezTo>
                      <a:pt x="300" y="387"/>
                      <a:pt x="388" y="300"/>
                      <a:pt x="388" y="194"/>
                    </a:cubicBezTo>
                    <a:cubicBezTo>
                      <a:pt x="388"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5" name="Google Shape;1645;p14"/>
              <p:cNvSpPr/>
              <p:nvPr/>
            </p:nvSpPr>
            <p:spPr>
              <a:xfrm rot="-550974">
                <a:off x="8345048" y="297878"/>
                <a:ext cx="22040" cy="22039"/>
              </a:xfrm>
              <a:custGeom>
                <a:rect b="b" l="l" r="r" t="t"/>
                <a:pathLst>
                  <a:path extrusionOk="0" h="388" w="388">
                    <a:moveTo>
                      <a:pt x="194" y="1"/>
                    </a:moveTo>
                    <a:cubicBezTo>
                      <a:pt x="88" y="1"/>
                      <a:pt x="1" y="88"/>
                      <a:pt x="1" y="194"/>
                    </a:cubicBezTo>
                    <a:cubicBezTo>
                      <a:pt x="1" y="301"/>
                      <a:pt x="88" y="388"/>
                      <a:pt x="194" y="388"/>
                    </a:cubicBezTo>
                    <a:cubicBezTo>
                      <a:pt x="301" y="388"/>
                      <a:pt x="388" y="30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14"/>
              <p:cNvSpPr/>
              <p:nvPr/>
            </p:nvSpPr>
            <p:spPr>
              <a:xfrm rot="-550974">
                <a:off x="8283431" y="292247"/>
                <a:ext cx="22040" cy="22039"/>
              </a:xfrm>
              <a:custGeom>
                <a:rect b="b" l="l" r="r" t="t"/>
                <a:pathLst>
                  <a:path extrusionOk="0" h="388" w="388">
                    <a:moveTo>
                      <a:pt x="194" y="1"/>
                    </a:moveTo>
                    <a:cubicBezTo>
                      <a:pt x="88" y="1"/>
                      <a:pt x="1" y="88"/>
                      <a:pt x="1" y="194"/>
                    </a:cubicBezTo>
                    <a:cubicBezTo>
                      <a:pt x="1" y="311"/>
                      <a:pt x="88" y="388"/>
                      <a:pt x="194" y="388"/>
                    </a:cubicBezTo>
                    <a:cubicBezTo>
                      <a:pt x="301" y="388"/>
                      <a:pt x="388" y="31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14"/>
              <p:cNvSpPr/>
              <p:nvPr/>
            </p:nvSpPr>
            <p:spPr>
              <a:xfrm rot="-550974">
                <a:off x="8221904" y="287176"/>
                <a:ext cx="22040" cy="22039"/>
              </a:xfrm>
              <a:custGeom>
                <a:rect b="b" l="l" r="r" t="t"/>
                <a:pathLst>
                  <a:path extrusionOk="0" h="388" w="388">
                    <a:moveTo>
                      <a:pt x="194" y="1"/>
                    </a:moveTo>
                    <a:cubicBezTo>
                      <a:pt x="88" y="1"/>
                      <a:pt x="1" y="88"/>
                      <a:pt x="1" y="194"/>
                    </a:cubicBezTo>
                    <a:cubicBezTo>
                      <a:pt x="1" y="301"/>
                      <a:pt x="88" y="388"/>
                      <a:pt x="194" y="388"/>
                    </a:cubicBezTo>
                    <a:cubicBezTo>
                      <a:pt x="301" y="388"/>
                      <a:pt x="388" y="30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p14"/>
              <p:cNvSpPr/>
              <p:nvPr/>
            </p:nvSpPr>
            <p:spPr>
              <a:xfrm rot="-550974">
                <a:off x="8160433" y="282096"/>
                <a:ext cx="22040" cy="22039"/>
              </a:xfrm>
              <a:custGeom>
                <a:rect b="b" l="l" r="r" t="t"/>
                <a:pathLst>
                  <a:path extrusionOk="0" h="388" w="388">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9" name="Google Shape;1649;p14"/>
              <p:cNvSpPr/>
              <p:nvPr/>
            </p:nvSpPr>
            <p:spPr>
              <a:xfrm rot="-550974">
                <a:off x="8098902" y="276968"/>
                <a:ext cx="22040" cy="22096"/>
              </a:xfrm>
              <a:custGeom>
                <a:rect b="b" l="l" r="r" t="t"/>
                <a:pathLst>
                  <a:path extrusionOk="0" h="389" w="388">
                    <a:moveTo>
                      <a:pt x="194" y="1"/>
                    </a:moveTo>
                    <a:cubicBezTo>
                      <a:pt x="87" y="1"/>
                      <a:pt x="0" y="88"/>
                      <a:pt x="0" y="195"/>
                    </a:cubicBezTo>
                    <a:cubicBezTo>
                      <a:pt x="0" y="301"/>
                      <a:pt x="87" y="388"/>
                      <a:pt x="194" y="388"/>
                    </a:cubicBezTo>
                    <a:cubicBezTo>
                      <a:pt x="300" y="388"/>
                      <a:pt x="387" y="301"/>
                      <a:pt x="387" y="195"/>
                    </a:cubicBezTo>
                    <a:cubicBezTo>
                      <a:pt x="387" y="88"/>
                      <a:pt x="300"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0" name="Google Shape;1650;p14"/>
              <p:cNvSpPr/>
              <p:nvPr/>
            </p:nvSpPr>
            <p:spPr>
              <a:xfrm rot="-550974">
                <a:off x="8037289" y="271393"/>
                <a:ext cx="22040" cy="22039"/>
              </a:xfrm>
              <a:custGeom>
                <a:rect b="b" l="l" r="r" t="t"/>
                <a:pathLst>
                  <a:path extrusionOk="0" h="388" w="388">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1" name="Google Shape;1651;p14"/>
              <p:cNvSpPr/>
              <p:nvPr/>
            </p:nvSpPr>
            <p:spPr>
              <a:xfrm rot="-550974">
                <a:off x="7975753" y="266266"/>
                <a:ext cx="22040" cy="22039"/>
              </a:xfrm>
              <a:custGeom>
                <a:rect b="b" l="l" r="r" t="t"/>
                <a:pathLst>
                  <a:path extrusionOk="0" h="388" w="388">
                    <a:moveTo>
                      <a:pt x="194" y="1"/>
                    </a:moveTo>
                    <a:cubicBezTo>
                      <a:pt x="88" y="1"/>
                      <a:pt x="0" y="88"/>
                      <a:pt x="0" y="194"/>
                    </a:cubicBezTo>
                    <a:cubicBezTo>
                      <a:pt x="0" y="301"/>
                      <a:pt x="88" y="388"/>
                      <a:pt x="194" y="388"/>
                    </a:cubicBezTo>
                    <a:cubicBezTo>
                      <a:pt x="300" y="388"/>
                      <a:pt x="388" y="301"/>
                      <a:pt x="388" y="194"/>
                    </a:cubicBezTo>
                    <a:cubicBezTo>
                      <a:pt x="388" y="88"/>
                      <a:pt x="300"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2" name="Google Shape;1652;p14"/>
              <p:cNvSpPr/>
              <p:nvPr/>
            </p:nvSpPr>
            <p:spPr>
              <a:xfrm rot="-550974">
                <a:off x="7970130" y="271370"/>
                <a:ext cx="517873" cy="150125"/>
              </a:xfrm>
              <a:custGeom>
                <a:rect b="b" l="l" r="r" t="t"/>
                <a:pathLst>
                  <a:path extrusionOk="0" h="2643" w="9117">
                    <a:moveTo>
                      <a:pt x="97" y="1"/>
                    </a:moveTo>
                    <a:cubicBezTo>
                      <a:pt x="77" y="59"/>
                      <a:pt x="68" y="107"/>
                      <a:pt x="48" y="165"/>
                    </a:cubicBezTo>
                    <a:cubicBezTo>
                      <a:pt x="29" y="243"/>
                      <a:pt x="19" y="310"/>
                      <a:pt x="0" y="388"/>
                    </a:cubicBezTo>
                    <a:lnTo>
                      <a:pt x="9020" y="2643"/>
                    </a:lnTo>
                    <a:cubicBezTo>
                      <a:pt x="9039" y="2575"/>
                      <a:pt x="9058" y="2497"/>
                      <a:pt x="9078" y="2430"/>
                    </a:cubicBezTo>
                    <a:cubicBezTo>
                      <a:pt x="9087" y="2372"/>
                      <a:pt x="9107" y="2314"/>
                      <a:pt x="9116" y="2255"/>
                    </a:cubicBezTo>
                    <a:lnTo>
                      <a:pt x="97"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3" name="Google Shape;1653;p14"/>
              <p:cNvSpPr/>
              <p:nvPr/>
            </p:nvSpPr>
            <p:spPr>
              <a:xfrm rot="-550974">
                <a:off x="7994863" y="397407"/>
                <a:ext cx="457434" cy="257195"/>
              </a:xfrm>
              <a:custGeom>
                <a:rect b="b" l="l" r="r" t="t"/>
                <a:pathLst>
                  <a:path extrusionOk="0" h="4528" w="8053">
                    <a:moveTo>
                      <a:pt x="603" y="0"/>
                    </a:moveTo>
                    <a:cubicBezTo>
                      <a:pt x="519" y="0"/>
                      <a:pt x="434" y="33"/>
                      <a:pt x="368" y="102"/>
                    </a:cubicBezTo>
                    <a:lnTo>
                      <a:pt x="0" y="509"/>
                    </a:lnTo>
                    <a:cubicBezTo>
                      <a:pt x="320" y="2405"/>
                      <a:pt x="1549" y="3963"/>
                      <a:pt x="3300" y="4409"/>
                    </a:cubicBezTo>
                    <a:cubicBezTo>
                      <a:pt x="3624" y="4489"/>
                      <a:pt x="3950" y="4527"/>
                      <a:pt x="4274" y="4527"/>
                    </a:cubicBezTo>
                    <a:cubicBezTo>
                      <a:pt x="5709" y="4527"/>
                      <a:pt x="7097" y="3769"/>
                      <a:pt x="8052" y="2522"/>
                    </a:cubicBezTo>
                    <a:lnTo>
                      <a:pt x="7917" y="1989"/>
                    </a:lnTo>
                    <a:cubicBezTo>
                      <a:pt x="7880" y="1839"/>
                      <a:pt x="7747" y="1752"/>
                      <a:pt x="7610" y="1752"/>
                    </a:cubicBezTo>
                    <a:cubicBezTo>
                      <a:pt x="7526" y="1752"/>
                      <a:pt x="7441" y="1784"/>
                      <a:pt x="7375" y="1854"/>
                    </a:cubicBezTo>
                    <a:lnTo>
                      <a:pt x="6746" y="2551"/>
                    </a:lnTo>
                    <a:lnTo>
                      <a:pt x="6523" y="1641"/>
                    </a:lnTo>
                    <a:cubicBezTo>
                      <a:pt x="6481" y="1490"/>
                      <a:pt x="6345" y="1404"/>
                      <a:pt x="6209" y="1404"/>
                    </a:cubicBezTo>
                    <a:cubicBezTo>
                      <a:pt x="6126" y="1404"/>
                      <a:pt x="6043" y="1436"/>
                      <a:pt x="5981" y="1505"/>
                    </a:cubicBezTo>
                    <a:lnTo>
                      <a:pt x="5352" y="2192"/>
                    </a:lnTo>
                    <a:lnTo>
                      <a:pt x="5120" y="1292"/>
                    </a:lnTo>
                    <a:cubicBezTo>
                      <a:pt x="5084" y="1137"/>
                      <a:pt x="4952" y="1048"/>
                      <a:pt x="4816" y="1048"/>
                    </a:cubicBezTo>
                    <a:cubicBezTo>
                      <a:pt x="4731" y="1048"/>
                      <a:pt x="4645" y="1083"/>
                      <a:pt x="4578" y="1157"/>
                    </a:cubicBezTo>
                    <a:lnTo>
                      <a:pt x="3949" y="1844"/>
                    </a:lnTo>
                    <a:lnTo>
                      <a:pt x="3717" y="934"/>
                    </a:lnTo>
                    <a:cubicBezTo>
                      <a:pt x="3680" y="784"/>
                      <a:pt x="3547" y="697"/>
                      <a:pt x="3412" y="697"/>
                    </a:cubicBezTo>
                    <a:cubicBezTo>
                      <a:pt x="3330" y="697"/>
                      <a:pt x="3247" y="729"/>
                      <a:pt x="3184" y="799"/>
                    </a:cubicBezTo>
                    <a:lnTo>
                      <a:pt x="2546" y="1496"/>
                    </a:lnTo>
                    <a:lnTo>
                      <a:pt x="2323" y="586"/>
                    </a:lnTo>
                    <a:cubicBezTo>
                      <a:pt x="2281" y="436"/>
                      <a:pt x="2145" y="349"/>
                      <a:pt x="2009" y="349"/>
                    </a:cubicBezTo>
                    <a:cubicBezTo>
                      <a:pt x="1926" y="349"/>
                      <a:pt x="1843" y="381"/>
                      <a:pt x="1781" y="451"/>
                    </a:cubicBezTo>
                    <a:lnTo>
                      <a:pt x="1152" y="1147"/>
                    </a:lnTo>
                    <a:lnTo>
                      <a:pt x="920" y="238"/>
                    </a:lnTo>
                    <a:lnTo>
                      <a:pt x="910" y="238"/>
                    </a:lnTo>
                    <a:cubicBezTo>
                      <a:pt x="874" y="87"/>
                      <a:pt x="741" y="0"/>
                      <a:pt x="60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4" name="Google Shape;1654;p14"/>
              <p:cNvSpPr/>
              <p:nvPr/>
            </p:nvSpPr>
            <p:spPr>
              <a:xfrm rot="-550974">
                <a:off x="8019999" y="491039"/>
                <a:ext cx="395292" cy="165177"/>
              </a:xfrm>
              <a:custGeom>
                <a:rect b="b" l="l" r="r" t="t"/>
                <a:pathLst>
                  <a:path extrusionOk="0" h="2908" w="6959">
                    <a:moveTo>
                      <a:pt x="0" y="0"/>
                    </a:moveTo>
                    <a:lnTo>
                      <a:pt x="0" y="0"/>
                    </a:lnTo>
                    <a:cubicBezTo>
                      <a:pt x="532" y="1375"/>
                      <a:pt x="1597" y="2439"/>
                      <a:pt x="3000" y="2788"/>
                    </a:cubicBezTo>
                    <a:cubicBezTo>
                      <a:pt x="3327" y="2869"/>
                      <a:pt x="3657" y="2908"/>
                      <a:pt x="3983" y="2908"/>
                    </a:cubicBezTo>
                    <a:cubicBezTo>
                      <a:pt x="5058" y="2908"/>
                      <a:pt x="6105" y="2485"/>
                      <a:pt x="6958" y="1742"/>
                    </a:cubicBezTo>
                    <a:lnTo>
                      <a:pt x="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5" name="Google Shape;1655;p14"/>
              <p:cNvSpPr/>
              <p:nvPr/>
            </p:nvSpPr>
            <p:spPr>
              <a:xfrm rot="-550974">
                <a:off x="8459109" y="308068"/>
                <a:ext cx="22040" cy="22039"/>
              </a:xfrm>
              <a:custGeom>
                <a:rect b="b" l="l" r="r" t="t"/>
                <a:pathLst>
                  <a:path extrusionOk="0" h="388" w="388">
                    <a:moveTo>
                      <a:pt x="194" y="0"/>
                    </a:moveTo>
                    <a:cubicBezTo>
                      <a:pt x="88" y="0"/>
                      <a:pt x="0" y="87"/>
                      <a:pt x="0" y="194"/>
                    </a:cubicBezTo>
                    <a:cubicBezTo>
                      <a:pt x="0" y="300"/>
                      <a:pt x="88" y="387"/>
                      <a:pt x="194" y="387"/>
                    </a:cubicBezTo>
                    <a:cubicBezTo>
                      <a:pt x="300" y="387"/>
                      <a:pt x="388" y="300"/>
                      <a:pt x="388" y="194"/>
                    </a:cubicBezTo>
                    <a:cubicBezTo>
                      <a:pt x="388"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656" name="Google Shape;1656;p14"/>
          <p:cNvSpPr txBox="1"/>
          <p:nvPr>
            <p:ph type="title"/>
          </p:nvPr>
        </p:nvSpPr>
        <p:spPr>
          <a:xfrm>
            <a:off x="3933700" y="3082150"/>
            <a:ext cx="4495200" cy="5319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sz="3000">
                <a:solidFill>
                  <a:schemeClr val="lt2"/>
                </a:solidFill>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1657" name="Google Shape;1657;p14"/>
          <p:cNvSpPr txBox="1"/>
          <p:nvPr>
            <p:ph idx="1" type="subTitle"/>
          </p:nvPr>
        </p:nvSpPr>
        <p:spPr>
          <a:xfrm>
            <a:off x="3933825" y="1397650"/>
            <a:ext cx="4495200" cy="16845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2500"/>
              <a:buNone/>
              <a:defRPr sz="25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grpSp>
        <p:nvGrpSpPr>
          <p:cNvPr id="1658" name="Google Shape;1658;p14"/>
          <p:cNvGrpSpPr/>
          <p:nvPr/>
        </p:nvGrpSpPr>
        <p:grpSpPr>
          <a:xfrm>
            <a:off x="140988" y="741715"/>
            <a:ext cx="516955" cy="506914"/>
            <a:chOff x="401788" y="3486350"/>
            <a:chExt cx="248500" cy="243650"/>
          </a:xfrm>
        </p:grpSpPr>
        <p:sp>
          <p:nvSpPr>
            <p:cNvPr id="1659" name="Google Shape;1659;p14"/>
            <p:cNvSpPr/>
            <p:nvPr/>
          </p:nvSpPr>
          <p:spPr>
            <a:xfrm>
              <a:off x="401788" y="3486350"/>
              <a:ext cx="248500" cy="243650"/>
            </a:xfrm>
            <a:custGeom>
              <a:rect b="b" l="l" r="r" t="t"/>
              <a:pathLst>
                <a:path extrusionOk="0" h="9746" w="9940">
                  <a:moveTo>
                    <a:pt x="4965" y="0"/>
                  </a:moveTo>
                  <a:cubicBezTo>
                    <a:pt x="3900" y="0"/>
                    <a:pt x="3939" y="1326"/>
                    <a:pt x="4229" y="2603"/>
                  </a:cubicBezTo>
                  <a:cubicBezTo>
                    <a:pt x="3821" y="1647"/>
                    <a:pt x="3264" y="751"/>
                    <a:pt x="2614" y="751"/>
                  </a:cubicBezTo>
                  <a:cubicBezTo>
                    <a:pt x="2448" y="751"/>
                    <a:pt x="2277" y="809"/>
                    <a:pt x="2100" y="939"/>
                  </a:cubicBezTo>
                  <a:cubicBezTo>
                    <a:pt x="1229" y="1568"/>
                    <a:pt x="2023" y="2594"/>
                    <a:pt x="2991" y="3436"/>
                  </a:cubicBezTo>
                  <a:cubicBezTo>
                    <a:pt x="2362" y="3060"/>
                    <a:pt x="1695" y="2761"/>
                    <a:pt x="1177" y="2761"/>
                  </a:cubicBezTo>
                  <a:cubicBezTo>
                    <a:pt x="786" y="2761"/>
                    <a:pt x="481" y="2931"/>
                    <a:pt x="339" y="3368"/>
                  </a:cubicBezTo>
                  <a:cubicBezTo>
                    <a:pt x="0" y="4394"/>
                    <a:pt x="1278" y="4761"/>
                    <a:pt x="2584" y="4878"/>
                  </a:cubicBezTo>
                  <a:cubicBezTo>
                    <a:pt x="1278" y="4994"/>
                    <a:pt x="0" y="5352"/>
                    <a:pt x="339" y="6387"/>
                  </a:cubicBezTo>
                  <a:cubicBezTo>
                    <a:pt x="480" y="6821"/>
                    <a:pt x="783" y="6991"/>
                    <a:pt x="1171" y="6991"/>
                  </a:cubicBezTo>
                  <a:cubicBezTo>
                    <a:pt x="1691" y="6991"/>
                    <a:pt x="2363" y="6687"/>
                    <a:pt x="3000" y="6310"/>
                  </a:cubicBezTo>
                  <a:lnTo>
                    <a:pt x="3000" y="6310"/>
                  </a:lnTo>
                  <a:cubicBezTo>
                    <a:pt x="2033" y="7152"/>
                    <a:pt x="1239" y="8187"/>
                    <a:pt x="2110" y="8816"/>
                  </a:cubicBezTo>
                  <a:cubicBezTo>
                    <a:pt x="2285" y="8942"/>
                    <a:pt x="2454" y="8999"/>
                    <a:pt x="2618" y="8999"/>
                  </a:cubicBezTo>
                  <a:cubicBezTo>
                    <a:pt x="3270" y="8999"/>
                    <a:pt x="3827" y="8101"/>
                    <a:pt x="4229" y="7142"/>
                  </a:cubicBezTo>
                  <a:lnTo>
                    <a:pt x="4229" y="7142"/>
                  </a:lnTo>
                  <a:cubicBezTo>
                    <a:pt x="3939" y="8410"/>
                    <a:pt x="3891" y="9745"/>
                    <a:pt x="4975" y="9745"/>
                  </a:cubicBezTo>
                  <a:cubicBezTo>
                    <a:pt x="6049" y="9736"/>
                    <a:pt x="6010" y="8449"/>
                    <a:pt x="5729" y="7190"/>
                  </a:cubicBezTo>
                  <a:lnTo>
                    <a:pt x="5729" y="7190"/>
                  </a:lnTo>
                  <a:cubicBezTo>
                    <a:pt x="6130" y="8130"/>
                    <a:pt x="6678" y="9002"/>
                    <a:pt x="7319" y="9002"/>
                  </a:cubicBezTo>
                  <a:cubicBezTo>
                    <a:pt x="7483" y="9002"/>
                    <a:pt x="7654" y="8945"/>
                    <a:pt x="7830" y="8816"/>
                  </a:cubicBezTo>
                  <a:cubicBezTo>
                    <a:pt x="8710" y="8178"/>
                    <a:pt x="7888" y="7123"/>
                    <a:pt x="6900" y="6271"/>
                  </a:cubicBezTo>
                  <a:lnTo>
                    <a:pt x="6900" y="6271"/>
                  </a:lnTo>
                  <a:cubicBezTo>
                    <a:pt x="7548" y="6656"/>
                    <a:pt x="8238" y="6971"/>
                    <a:pt x="8770" y="6971"/>
                  </a:cubicBezTo>
                  <a:cubicBezTo>
                    <a:pt x="9161" y="6971"/>
                    <a:pt x="9467" y="6802"/>
                    <a:pt x="9610" y="6368"/>
                  </a:cubicBezTo>
                  <a:cubicBezTo>
                    <a:pt x="9939" y="5352"/>
                    <a:pt x="8691" y="4984"/>
                    <a:pt x="7413" y="4868"/>
                  </a:cubicBezTo>
                  <a:cubicBezTo>
                    <a:pt x="8691" y="4752"/>
                    <a:pt x="9930" y="4384"/>
                    <a:pt x="9601" y="3368"/>
                  </a:cubicBezTo>
                  <a:cubicBezTo>
                    <a:pt x="9461" y="2929"/>
                    <a:pt x="9155" y="2758"/>
                    <a:pt x="8763" y="2758"/>
                  </a:cubicBezTo>
                  <a:cubicBezTo>
                    <a:pt x="8231" y="2758"/>
                    <a:pt x="7542" y="3074"/>
                    <a:pt x="6900" y="3465"/>
                  </a:cubicBezTo>
                  <a:lnTo>
                    <a:pt x="6900" y="3465"/>
                  </a:lnTo>
                  <a:cubicBezTo>
                    <a:pt x="7888" y="2603"/>
                    <a:pt x="8700" y="1558"/>
                    <a:pt x="7830" y="919"/>
                  </a:cubicBezTo>
                  <a:cubicBezTo>
                    <a:pt x="7653" y="794"/>
                    <a:pt x="7481" y="737"/>
                    <a:pt x="7316" y="737"/>
                  </a:cubicBezTo>
                  <a:cubicBezTo>
                    <a:pt x="6669" y="737"/>
                    <a:pt x="6121" y="1604"/>
                    <a:pt x="5720" y="2545"/>
                  </a:cubicBezTo>
                  <a:cubicBezTo>
                    <a:pt x="6000" y="1297"/>
                    <a:pt x="6039" y="0"/>
                    <a:pt x="496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0" name="Google Shape;1660;p14"/>
            <p:cNvSpPr/>
            <p:nvPr/>
          </p:nvSpPr>
          <p:spPr>
            <a:xfrm>
              <a:off x="498088" y="3585423"/>
              <a:ext cx="55900" cy="55675"/>
            </a:xfrm>
            <a:custGeom>
              <a:rect b="b" l="l" r="r" t="t"/>
              <a:pathLst>
                <a:path extrusionOk="0" h="2227" w="2236">
                  <a:moveTo>
                    <a:pt x="1113" y="1"/>
                  </a:moveTo>
                  <a:cubicBezTo>
                    <a:pt x="503" y="1"/>
                    <a:pt x="0" y="495"/>
                    <a:pt x="0" y="1114"/>
                  </a:cubicBezTo>
                  <a:cubicBezTo>
                    <a:pt x="0" y="1733"/>
                    <a:pt x="503" y="2227"/>
                    <a:pt x="1113" y="2227"/>
                  </a:cubicBezTo>
                  <a:cubicBezTo>
                    <a:pt x="1732" y="2227"/>
                    <a:pt x="2236" y="1733"/>
                    <a:pt x="2236" y="1114"/>
                  </a:cubicBezTo>
                  <a:cubicBezTo>
                    <a:pt x="2236" y="495"/>
                    <a:pt x="1732" y="1"/>
                    <a:pt x="111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2">
    <p:spTree>
      <p:nvGrpSpPr>
        <p:cNvPr id="1661" name="Shape 1661"/>
        <p:cNvGrpSpPr/>
        <p:nvPr/>
      </p:nvGrpSpPr>
      <p:grpSpPr>
        <a:xfrm>
          <a:off x="0" y="0"/>
          <a:ext cx="0" cy="0"/>
          <a:chOff x="0" y="0"/>
          <a:chExt cx="0" cy="0"/>
        </a:xfrm>
      </p:grpSpPr>
      <p:grpSp>
        <p:nvGrpSpPr>
          <p:cNvPr id="1662" name="Google Shape;1662;p15"/>
          <p:cNvGrpSpPr/>
          <p:nvPr/>
        </p:nvGrpSpPr>
        <p:grpSpPr>
          <a:xfrm>
            <a:off x="0" y="71438"/>
            <a:ext cx="9144000" cy="5009642"/>
            <a:chOff x="0" y="71438"/>
            <a:chExt cx="9144000" cy="5009642"/>
          </a:xfrm>
        </p:grpSpPr>
        <p:cxnSp>
          <p:nvCxnSpPr>
            <p:cNvPr id="1663" name="Google Shape;1663;p15"/>
            <p:cNvCxnSpPr/>
            <p:nvPr/>
          </p:nvCxnSpPr>
          <p:spPr>
            <a:xfrm flipH="1" rot="10800000">
              <a:off x="0" y="190425"/>
              <a:ext cx="9144000" cy="19200"/>
            </a:xfrm>
            <a:prstGeom prst="straightConnector1">
              <a:avLst/>
            </a:prstGeom>
            <a:noFill/>
            <a:ln cap="flat" cmpd="sng" w="19050">
              <a:solidFill>
                <a:schemeClr val="accent4"/>
              </a:solidFill>
              <a:prstDash val="lgDashDot"/>
              <a:round/>
              <a:headEnd len="med" w="med" type="none"/>
              <a:tailEnd len="med" w="med" type="none"/>
            </a:ln>
          </p:spPr>
        </p:cxnSp>
        <p:cxnSp>
          <p:nvCxnSpPr>
            <p:cNvPr id="1664" name="Google Shape;1664;p15"/>
            <p:cNvCxnSpPr/>
            <p:nvPr/>
          </p:nvCxnSpPr>
          <p:spPr>
            <a:xfrm flipH="1" rot="10800000">
              <a:off x="0" y="4933875"/>
              <a:ext cx="9144000" cy="19200"/>
            </a:xfrm>
            <a:prstGeom prst="straightConnector1">
              <a:avLst/>
            </a:prstGeom>
            <a:noFill/>
            <a:ln cap="flat" cmpd="sng" w="19050">
              <a:solidFill>
                <a:schemeClr val="accent4"/>
              </a:solidFill>
              <a:prstDash val="lgDashDot"/>
              <a:round/>
              <a:headEnd len="med" w="med" type="none"/>
              <a:tailEnd len="med" w="med" type="none"/>
            </a:ln>
          </p:spPr>
        </p:cxnSp>
        <p:grpSp>
          <p:nvGrpSpPr>
            <p:cNvPr id="1665" name="Google Shape;1665;p15"/>
            <p:cNvGrpSpPr/>
            <p:nvPr/>
          </p:nvGrpSpPr>
          <p:grpSpPr>
            <a:xfrm>
              <a:off x="53076" y="71438"/>
              <a:ext cx="560396" cy="5009642"/>
              <a:chOff x="53076" y="71438"/>
              <a:chExt cx="560396" cy="5009642"/>
            </a:xfrm>
          </p:grpSpPr>
          <p:sp>
            <p:nvSpPr>
              <p:cNvPr id="1666" name="Google Shape;1666;p15"/>
              <p:cNvSpPr/>
              <p:nvPr/>
            </p:nvSpPr>
            <p:spPr>
              <a:xfrm rot="-8789289">
                <a:off x="196810" y="3323895"/>
                <a:ext cx="165823" cy="163266"/>
              </a:xfrm>
              <a:custGeom>
                <a:rect b="b" l="l" r="r" t="t"/>
                <a:pathLst>
                  <a:path extrusionOk="0" h="7709" w="7830">
                    <a:moveTo>
                      <a:pt x="3576" y="1"/>
                    </a:moveTo>
                    <a:cubicBezTo>
                      <a:pt x="2620" y="1"/>
                      <a:pt x="1595" y="287"/>
                      <a:pt x="658" y="876"/>
                    </a:cubicBezTo>
                    <a:cubicBezTo>
                      <a:pt x="417" y="1031"/>
                      <a:pt x="204" y="1186"/>
                      <a:pt x="0" y="1360"/>
                    </a:cubicBezTo>
                    <a:lnTo>
                      <a:pt x="4017" y="7708"/>
                    </a:lnTo>
                    <a:cubicBezTo>
                      <a:pt x="4259" y="7602"/>
                      <a:pt x="4500" y="7476"/>
                      <a:pt x="4733" y="7331"/>
                    </a:cubicBezTo>
                    <a:cubicBezTo>
                      <a:pt x="6949" y="5928"/>
                      <a:pt x="7830" y="3344"/>
                      <a:pt x="6707" y="1563"/>
                    </a:cubicBezTo>
                    <a:cubicBezTo>
                      <a:pt x="6059" y="535"/>
                      <a:pt x="4882" y="1"/>
                      <a:pt x="357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7" name="Google Shape;1667;p15"/>
              <p:cNvSpPr/>
              <p:nvPr/>
            </p:nvSpPr>
            <p:spPr>
              <a:xfrm rot="-8789289">
                <a:off x="196450" y="3355174"/>
                <a:ext cx="95322" cy="113263"/>
              </a:xfrm>
              <a:custGeom>
                <a:rect b="b" l="l" r="r" t="t"/>
                <a:pathLst>
                  <a:path extrusionOk="0" h="5348" w="4501">
                    <a:moveTo>
                      <a:pt x="668" y="0"/>
                    </a:moveTo>
                    <a:cubicBezTo>
                      <a:pt x="568" y="0"/>
                      <a:pt x="469" y="4"/>
                      <a:pt x="368" y="10"/>
                    </a:cubicBezTo>
                    <a:cubicBezTo>
                      <a:pt x="97" y="397"/>
                      <a:pt x="1" y="755"/>
                      <a:pt x="146" y="987"/>
                    </a:cubicBezTo>
                    <a:cubicBezTo>
                      <a:pt x="260" y="1161"/>
                      <a:pt x="484" y="1242"/>
                      <a:pt x="783" y="1242"/>
                    </a:cubicBezTo>
                    <a:cubicBezTo>
                      <a:pt x="968" y="1242"/>
                      <a:pt x="1181" y="1211"/>
                      <a:pt x="1414" y="1152"/>
                    </a:cubicBezTo>
                    <a:lnTo>
                      <a:pt x="1414" y="1152"/>
                    </a:lnTo>
                    <a:cubicBezTo>
                      <a:pt x="1007" y="1636"/>
                      <a:pt x="843" y="2081"/>
                      <a:pt x="1017" y="2361"/>
                    </a:cubicBezTo>
                    <a:cubicBezTo>
                      <a:pt x="1126" y="2531"/>
                      <a:pt x="1356" y="2613"/>
                      <a:pt x="1663" y="2613"/>
                    </a:cubicBezTo>
                    <a:cubicBezTo>
                      <a:pt x="1846" y="2613"/>
                      <a:pt x="2056" y="2584"/>
                      <a:pt x="2285" y="2526"/>
                    </a:cubicBezTo>
                    <a:lnTo>
                      <a:pt x="2285" y="2526"/>
                    </a:lnTo>
                    <a:cubicBezTo>
                      <a:pt x="1878" y="3010"/>
                      <a:pt x="1714" y="3455"/>
                      <a:pt x="1888" y="3736"/>
                    </a:cubicBezTo>
                    <a:cubicBezTo>
                      <a:pt x="1995" y="3903"/>
                      <a:pt x="2221" y="3985"/>
                      <a:pt x="2521" y="3985"/>
                    </a:cubicBezTo>
                    <a:cubicBezTo>
                      <a:pt x="2707" y="3985"/>
                      <a:pt x="2922" y="3953"/>
                      <a:pt x="3156" y="3890"/>
                    </a:cubicBezTo>
                    <a:lnTo>
                      <a:pt x="3156" y="3890"/>
                    </a:lnTo>
                    <a:cubicBezTo>
                      <a:pt x="3059" y="5110"/>
                      <a:pt x="2662" y="5032"/>
                      <a:pt x="2759" y="5100"/>
                    </a:cubicBezTo>
                    <a:cubicBezTo>
                      <a:pt x="2918" y="5244"/>
                      <a:pt x="3137" y="5347"/>
                      <a:pt x="3454" y="5347"/>
                    </a:cubicBezTo>
                    <a:cubicBezTo>
                      <a:pt x="3540" y="5347"/>
                      <a:pt x="3634" y="5339"/>
                      <a:pt x="3736" y="5323"/>
                    </a:cubicBezTo>
                    <a:cubicBezTo>
                      <a:pt x="4423" y="4074"/>
                      <a:pt x="4501" y="2661"/>
                      <a:pt x="3804" y="1558"/>
                    </a:cubicBezTo>
                    <a:cubicBezTo>
                      <a:pt x="3156" y="533"/>
                      <a:pt x="1974" y="0"/>
                      <a:pt x="66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8" name="Google Shape;1668;p15"/>
              <p:cNvSpPr/>
              <p:nvPr/>
            </p:nvSpPr>
            <p:spPr>
              <a:xfrm rot="-8789289">
                <a:off x="154343" y="3173604"/>
                <a:ext cx="357864" cy="474696"/>
              </a:xfrm>
              <a:custGeom>
                <a:rect b="b" l="l" r="r" t="t"/>
                <a:pathLst>
                  <a:path extrusionOk="0" h="22414" w="16898">
                    <a:moveTo>
                      <a:pt x="5149" y="1"/>
                    </a:moveTo>
                    <a:cubicBezTo>
                      <a:pt x="3436" y="649"/>
                      <a:pt x="1723" y="1288"/>
                      <a:pt x="0" y="1927"/>
                    </a:cubicBezTo>
                    <a:cubicBezTo>
                      <a:pt x="1888" y="10027"/>
                      <a:pt x="6446" y="17236"/>
                      <a:pt x="12959" y="22414"/>
                    </a:cubicBezTo>
                    <a:cubicBezTo>
                      <a:pt x="14265" y="21136"/>
                      <a:pt x="15581" y="19859"/>
                      <a:pt x="16897" y="18591"/>
                    </a:cubicBezTo>
                    <a:cubicBezTo>
                      <a:pt x="10975" y="13898"/>
                      <a:pt x="6842" y="7365"/>
                      <a:pt x="51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9" name="Google Shape;1669;p15"/>
              <p:cNvSpPr/>
              <p:nvPr/>
            </p:nvSpPr>
            <p:spPr>
              <a:xfrm rot="-8789289">
                <a:off x="196167" y="3186196"/>
                <a:ext cx="318113" cy="455212"/>
              </a:xfrm>
              <a:custGeom>
                <a:rect b="b" l="l" r="r" t="t"/>
                <a:pathLst>
                  <a:path extrusionOk="0" h="21494" w="15021">
                    <a:moveTo>
                      <a:pt x="2700" y="0"/>
                    </a:moveTo>
                    <a:lnTo>
                      <a:pt x="2700" y="0"/>
                    </a:lnTo>
                    <a:cubicBezTo>
                      <a:pt x="1800" y="339"/>
                      <a:pt x="900" y="668"/>
                      <a:pt x="0" y="1007"/>
                    </a:cubicBezTo>
                    <a:cubicBezTo>
                      <a:pt x="1888" y="9107"/>
                      <a:pt x="6446" y="16316"/>
                      <a:pt x="12959" y="21494"/>
                    </a:cubicBezTo>
                    <a:cubicBezTo>
                      <a:pt x="13646" y="20826"/>
                      <a:pt x="14333" y="20149"/>
                      <a:pt x="15020" y="19481"/>
                    </a:cubicBezTo>
                    <a:lnTo>
                      <a:pt x="15020" y="19481"/>
                    </a:lnTo>
                    <a:cubicBezTo>
                      <a:pt x="14159" y="19800"/>
                      <a:pt x="13297" y="20110"/>
                      <a:pt x="12426" y="20410"/>
                    </a:cubicBezTo>
                    <a:cubicBezTo>
                      <a:pt x="12814" y="19433"/>
                      <a:pt x="13220" y="18465"/>
                      <a:pt x="13646" y="17507"/>
                    </a:cubicBezTo>
                    <a:lnTo>
                      <a:pt x="13646" y="17507"/>
                    </a:lnTo>
                    <a:cubicBezTo>
                      <a:pt x="12572" y="17855"/>
                      <a:pt x="11488" y="18194"/>
                      <a:pt x="10394" y="18504"/>
                    </a:cubicBezTo>
                    <a:cubicBezTo>
                      <a:pt x="10839" y="17536"/>
                      <a:pt x="11294" y="16578"/>
                      <a:pt x="11778" y="15629"/>
                    </a:cubicBezTo>
                    <a:lnTo>
                      <a:pt x="11778" y="15629"/>
                    </a:lnTo>
                    <a:cubicBezTo>
                      <a:pt x="10704" y="15929"/>
                      <a:pt x="9610" y="16210"/>
                      <a:pt x="8517" y="16471"/>
                    </a:cubicBezTo>
                    <a:cubicBezTo>
                      <a:pt x="9010" y="15513"/>
                      <a:pt x="9523" y="14565"/>
                      <a:pt x="10065" y="13636"/>
                    </a:cubicBezTo>
                    <a:lnTo>
                      <a:pt x="10065" y="13636"/>
                    </a:lnTo>
                    <a:cubicBezTo>
                      <a:pt x="8981" y="13878"/>
                      <a:pt x="7888" y="14110"/>
                      <a:pt x="6794" y="14313"/>
                    </a:cubicBezTo>
                    <a:cubicBezTo>
                      <a:pt x="7346" y="13365"/>
                      <a:pt x="7917" y="12436"/>
                      <a:pt x="8497" y="11526"/>
                    </a:cubicBezTo>
                    <a:lnTo>
                      <a:pt x="8497" y="11526"/>
                    </a:lnTo>
                    <a:cubicBezTo>
                      <a:pt x="7413" y="11720"/>
                      <a:pt x="6330" y="11884"/>
                      <a:pt x="5236" y="12039"/>
                    </a:cubicBezTo>
                    <a:cubicBezTo>
                      <a:pt x="5836" y="11110"/>
                      <a:pt x="6455" y="10200"/>
                      <a:pt x="7094" y="9300"/>
                    </a:cubicBezTo>
                    <a:lnTo>
                      <a:pt x="7094" y="9300"/>
                    </a:lnTo>
                    <a:cubicBezTo>
                      <a:pt x="6020" y="9445"/>
                      <a:pt x="4936" y="9562"/>
                      <a:pt x="3842" y="9649"/>
                    </a:cubicBezTo>
                    <a:cubicBezTo>
                      <a:pt x="4500" y="8749"/>
                      <a:pt x="5168" y="7858"/>
                      <a:pt x="5855" y="6987"/>
                    </a:cubicBezTo>
                    <a:lnTo>
                      <a:pt x="5855" y="6987"/>
                    </a:lnTo>
                    <a:cubicBezTo>
                      <a:pt x="4791" y="7074"/>
                      <a:pt x="3707" y="7132"/>
                      <a:pt x="2633" y="7171"/>
                    </a:cubicBezTo>
                    <a:cubicBezTo>
                      <a:pt x="3339" y="6291"/>
                      <a:pt x="4055" y="5429"/>
                      <a:pt x="4791" y="4578"/>
                    </a:cubicBezTo>
                    <a:lnTo>
                      <a:pt x="4791" y="4578"/>
                    </a:lnTo>
                    <a:cubicBezTo>
                      <a:pt x="4103" y="4596"/>
                      <a:pt x="3416" y="4607"/>
                      <a:pt x="2729" y="4607"/>
                    </a:cubicBezTo>
                    <a:cubicBezTo>
                      <a:pt x="2351" y="4607"/>
                      <a:pt x="1974" y="4604"/>
                      <a:pt x="1597" y="4597"/>
                    </a:cubicBezTo>
                    <a:cubicBezTo>
                      <a:pt x="2352" y="3745"/>
                      <a:pt x="3117" y="2913"/>
                      <a:pt x="3900" y="2090"/>
                    </a:cubicBezTo>
                    <a:cubicBezTo>
                      <a:pt x="2846" y="2071"/>
                      <a:pt x="1800" y="2023"/>
                      <a:pt x="755" y="1945"/>
                    </a:cubicBezTo>
                    <a:cubicBezTo>
                      <a:pt x="1394" y="1287"/>
                      <a:pt x="2042" y="639"/>
                      <a:pt x="27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0" name="Google Shape;1670;p15"/>
              <p:cNvSpPr/>
              <p:nvPr/>
            </p:nvSpPr>
            <p:spPr>
              <a:xfrm rot="-5400000">
                <a:off x="214017" y="1448216"/>
                <a:ext cx="243083" cy="238290"/>
              </a:xfrm>
              <a:custGeom>
                <a:rect b="b" l="l" r="r" t="t"/>
                <a:pathLst>
                  <a:path extrusionOk="0" h="9746" w="9940">
                    <a:moveTo>
                      <a:pt x="4965" y="0"/>
                    </a:moveTo>
                    <a:cubicBezTo>
                      <a:pt x="3900" y="0"/>
                      <a:pt x="3939" y="1326"/>
                      <a:pt x="4229" y="2603"/>
                    </a:cubicBezTo>
                    <a:cubicBezTo>
                      <a:pt x="3821" y="1647"/>
                      <a:pt x="3264" y="751"/>
                      <a:pt x="2614" y="751"/>
                    </a:cubicBezTo>
                    <a:cubicBezTo>
                      <a:pt x="2448" y="751"/>
                      <a:pt x="2277" y="809"/>
                      <a:pt x="2100" y="939"/>
                    </a:cubicBezTo>
                    <a:cubicBezTo>
                      <a:pt x="1229" y="1568"/>
                      <a:pt x="2023" y="2594"/>
                      <a:pt x="2991" y="3436"/>
                    </a:cubicBezTo>
                    <a:cubicBezTo>
                      <a:pt x="2362" y="3060"/>
                      <a:pt x="1695" y="2761"/>
                      <a:pt x="1177" y="2761"/>
                    </a:cubicBezTo>
                    <a:cubicBezTo>
                      <a:pt x="786" y="2761"/>
                      <a:pt x="481" y="2931"/>
                      <a:pt x="339" y="3368"/>
                    </a:cubicBezTo>
                    <a:cubicBezTo>
                      <a:pt x="0" y="4394"/>
                      <a:pt x="1278" y="4761"/>
                      <a:pt x="2584" y="4878"/>
                    </a:cubicBezTo>
                    <a:cubicBezTo>
                      <a:pt x="1278" y="4994"/>
                      <a:pt x="0" y="5352"/>
                      <a:pt x="339" y="6387"/>
                    </a:cubicBezTo>
                    <a:cubicBezTo>
                      <a:pt x="480" y="6821"/>
                      <a:pt x="783" y="6991"/>
                      <a:pt x="1171" y="6991"/>
                    </a:cubicBezTo>
                    <a:cubicBezTo>
                      <a:pt x="1691" y="6991"/>
                      <a:pt x="2363" y="6687"/>
                      <a:pt x="3000" y="6310"/>
                    </a:cubicBezTo>
                    <a:lnTo>
                      <a:pt x="3000" y="6310"/>
                    </a:lnTo>
                    <a:cubicBezTo>
                      <a:pt x="2033" y="7152"/>
                      <a:pt x="1239" y="8187"/>
                      <a:pt x="2110" y="8816"/>
                    </a:cubicBezTo>
                    <a:cubicBezTo>
                      <a:pt x="2285" y="8942"/>
                      <a:pt x="2454" y="8999"/>
                      <a:pt x="2618" y="8999"/>
                    </a:cubicBezTo>
                    <a:cubicBezTo>
                      <a:pt x="3270" y="8999"/>
                      <a:pt x="3827" y="8101"/>
                      <a:pt x="4229" y="7142"/>
                    </a:cubicBezTo>
                    <a:lnTo>
                      <a:pt x="4229" y="7142"/>
                    </a:lnTo>
                    <a:cubicBezTo>
                      <a:pt x="3939" y="8410"/>
                      <a:pt x="3891" y="9745"/>
                      <a:pt x="4975" y="9745"/>
                    </a:cubicBezTo>
                    <a:cubicBezTo>
                      <a:pt x="6049" y="9736"/>
                      <a:pt x="6010" y="8449"/>
                      <a:pt x="5729" y="7190"/>
                    </a:cubicBezTo>
                    <a:lnTo>
                      <a:pt x="5729" y="7190"/>
                    </a:lnTo>
                    <a:cubicBezTo>
                      <a:pt x="6130" y="8130"/>
                      <a:pt x="6678" y="9002"/>
                      <a:pt x="7319" y="9002"/>
                    </a:cubicBezTo>
                    <a:cubicBezTo>
                      <a:pt x="7483" y="9002"/>
                      <a:pt x="7654" y="8945"/>
                      <a:pt x="7830" y="8816"/>
                    </a:cubicBezTo>
                    <a:cubicBezTo>
                      <a:pt x="8710" y="8178"/>
                      <a:pt x="7888" y="7123"/>
                      <a:pt x="6900" y="6271"/>
                    </a:cubicBezTo>
                    <a:lnTo>
                      <a:pt x="6900" y="6271"/>
                    </a:lnTo>
                    <a:cubicBezTo>
                      <a:pt x="7548" y="6656"/>
                      <a:pt x="8238" y="6971"/>
                      <a:pt x="8770" y="6971"/>
                    </a:cubicBezTo>
                    <a:cubicBezTo>
                      <a:pt x="9161" y="6971"/>
                      <a:pt x="9467" y="6802"/>
                      <a:pt x="9610" y="6368"/>
                    </a:cubicBezTo>
                    <a:cubicBezTo>
                      <a:pt x="9939" y="5352"/>
                      <a:pt x="8691" y="4984"/>
                      <a:pt x="7413" y="4868"/>
                    </a:cubicBezTo>
                    <a:cubicBezTo>
                      <a:pt x="8691" y="4752"/>
                      <a:pt x="9930" y="4384"/>
                      <a:pt x="9601" y="3368"/>
                    </a:cubicBezTo>
                    <a:cubicBezTo>
                      <a:pt x="9461" y="2929"/>
                      <a:pt x="9155" y="2758"/>
                      <a:pt x="8763" y="2758"/>
                    </a:cubicBezTo>
                    <a:cubicBezTo>
                      <a:pt x="8231" y="2758"/>
                      <a:pt x="7542" y="3074"/>
                      <a:pt x="6900" y="3465"/>
                    </a:cubicBezTo>
                    <a:lnTo>
                      <a:pt x="6900" y="3465"/>
                    </a:lnTo>
                    <a:cubicBezTo>
                      <a:pt x="7888" y="2603"/>
                      <a:pt x="8700" y="1558"/>
                      <a:pt x="7830" y="919"/>
                    </a:cubicBezTo>
                    <a:cubicBezTo>
                      <a:pt x="7653" y="794"/>
                      <a:pt x="7481" y="737"/>
                      <a:pt x="7316" y="737"/>
                    </a:cubicBezTo>
                    <a:cubicBezTo>
                      <a:pt x="6669" y="737"/>
                      <a:pt x="6121" y="1604"/>
                      <a:pt x="5720" y="2545"/>
                    </a:cubicBezTo>
                    <a:cubicBezTo>
                      <a:pt x="6000" y="1297"/>
                      <a:pt x="6039" y="0"/>
                      <a:pt x="496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1" name="Google Shape;1671;p15"/>
              <p:cNvSpPr/>
              <p:nvPr/>
            </p:nvSpPr>
            <p:spPr>
              <a:xfrm rot="-5400000">
                <a:off x="313191" y="1540136"/>
                <a:ext cx="54681" cy="54450"/>
              </a:xfrm>
              <a:custGeom>
                <a:rect b="b" l="l" r="r" t="t"/>
                <a:pathLst>
                  <a:path extrusionOk="0" h="2227" w="2236">
                    <a:moveTo>
                      <a:pt x="1113" y="1"/>
                    </a:moveTo>
                    <a:cubicBezTo>
                      <a:pt x="503" y="1"/>
                      <a:pt x="0" y="495"/>
                      <a:pt x="0" y="1114"/>
                    </a:cubicBezTo>
                    <a:cubicBezTo>
                      <a:pt x="0" y="1733"/>
                      <a:pt x="503" y="2227"/>
                      <a:pt x="1113" y="2227"/>
                    </a:cubicBezTo>
                    <a:cubicBezTo>
                      <a:pt x="1732" y="2227"/>
                      <a:pt x="2236" y="1733"/>
                      <a:pt x="2236" y="1114"/>
                    </a:cubicBezTo>
                    <a:cubicBezTo>
                      <a:pt x="2236" y="495"/>
                      <a:pt x="1732" y="1"/>
                      <a:pt x="111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2" name="Google Shape;1672;p15"/>
              <p:cNvSpPr/>
              <p:nvPr/>
            </p:nvSpPr>
            <p:spPr>
              <a:xfrm flipH="1">
                <a:off x="335692" y="165716"/>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15"/>
              <p:cNvSpPr/>
              <p:nvPr/>
            </p:nvSpPr>
            <p:spPr>
              <a:xfrm flipH="1">
                <a:off x="200119" y="149760"/>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p15"/>
              <p:cNvSpPr/>
              <p:nvPr/>
            </p:nvSpPr>
            <p:spPr>
              <a:xfrm flipH="1">
                <a:off x="200119" y="291907"/>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5" name="Google Shape;1675;p15"/>
              <p:cNvSpPr/>
              <p:nvPr/>
            </p:nvSpPr>
            <p:spPr>
              <a:xfrm flipH="1">
                <a:off x="200119" y="434007"/>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6" name="Google Shape;1676;p15"/>
              <p:cNvSpPr/>
              <p:nvPr/>
            </p:nvSpPr>
            <p:spPr>
              <a:xfrm flipH="1">
                <a:off x="200119" y="871744"/>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7" name="Google Shape;1677;p15"/>
              <p:cNvSpPr/>
              <p:nvPr/>
            </p:nvSpPr>
            <p:spPr>
              <a:xfrm flipH="1">
                <a:off x="200119" y="1013844"/>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15"/>
              <p:cNvSpPr/>
              <p:nvPr/>
            </p:nvSpPr>
            <p:spPr>
              <a:xfrm flipH="1">
                <a:off x="200119" y="11564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9" name="Google Shape;1679;p15"/>
              <p:cNvSpPr/>
              <p:nvPr/>
            </p:nvSpPr>
            <p:spPr>
              <a:xfrm flipH="1">
                <a:off x="357357" y="149760"/>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0" name="Google Shape;1680;p15"/>
              <p:cNvSpPr/>
              <p:nvPr/>
            </p:nvSpPr>
            <p:spPr>
              <a:xfrm flipH="1">
                <a:off x="357357" y="291907"/>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1" name="Google Shape;1681;p15"/>
              <p:cNvSpPr/>
              <p:nvPr/>
            </p:nvSpPr>
            <p:spPr>
              <a:xfrm flipH="1">
                <a:off x="357357" y="434007"/>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2" name="Google Shape;1682;p15"/>
              <p:cNvSpPr/>
              <p:nvPr/>
            </p:nvSpPr>
            <p:spPr>
              <a:xfrm flipH="1">
                <a:off x="357357" y="871744"/>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3" name="Google Shape;1683;p15"/>
              <p:cNvSpPr/>
              <p:nvPr/>
            </p:nvSpPr>
            <p:spPr>
              <a:xfrm flipH="1">
                <a:off x="357357" y="1013844"/>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4" name="Google Shape;1684;p15"/>
              <p:cNvSpPr/>
              <p:nvPr/>
            </p:nvSpPr>
            <p:spPr>
              <a:xfrm flipH="1">
                <a:off x="357357" y="11564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5" name="Google Shape;1685;p15"/>
              <p:cNvSpPr/>
              <p:nvPr/>
            </p:nvSpPr>
            <p:spPr>
              <a:xfrm flipH="1">
                <a:off x="244631" y="61941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6" name="Google Shape;1686;p15"/>
              <p:cNvSpPr/>
              <p:nvPr/>
            </p:nvSpPr>
            <p:spPr>
              <a:xfrm flipH="1">
                <a:off x="313212" y="70502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7" name="Google Shape;1687;p15"/>
              <p:cNvSpPr/>
              <p:nvPr/>
            </p:nvSpPr>
            <p:spPr>
              <a:xfrm flipH="1">
                <a:off x="267111" y="71438"/>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8" name="Google Shape;1688;p15"/>
              <p:cNvSpPr/>
              <p:nvPr/>
            </p:nvSpPr>
            <p:spPr>
              <a:xfrm flipH="1">
                <a:off x="267111" y="12803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9" name="Google Shape;1689;p15"/>
              <p:cNvSpPr/>
              <p:nvPr/>
            </p:nvSpPr>
            <p:spPr>
              <a:xfrm flipH="1">
                <a:off x="335692" y="1844316"/>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0" name="Google Shape;1690;p15"/>
              <p:cNvSpPr/>
              <p:nvPr/>
            </p:nvSpPr>
            <p:spPr>
              <a:xfrm flipH="1">
                <a:off x="200119" y="1828360"/>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1" name="Google Shape;1691;p15"/>
              <p:cNvSpPr/>
              <p:nvPr/>
            </p:nvSpPr>
            <p:spPr>
              <a:xfrm flipH="1">
                <a:off x="200119" y="1970507"/>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2" name="Google Shape;1692;p15"/>
              <p:cNvSpPr/>
              <p:nvPr/>
            </p:nvSpPr>
            <p:spPr>
              <a:xfrm flipH="1">
                <a:off x="200119" y="2112607"/>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3" name="Google Shape;1693;p15"/>
              <p:cNvSpPr/>
              <p:nvPr/>
            </p:nvSpPr>
            <p:spPr>
              <a:xfrm flipH="1">
                <a:off x="200119" y="2550344"/>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4" name="Google Shape;1694;p15"/>
              <p:cNvSpPr/>
              <p:nvPr/>
            </p:nvSpPr>
            <p:spPr>
              <a:xfrm flipH="1">
                <a:off x="200119" y="2692444"/>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5" name="Google Shape;1695;p15"/>
              <p:cNvSpPr/>
              <p:nvPr/>
            </p:nvSpPr>
            <p:spPr>
              <a:xfrm flipH="1">
                <a:off x="200119" y="28350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6" name="Google Shape;1696;p15"/>
              <p:cNvSpPr/>
              <p:nvPr/>
            </p:nvSpPr>
            <p:spPr>
              <a:xfrm flipH="1">
                <a:off x="357357" y="1828360"/>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7" name="Google Shape;1697;p15"/>
              <p:cNvSpPr/>
              <p:nvPr/>
            </p:nvSpPr>
            <p:spPr>
              <a:xfrm flipH="1">
                <a:off x="357357" y="1970507"/>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8" name="Google Shape;1698;p15"/>
              <p:cNvSpPr/>
              <p:nvPr/>
            </p:nvSpPr>
            <p:spPr>
              <a:xfrm flipH="1">
                <a:off x="357357" y="2112607"/>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15"/>
              <p:cNvSpPr/>
              <p:nvPr/>
            </p:nvSpPr>
            <p:spPr>
              <a:xfrm flipH="1">
                <a:off x="357357" y="2550344"/>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0" name="Google Shape;1700;p15"/>
              <p:cNvSpPr/>
              <p:nvPr/>
            </p:nvSpPr>
            <p:spPr>
              <a:xfrm flipH="1">
                <a:off x="357357" y="2692444"/>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1" name="Google Shape;1701;p15"/>
              <p:cNvSpPr/>
              <p:nvPr/>
            </p:nvSpPr>
            <p:spPr>
              <a:xfrm flipH="1">
                <a:off x="357357" y="28350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2" name="Google Shape;1702;p15"/>
              <p:cNvSpPr/>
              <p:nvPr/>
            </p:nvSpPr>
            <p:spPr>
              <a:xfrm flipH="1">
                <a:off x="244631" y="229801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3" name="Google Shape;1703;p15"/>
              <p:cNvSpPr/>
              <p:nvPr/>
            </p:nvSpPr>
            <p:spPr>
              <a:xfrm flipH="1">
                <a:off x="313212" y="238362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4" name="Google Shape;1704;p15"/>
              <p:cNvSpPr/>
              <p:nvPr/>
            </p:nvSpPr>
            <p:spPr>
              <a:xfrm flipH="1">
                <a:off x="267111" y="1750038"/>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5" name="Google Shape;1705;p15"/>
              <p:cNvSpPr/>
              <p:nvPr/>
            </p:nvSpPr>
            <p:spPr>
              <a:xfrm flipH="1">
                <a:off x="267111" y="29589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6" name="Google Shape;1706;p15"/>
              <p:cNvSpPr/>
              <p:nvPr/>
            </p:nvSpPr>
            <p:spPr>
              <a:xfrm flipH="1">
                <a:off x="335692" y="3859841"/>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7" name="Google Shape;1707;p15"/>
              <p:cNvSpPr/>
              <p:nvPr/>
            </p:nvSpPr>
            <p:spPr>
              <a:xfrm flipH="1">
                <a:off x="200119" y="3843885"/>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8" name="Google Shape;1708;p15"/>
              <p:cNvSpPr/>
              <p:nvPr/>
            </p:nvSpPr>
            <p:spPr>
              <a:xfrm flipH="1">
                <a:off x="200119" y="3986032"/>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9" name="Google Shape;1709;p15"/>
              <p:cNvSpPr/>
              <p:nvPr/>
            </p:nvSpPr>
            <p:spPr>
              <a:xfrm flipH="1">
                <a:off x="200119" y="4128132"/>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0" name="Google Shape;1710;p15"/>
              <p:cNvSpPr/>
              <p:nvPr/>
            </p:nvSpPr>
            <p:spPr>
              <a:xfrm flipH="1">
                <a:off x="200119" y="4565869"/>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1" name="Google Shape;1711;p15"/>
              <p:cNvSpPr/>
              <p:nvPr/>
            </p:nvSpPr>
            <p:spPr>
              <a:xfrm flipH="1">
                <a:off x="200119" y="4707969"/>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2" name="Google Shape;1712;p15"/>
              <p:cNvSpPr/>
              <p:nvPr/>
            </p:nvSpPr>
            <p:spPr>
              <a:xfrm flipH="1">
                <a:off x="200119" y="4850587"/>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3" name="Google Shape;1713;p15"/>
              <p:cNvSpPr/>
              <p:nvPr/>
            </p:nvSpPr>
            <p:spPr>
              <a:xfrm flipH="1">
                <a:off x="357357" y="3843885"/>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4" name="Google Shape;1714;p15"/>
              <p:cNvSpPr/>
              <p:nvPr/>
            </p:nvSpPr>
            <p:spPr>
              <a:xfrm flipH="1">
                <a:off x="357357" y="3986032"/>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5" name="Google Shape;1715;p15"/>
              <p:cNvSpPr/>
              <p:nvPr/>
            </p:nvSpPr>
            <p:spPr>
              <a:xfrm flipH="1">
                <a:off x="357357" y="4128132"/>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6" name="Google Shape;1716;p15"/>
              <p:cNvSpPr/>
              <p:nvPr/>
            </p:nvSpPr>
            <p:spPr>
              <a:xfrm flipH="1">
                <a:off x="357357" y="4565869"/>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7" name="Google Shape;1717;p15"/>
              <p:cNvSpPr/>
              <p:nvPr/>
            </p:nvSpPr>
            <p:spPr>
              <a:xfrm flipH="1">
                <a:off x="357357" y="4707969"/>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8" name="Google Shape;1718;p15"/>
              <p:cNvSpPr/>
              <p:nvPr/>
            </p:nvSpPr>
            <p:spPr>
              <a:xfrm flipH="1">
                <a:off x="357357" y="4850587"/>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9" name="Google Shape;1719;p15"/>
              <p:cNvSpPr/>
              <p:nvPr/>
            </p:nvSpPr>
            <p:spPr>
              <a:xfrm flipH="1">
                <a:off x="244631" y="4313535"/>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0" name="Google Shape;1720;p15"/>
              <p:cNvSpPr/>
              <p:nvPr/>
            </p:nvSpPr>
            <p:spPr>
              <a:xfrm flipH="1">
                <a:off x="313212" y="4399152"/>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1" name="Google Shape;1721;p15"/>
              <p:cNvSpPr/>
              <p:nvPr/>
            </p:nvSpPr>
            <p:spPr>
              <a:xfrm flipH="1">
                <a:off x="267111" y="3765563"/>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2" name="Google Shape;1722;p15"/>
              <p:cNvSpPr/>
              <p:nvPr/>
            </p:nvSpPr>
            <p:spPr>
              <a:xfrm flipH="1">
                <a:off x="267111" y="4974471"/>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23" name="Google Shape;1723;p15"/>
            <p:cNvGrpSpPr/>
            <p:nvPr/>
          </p:nvGrpSpPr>
          <p:grpSpPr>
            <a:xfrm rot="10800000">
              <a:off x="8521001" y="71438"/>
              <a:ext cx="560396" cy="5009642"/>
              <a:chOff x="53076" y="71438"/>
              <a:chExt cx="560396" cy="5009642"/>
            </a:xfrm>
          </p:grpSpPr>
          <p:sp>
            <p:nvSpPr>
              <p:cNvPr id="1724" name="Google Shape;1724;p15"/>
              <p:cNvSpPr/>
              <p:nvPr/>
            </p:nvSpPr>
            <p:spPr>
              <a:xfrm rot="-8789289">
                <a:off x="196810" y="3323895"/>
                <a:ext cx="165823" cy="163266"/>
              </a:xfrm>
              <a:custGeom>
                <a:rect b="b" l="l" r="r" t="t"/>
                <a:pathLst>
                  <a:path extrusionOk="0" h="7709" w="7830">
                    <a:moveTo>
                      <a:pt x="3576" y="1"/>
                    </a:moveTo>
                    <a:cubicBezTo>
                      <a:pt x="2620" y="1"/>
                      <a:pt x="1595" y="287"/>
                      <a:pt x="658" y="876"/>
                    </a:cubicBezTo>
                    <a:cubicBezTo>
                      <a:pt x="417" y="1031"/>
                      <a:pt x="204" y="1186"/>
                      <a:pt x="0" y="1360"/>
                    </a:cubicBezTo>
                    <a:lnTo>
                      <a:pt x="4017" y="7708"/>
                    </a:lnTo>
                    <a:cubicBezTo>
                      <a:pt x="4259" y="7602"/>
                      <a:pt x="4500" y="7476"/>
                      <a:pt x="4733" y="7331"/>
                    </a:cubicBezTo>
                    <a:cubicBezTo>
                      <a:pt x="6949" y="5928"/>
                      <a:pt x="7830" y="3344"/>
                      <a:pt x="6707" y="1563"/>
                    </a:cubicBezTo>
                    <a:cubicBezTo>
                      <a:pt x="6059" y="535"/>
                      <a:pt x="4882" y="1"/>
                      <a:pt x="357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5" name="Google Shape;1725;p15"/>
              <p:cNvSpPr/>
              <p:nvPr/>
            </p:nvSpPr>
            <p:spPr>
              <a:xfrm rot="-8789289">
                <a:off x="196450" y="3355174"/>
                <a:ext cx="95322" cy="113263"/>
              </a:xfrm>
              <a:custGeom>
                <a:rect b="b" l="l" r="r" t="t"/>
                <a:pathLst>
                  <a:path extrusionOk="0" h="5348" w="4501">
                    <a:moveTo>
                      <a:pt x="668" y="0"/>
                    </a:moveTo>
                    <a:cubicBezTo>
                      <a:pt x="568" y="0"/>
                      <a:pt x="469" y="4"/>
                      <a:pt x="368" y="10"/>
                    </a:cubicBezTo>
                    <a:cubicBezTo>
                      <a:pt x="97" y="397"/>
                      <a:pt x="1" y="755"/>
                      <a:pt x="146" y="987"/>
                    </a:cubicBezTo>
                    <a:cubicBezTo>
                      <a:pt x="260" y="1161"/>
                      <a:pt x="484" y="1242"/>
                      <a:pt x="783" y="1242"/>
                    </a:cubicBezTo>
                    <a:cubicBezTo>
                      <a:pt x="968" y="1242"/>
                      <a:pt x="1181" y="1211"/>
                      <a:pt x="1414" y="1152"/>
                    </a:cubicBezTo>
                    <a:lnTo>
                      <a:pt x="1414" y="1152"/>
                    </a:lnTo>
                    <a:cubicBezTo>
                      <a:pt x="1007" y="1636"/>
                      <a:pt x="843" y="2081"/>
                      <a:pt x="1017" y="2361"/>
                    </a:cubicBezTo>
                    <a:cubicBezTo>
                      <a:pt x="1126" y="2531"/>
                      <a:pt x="1356" y="2613"/>
                      <a:pt x="1663" y="2613"/>
                    </a:cubicBezTo>
                    <a:cubicBezTo>
                      <a:pt x="1846" y="2613"/>
                      <a:pt x="2056" y="2584"/>
                      <a:pt x="2285" y="2526"/>
                    </a:cubicBezTo>
                    <a:lnTo>
                      <a:pt x="2285" y="2526"/>
                    </a:lnTo>
                    <a:cubicBezTo>
                      <a:pt x="1878" y="3010"/>
                      <a:pt x="1714" y="3455"/>
                      <a:pt x="1888" y="3736"/>
                    </a:cubicBezTo>
                    <a:cubicBezTo>
                      <a:pt x="1995" y="3903"/>
                      <a:pt x="2221" y="3985"/>
                      <a:pt x="2521" y="3985"/>
                    </a:cubicBezTo>
                    <a:cubicBezTo>
                      <a:pt x="2707" y="3985"/>
                      <a:pt x="2922" y="3953"/>
                      <a:pt x="3156" y="3890"/>
                    </a:cubicBezTo>
                    <a:lnTo>
                      <a:pt x="3156" y="3890"/>
                    </a:lnTo>
                    <a:cubicBezTo>
                      <a:pt x="3059" y="5110"/>
                      <a:pt x="2662" y="5032"/>
                      <a:pt x="2759" y="5100"/>
                    </a:cubicBezTo>
                    <a:cubicBezTo>
                      <a:pt x="2918" y="5244"/>
                      <a:pt x="3137" y="5347"/>
                      <a:pt x="3454" y="5347"/>
                    </a:cubicBezTo>
                    <a:cubicBezTo>
                      <a:pt x="3540" y="5347"/>
                      <a:pt x="3634" y="5339"/>
                      <a:pt x="3736" y="5323"/>
                    </a:cubicBezTo>
                    <a:cubicBezTo>
                      <a:pt x="4423" y="4074"/>
                      <a:pt x="4501" y="2661"/>
                      <a:pt x="3804" y="1558"/>
                    </a:cubicBezTo>
                    <a:cubicBezTo>
                      <a:pt x="3156" y="533"/>
                      <a:pt x="1974" y="0"/>
                      <a:pt x="66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6" name="Google Shape;1726;p15"/>
              <p:cNvSpPr/>
              <p:nvPr/>
            </p:nvSpPr>
            <p:spPr>
              <a:xfrm rot="-8789289">
                <a:off x="154343" y="3173604"/>
                <a:ext cx="357864" cy="474696"/>
              </a:xfrm>
              <a:custGeom>
                <a:rect b="b" l="l" r="r" t="t"/>
                <a:pathLst>
                  <a:path extrusionOk="0" h="22414" w="16898">
                    <a:moveTo>
                      <a:pt x="5149" y="1"/>
                    </a:moveTo>
                    <a:cubicBezTo>
                      <a:pt x="3436" y="649"/>
                      <a:pt x="1723" y="1288"/>
                      <a:pt x="0" y="1927"/>
                    </a:cubicBezTo>
                    <a:cubicBezTo>
                      <a:pt x="1888" y="10027"/>
                      <a:pt x="6446" y="17236"/>
                      <a:pt x="12959" y="22414"/>
                    </a:cubicBezTo>
                    <a:cubicBezTo>
                      <a:pt x="14265" y="21136"/>
                      <a:pt x="15581" y="19859"/>
                      <a:pt x="16897" y="18591"/>
                    </a:cubicBezTo>
                    <a:cubicBezTo>
                      <a:pt x="10975" y="13898"/>
                      <a:pt x="6842" y="7365"/>
                      <a:pt x="51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7" name="Google Shape;1727;p15"/>
              <p:cNvSpPr/>
              <p:nvPr/>
            </p:nvSpPr>
            <p:spPr>
              <a:xfrm rot="-8789289">
                <a:off x="196167" y="3186196"/>
                <a:ext cx="318113" cy="455212"/>
              </a:xfrm>
              <a:custGeom>
                <a:rect b="b" l="l" r="r" t="t"/>
                <a:pathLst>
                  <a:path extrusionOk="0" h="21494" w="15021">
                    <a:moveTo>
                      <a:pt x="2700" y="0"/>
                    </a:moveTo>
                    <a:lnTo>
                      <a:pt x="2700" y="0"/>
                    </a:lnTo>
                    <a:cubicBezTo>
                      <a:pt x="1800" y="339"/>
                      <a:pt x="900" y="668"/>
                      <a:pt x="0" y="1007"/>
                    </a:cubicBezTo>
                    <a:cubicBezTo>
                      <a:pt x="1888" y="9107"/>
                      <a:pt x="6446" y="16316"/>
                      <a:pt x="12959" y="21494"/>
                    </a:cubicBezTo>
                    <a:cubicBezTo>
                      <a:pt x="13646" y="20826"/>
                      <a:pt x="14333" y="20149"/>
                      <a:pt x="15020" y="19481"/>
                    </a:cubicBezTo>
                    <a:lnTo>
                      <a:pt x="15020" y="19481"/>
                    </a:lnTo>
                    <a:cubicBezTo>
                      <a:pt x="14159" y="19800"/>
                      <a:pt x="13297" y="20110"/>
                      <a:pt x="12426" y="20410"/>
                    </a:cubicBezTo>
                    <a:cubicBezTo>
                      <a:pt x="12814" y="19433"/>
                      <a:pt x="13220" y="18465"/>
                      <a:pt x="13646" y="17507"/>
                    </a:cubicBezTo>
                    <a:lnTo>
                      <a:pt x="13646" y="17507"/>
                    </a:lnTo>
                    <a:cubicBezTo>
                      <a:pt x="12572" y="17855"/>
                      <a:pt x="11488" y="18194"/>
                      <a:pt x="10394" y="18504"/>
                    </a:cubicBezTo>
                    <a:cubicBezTo>
                      <a:pt x="10839" y="17536"/>
                      <a:pt x="11294" y="16578"/>
                      <a:pt x="11778" y="15629"/>
                    </a:cubicBezTo>
                    <a:lnTo>
                      <a:pt x="11778" y="15629"/>
                    </a:lnTo>
                    <a:cubicBezTo>
                      <a:pt x="10704" y="15929"/>
                      <a:pt x="9610" y="16210"/>
                      <a:pt x="8517" y="16471"/>
                    </a:cubicBezTo>
                    <a:cubicBezTo>
                      <a:pt x="9010" y="15513"/>
                      <a:pt x="9523" y="14565"/>
                      <a:pt x="10065" y="13636"/>
                    </a:cubicBezTo>
                    <a:lnTo>
                      <a:pt x="10065" y="13636"/>
                    </a:lnTo>
                    <a:cubicBezTo>
                      <a:pt x="8981" y="13878"/>
                      <a:pt x="7888" y="14110"/>
                      <a:pt x="6794" y="14313"/>
                    </a:cubicBezTo>
                    <a:cubicBezTo>
                      <a:pt x="7346" y="13365"/>
                      <a:pt x="7917" y="12436"/>
                      <a:pt x="8497" y="11526"/>
                    </a:cubicBezTo>
                    <a:lnTo>
                      <a:pt x="8497" y="11526"/>
                    </a:lnTo>
                    <a:cubicBezTo>
                      <a:pt x="7413" y="11720"/>
                      <a:pt x="6330" y="11884"/>
                      <a:pt x="5236" y="12039"/>
                    </a:cubicBezTo>
                    <a:cubicBezTo>
                      <a:pt x="5836" y="11110"/>
                      <a:pt x="6455" y="10200"/>
                      <a:pt x="7094" y="9300"/>
                    </a:cubicBezTo>
                    <a:lnTo>
                      <a:pt x="7094" y="9300"/>
                    </a:lnTo>
                    <a:cubicBezTo>
                      <a:pt x="6020" y="9445"/>
                      <a:pt x="4936" y="9562"/>
                      <a:pt x="3842" y="9649"/>
                    </a:cubicBezTo>
                    <a:cubicBezTo>
                      <a:pt x="4500" y="8749"/>
                      <a:pt x="5168" y="7858"/>
                      <a:pt x="5855" y="6987"/>
                    </a:cubicBezTo>
                    <a:lnTo>
                      <a:pt x="5855" y="6987"/>
                    </a:lnTo>
                    <a:cubicBezTo>
                      <a:pt x="4791" y="7074"/>
                      <a:pt x="3707" y="7132"/>
                      <a:pt x="2633" y="7171"/>
                    </a:cubicBezTo>
                    <a:cubicBezTo>
                      <a:pt x="3339" y="6291"/>
                      <a:pt x="4055" y="5429"/>
                      <a:pt x="4791" y="4578"/>
                    </a:cubicBezTo>
                    <a:lnTo>
                      <a:pt x="4791" y="4578"/>
                    </a:lnTo>
                    <a:cubicBezTo>
                      <a:pt x="4103" y="4596"/>
                      <a:pt x="3416" y="4607"/>
                      <a:pt x="2729" y="4607"/>
                    </a:cubicBezTo>
                    <a:cubicBezTo>
                      <a:pt x="2351" y="4607"/>
                      <a:pt x="1974" y="4604"/>
                      <a:pt x="1597" y="4597"/>
                    </a:cubicBezTo>
                    <a:cubicBezTo>
                      <a:pt x="2352" y="3745"/>
                      <a:pt x="3117" y="2913"/>
                      <a:pt x="3900" y="2090"/>
                    </a:cubicBezTo>
                    <a:cubicBezTo>
                      <a:pt x="2846" y="2071"/>
                      <a:pt x="1800" y="2023"/>
                      <a:pt x="755" y="1945"/>
                    </a:cubicBezTo>
                    <a:cubicBezTo>
                      <a:pt x="1394" y="1287"/>
                      <a:pt x="2042" y="639"/>
                      <a:pt x="27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8" name="Google Shape;1728;p15"/>
              <p:cNvSpPr/>
              <p:nvPr/>
            </p:nvSpPr>
            <p:spPr>
              <a:xfrm rot="-5400000">
                <a:off x="214017" y="1448216"/>
                <a:ext cx="243083" cy="238290"/>
              </a:xfrm>
              <a:custGeom>
                <a:rect b="b" l="l" r="r" t="t"/>
                <a:pathLst>
                  <a:path extrusionOk="0" h="9746" w="9940">
                    <a:moveTo>
                      <a:pt x="4965" y="0"/>
                    </a:moveTo>
                    <a:cubicBezTo>
                      <a:pt x="3900" y="0"/>
                      <a:pt x="3939" y="1326"/>
                      <a:pt x="4229" y="2603"/>
                    </a:cubicBezTo>
                    <a:cubicBezTo>
                      <a:pt x="3821" y="1647"/>
                      <a:pt x="3264" y="751"/>
                      <a:pt x="2614" y="751"/>
                    </a:cubicBezTo>
                    <a:cubicBezTo>
                      <a:pt x="2448" y="751"/>
                      <a:pt x="2277" y="809"/>
                      <a:pt x="2100" y="939"/>
                    </a:cubicBezTo>
                    <a:cubicBezTo>
                      <a:pt x="1229" y="1568"/>
                      <a:pt x="2023" y="2594"/>
                      <a:pt x="2991" y="3436"/>
                    </a:cubicBezTo>
                    <a:cubicBezTo>
                      <a:pt x="2362" y="3060"/>
                      <a:pt x="1695" y="2761"/>
                      <a:pt x="1177" y="2761"/>
                    </a:cubicBezTo>
                    <a:cubicBezTo>
                      <a:pt x="786" y="2761"/>
                      <a:pt x="481" y="2931"/>
                      <a:pt x="339" y="3368"/>
                    </a:cubicBezTo>
                    <a:cubicBezTo>
                      <a:pt x="0" y="4394"/>
                      <a:pt x="1278" y="4761"/>
                      <a:pt x="2584" y="4878"/>
                    </a:cubicBezTo>
                    <a:cubicBezTo>
                      <a:pt x="1278" y="4994"/>
                      <a:pt x="0" y="5352"/>
                      <a:pt x="339" y="6387"/>
                    </a:cubicBezTo>
                    <a:cubicBezTo>
                      <a:pt x="480" y="6821"/>
                      <a:pt x="783" y="6991"/>
                      <a:pt x="1171" y="6991"/>
                    </a:cubicBezTo>
                    <a:cubicBezTo>
                      <a:pt x="1691" y="6991"/>
                      <a:pt x="2363" y="6687"/>
                      <a:pt x="3000" y="6310"/>
                    </a:cubicBezTo>
                    <a:lnTo>
                      <a:pt x="3000" y="6310"/>
                    </a:lnTo>
                    <a:cubicBezTo>
                      <a:pt x="2033" y="7152"/>
                      <a:pt x="1239" y="8187"/>
                      <a:pt x="2110" y="8816"/>
                    </a:cubicBezTo>
                    <a:cubicBezTo>
                      <a:pt x="2285" y="8942"/>
                      <a:pt x="2454" y="8999"/>
                      <a:pt x="2618" y="8999"/>
                    </a:cubicBezTo>
                    <a:cubicBezTo>
                      <a:pt x="3270" y="8999"/>
                      <a:pt x="3827" y="8101"/>
                      <a:pt x="4229" y="7142"/>
                    </a:cubicBezTo>
                    <a:lnTo>
                      <a:pt x="4229" y="7142"/>
                    </a:lnTo>
                    <a:cubicBezTo>
                      <a:pt x="3939" y="8410"/>
                      <a:pt x="3891" y="9745"/>
                      <a:pt x="4975" y="9745"/>
                    </a:cubicBezTo>
                    <a:cubicBezTo>
                      <a:pt x="6049" y="9736"/>
                      <a:pt x="6010" y="8449"/>
                      <a:pt x="5729" y="7190"/>
                    </a:cubicBezTo>
                    <a:lnTo>
                      <a:pt x="5729" y="7190"/>
                    </a:lnTo>
                    <a:cubicBezTo>
                      <a:pt x="6130" y="8130"/>
                      <a:pt x="6678" y="9002"/>
                      <a:pt x="7319" y="9002"/>
                    </a:cubicBezTo>
                    <a:cubicBezTo>
                      <a:pt x="7483" y="9002"/>
                      <a:pt x="7654" y="8945"/>
                      <a:pt x="7830" y="8816"/>
                    </a:cubicBezTo>
                    <a:cubicBezTo>
                      <a:pt x="8710" y="8178"/>
                      <a:pt x="7888" y="7123"/>
                      <a:pt x="6900" y="6271"/>
                    </a:cubicBezTo>
                    <a:lnTo>
                      <a:pt x="6900" y="6271"/>
                    </a:lnTo>
                    <a:cubicBezTo>
                      <a:pt x="7548" y="6656"/>
                      <a:pt x="8238" y="6971"/>
                      <a:pt x="8770" y="6971"/>
                    </a:cubicBezTo>
                    <a:cubicBezTo>
                      <a:pt x="9161" y="6971"/>
                      <a:pt x="9467" y="6802"/>
                      <a:pt x="9610" y="6368"/>
                    </a:cubicBezTo>
                    <a:cubicBezTo>
                      <a:pt x="9939" y="5352"/>
                      <a:pt x="8691" y="4984"/>
                      <a:pt x="7413" y="4868"/>
                    </a:cubicBezTo>
                    <a:cubicBezTo>
                      <a:pt x="8691" y="4752"/>
                      <a:pt x="9930" y="4384"/>
                      <a:pt x="9601" y="3368"/>
                    </a:cubicBezTo>
                    <a:cubicBezTo>
                      <a:pt x="9461" y="2929"/>
                      <a:pt x="9155" y="2758"/>
                      <a:pt x="8763" y="2758"/>
                    </a:cubicBezTo>
                    <a:cubicBezTo>
                      <a:pt x="8231" y="2758"/>
                      <a:pt x="7542" y="3074"/>
                      <a:pt x="6900" y="3465"/>
                    </a:cubicBezTo>
                    <a:lnTo>
                      <a:pt x="6900" y="3465"/>
                    </a:lnTo>
                    <a:cubicBezTo>
                      <a:pt x="7888" y="2603"/>
                      <a:pt x="8700" y="1558"/>
                      <a:pt x="7830" y="919"/>
                    </a:cubicBezTo>
                    <a:cubicBezTo>
                      <a:pt x="7653" y="794"/>
                      <a:pt x="7481" y="737"/>
                      <a:pt x="7316" y="737"/>
                    </a:cubicBezTo>
                    <a:cubicBezTo>
                      <a:pt x="6669" y="737"/>
                      <a:pt x="6121" y="1604"/>
                      <a:pt x="5720" y="2545"/>
                    </a:cubicBezTo>
                    <a:cubicBezTo>
                      <a:pt x="6000" y="1297"/>
                      <a:pt x="6039" y="0"/>
                      <a:pt x="496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9" name="Google Shape;1729;p15"/>
              <p:cNvSpPr/>
              <p:nvPr/>
            </p:nvSpPr>
            <p:spPr>
              <a:xfrm rot="-5400000">
                <a:off x="313191" y="1540136"/>
                <a:ext cx="54681" cy="54450"/>
              </a:xfrm>
              <a:custGeom>
                <a:rect b="b" l="l" r="r" t="t"/>
                <a:pathLst>
                  <a:path extrusionOk="0" h="2227" w="2236">
                    <a:moveTo>
                      <a:pt x="1113" y="1"/>
                    </a:moveTo>
                    <a:cubicBezTo>
                      <a:pt x="503" y="1"/>
                      <a:pt x="0" y="495"/>
                      <a:pt x="0" y="1114"/>
                    </a:cubicBezTo>
                    <a:cubicBezTo>
                      <a:pt x="0" y="1733"/>
                      <a:pt x="503" y="2227"/>
                      <a:pt x="1113" y="2227"/>
                    </a:cubicBezTo>
                    <a:cubicBezTo>
                      <a:pt x="1732" y="2227"/>
                      <a:pt x="2236" y="1733"/>
                      <a:pt x="2236" y="1114"/>
                    </a:cubicBezTo>
                    <a:cubicBezTo>
                      <a:pt x="2236" y="495"/>
                      <a:pt x="1732" y="1"/>
                      <a:pt x="111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0" name="Google Shape;1730;p15"/>
              <p:cNvSpPr/>
              <p:nvPr/>
            </p:nvSpPr>
            <p:spPr>
              <a:xfrm flipH="1">
                <a:off x="335692" y="165716"/>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1" name="Google Shape;1731;p15"/>
              <p:cNvSpPr/>
              <p:nvPr/>
            </p:nvSpPr>
            <p:spPr>
              <a:xfrm flipH="1">
                <a:off x="200119" y="149760"/>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2" name="Google Shape;1732;p15"/>
              <p:cNvSpPr/>
              <p:nvPr/>
            </p:nvSpPr>
            <p:spPr>
              <a:xfrm flipH="1">
                <a:off x="200119" y="291907"/>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3" name="Google Shape;1733;p15"/>
              <p:cNvSpPr/>
              <p:nvPr/>
            </p:nvSpPr>
            <p:spPr>
              <a:xfrm flipH="1">
                <a:off x="200119" y="434007"/>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4" name="Google Shape;1734;p15"/>
              <p:cNvSpPr/>
              <p:nvPr/>
            </p:nvSpPr>
            <p:spPr>
              <a:xfrm flipH="1">
                <a:off x="200119" y="871744"/>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5" name="Google Shape;1735;p15"/>
              <p:cNvSpPr/>
              <p:nvPr/>
            </p:nvSpPr>
            <p:spPr>
              <a:xfrm flipH="1">
                <a:off x="200119" y="1013844"/>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6" name="Google Shape;1736;p15"/>
              <p:cNvSpPr/>
              <p:nvPr/>
            </p:nvSpPr>
            <p:spPr>
              <a:xfrm flipH="1">
                <a:off x="200119" y="11564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7" name="Google Shape;1737;p15"/>
              <p:cNvSpPr/>
              <p:nvPr/>
            </p:nvSpPr>
            <p:spPr>
              <a:xfrm flipH="1">
                <a:off x="357357" y="149760"/>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8" name="Google Shape;1738;p15"/>
              <p:cNvSpPr/>
              <p:nvPr/>
            </p:nvSpPr>
            <p:spPr>
              <a:xfrm flipH="1">
                <a:off x="357357" y="291907"/>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9" name="Google Shape;1739;p15"/>
              <p:cNvSpPr/>
              <p:nvPr/>
            </p:nvSpPr>
            <p:spPr>
              <a:xfrm flipH="1">
                <a:off x="357357" y="434007"/>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0" name="Google Shape;1740;p15"/>
              <p:cNvSpPr/>
              <p:nvPr/>
            </p:nvSpPr>
            <p:spPr>
              <a:xfrm flipH="1">
                <a:off x="357357" y="871744"/>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1" name="Google Shape;1741;p15"/>
              <p:cNvSpPr/>
              <p:nvPr/>
            </p:nvSpPr>
            <p:spPr>
              <a:xfrm flipH="1">
                <a:off x="357357" y="1013844"/>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2" name="Google Shape;1742;p15"/>
              <p:cNvSpPr/>
              <p:nvPr/>
            </p:nvSpPr>
            <p:spPr>
              <a:xfrm flipH="1">
                <a:off x="357357" y="11564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3" name="Google Shape;1743;p15"/>
              <p:cNvSpPr/>
              <p:nvPr/>
            </p:nvSpPr>
            <p:spPr>
              <a:xfrm flipH="1">
                <a:off x="244631" y="61941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4" name="Google Shape;1744;p15"/>
              <p:cNvSpPr/>
              <p:nvPr/>
            </p:nvSpPr>
            <p:spPr>
              <a:xfrm flipH="1">
                <a:off x="313212" y="70502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5" name="Google Shape;1745;p15"/>
              <p:cNvSpPr/>
              <p:nvPr/>
            </p:nvSpPr>
            <p:spPr>
              <a:xfrm flipH="1">
                <a:off x="267111" y="71438"/>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6" name="Google Shape;1746;p15"/>
              <p:cNvSpPr/>
              <p:nvPr/>
            </p:nvSpPr>
            <p:spPr>
              <a:xfrm flipH="1">
                <a:off x="267111" y="12803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7" name="Google Shape;1747;p15"/>
              <p:cNvSpPr/>
              <p:nvPr/>
            </p:nvSpPr>
            <p:spPr>
              <a:xfrm flipH="1">
                <a:off x="335692" y="1844316"/>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8" name="Google Shape;1748;p15"/>
              <p:cNvSpPr/>
              <p:nvPr/>
            </p:nvSpPr>
            <p:spPr>
              <a:xfrm flipH="1">
                <a:off x="200119" y="1828360"/>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9" name="Google Shape;1749;p15"/>
              <p:cNvSpPr/>
              <p:nvPr/>
            </p:nvSpPr>
            <p:spPr>
              <a:xfrm flipH="1">
                <a:off x="200119" y="1970507"/>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0" name="Google Shape;1750;p15"/>
              <p:cNvSpPr/>
              <p:nvPr/>
            </p:nvSpPr>
            <p:spPr>
              <a:xfrm flipH="1">
                <a:off x="200119" y="2112607"/>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1" name="Google Shape;1751;p15"/>
              <p:cNvSpPr/>
              <p:nvPr/>
            </p:nvSpPr>
            <p:spPr>
              <a:xfrm flipH="1">
                <a:off x="200119" y="2550344"/>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2" name="Google Shape;1752;p15"/>
              <p:cNvSpPr/>
              <p:nvPr/>
            </p:nvSpPr>
            <p:spPr>
              <a:xfrm flipH="1">
                <a:off x="200119" y="2692444"/>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3" name="Google Shape;1753;p15"/>
              <p:cNvSpPr/>
              <p:nvPr/>
            </p:nvSpPr>
            <p:spPr>
              <a:xfrm flipH="1">
                <a:off x="200119" y="28350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4" name="Google Shape;1754;p15"/>
              <p:cNvSpPr/>
              <p:nvPr/>
            </p:nvSpPr>
            <p:spPr>
              <a:xfrm flipH="1">
                <a:off x="357357" y="1828360"/>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5" name="Google Shape;1755;p15"/>
              <p:cNvSpPr/>
              <p:nvPr/>
            </p:nvSpPr>
            <p:spPr>
              <a:xfrm flipH="1">
                <a:off x="357357" y="1970507"/>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6" name="Google Shape;1756;p15"/>
              <p:cNvSpPr/>
              <p:nvPr/>
            </p:nvSpPr>
            <p:spPr>
              <a:xfrm flipH="1">
                <a:off x="357357" y="2550344"/>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7" name="Google Shape;1757;p15"/>
              <p:cNvSpPr/>
              <p:nvPr/>
            </p:nvSpPr>
            <p:spPr>
              <a:xfrm flipH="1">
                <a:off x="357357" y="2692444"/>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8" name="Google Shape;1758;p15"/>
              <p:cNvSpPr/>
              <p:nvPr/>
            </p:nvSpPr>
            <p:spPr>
              <a:xfrm flipH="1">
                <a:off x="357357" y="28350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9" name="Google Shape;1759;p15"/>
              <p:cNvSpPr/>
              <p:nvPr/>
            </p:nvSpPr>
            <p:spPr>
              <a:xfrm flipH="1">
                <a:off x="244631" y="229801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0" name="Google Shape;1760;p15"/>
              <p:cNvSpPr/>
              <p:nvPr/>
            </p:nvSpPr>
            <p:spPr>
              <a:xfrm flipH="1">
                <a:off x="313212" y="238362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1" name="Google Shape;1761;p15"/>
              <p:cNvSpPr/>
              <p:nvPr/>
            </p:nvSpPr>
            <p:spPr>
              <a:xfrm flipH="1">
                <a:off x="267111" y="1750038"/>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2" name="Google Shape;1762;p15"/>
              <p:cNvSpPr/>
              <p:nvPr/>
            </p:nvSpPr>
            <p:spPr>
              <a:xfrm flipH="1">
                <a:off x="267111" y="29589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3" name="Google Shape;1763;p15"/>
              <p:cNvSpPr/>
              <p:nvPr/>
            </p:nvSpPr>
            <p:spPr>
              <a:xfrm flipH="1">
                <a:off x="335692" y="3859841"/>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4" name="Google Shape;1764;p15"/>
              <p:cNvSpPr/>
              <p:nvPr/>
            </p:nvSpPr>
            <p:spPr>
              <a:xfrm flipH="1">
                <a:off x="200119" y="3843885"/>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5" name="Google Shape;1765;p15"/>
              <p:cNvSpPr/>
              <p:nvPr/>
            </p:nvSpPr>
            <p:spPr>
              <a:xfrm flipH="1">
                <a:off x="200119" y="3986032"/>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6" name="Google Shape;1766;p15"/>
              <p:cNvSpPr/>
              <p:nvPr/>
            </p:nvSpPr>
            <p:spPr>
              <a:xfrm flipH="1">
                <a:off x="200119" y="4128132"/>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7" name="Google Shape;1767;p15"/>
              <p:cNvSpPr/>
              <p:nvPr/>
            </p:nvSpPr>
            <p:spPr>
              <a:xfrm flipH="1">
                <a:off x="200119" y="4565869"/>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8" name="Google Shape;1768;p15"/>
              <p:cNvSpPr/>
              <p:nvPr/>
            </p:nvSpPr>
            <p:spPr>
              <a:xfrm flipH="1">
                <a:off x="200119" y="4707969"/>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9" name="Google Shape;1769;p15"/>
              <p:cNvSpPr/>
              <p:nvPr/>
            </p:nvSpPr>
            <p:spPr>
              <a:xfrm flipH="1">
                <a:off x="200119" y="4850587"/>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0" name="Google Shape;1770;p15"/>
              <p:cNvSpPr/>
              <p:nvPr/>
            </p:nvSpPr>
            <p:spPr>
              <a:xfrm flipH="1">
                <a:off x="357357" y="3843885"/>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1" name="Google Shape;1771;p15"/>
              <p:cNvSpPr/>
              <p:nvPr/>
            </p:nvSpPr>
            <p:spPr>
              <a:xfrm flipH="1">
                <a:off x="357357" y="3986032"/>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2" name="Google Shape;1772;p15"/>
              <p:cNvSpPr/>
              <p:nvPr/>
            </p:nvSpPr>
            <p:spPr>
              <a:xfrm flipH="1">
                <a:off x="357357" y="4128132"/>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3" name="Google Shape;1773;p15"/>
              <p:cNvSpPr/>
              <p:nvPr/>
            </p:nvSpPr>
            <p:spPr>
              <a:xfrm flipH="1">
                <a:off x="357357" y="4565869"/>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4" name="Google Shape;1774;p15"/>
              <p:cNvSpPr/>
              <p:nvPr/>
            </p:nvSpPr>
            <p:spPr>
              <a:xfrm flipH="1">
                <a:off x="357357" y="4707969"/>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5" name="Google Shape;1775;p15"/>
              <p:cNvSpPr/>
              <p:nvPr/>
            </p:nvSpPr>
            <p:spPr>
              <a:xfrm flipH="1">
                <a:off x="357357" y="4850587"/>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6" name="Google Shape;1776;p15"/>
              <p:cNvSpPr/>
              <p:nvPr/>
            </p:nvSpPr>
            <p:spPr>
              <a:xfrm flipH="1">
                <a:off x="244631" y="4313535"/>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7" name="Google Shape;1777;p15"/>
              <p:cNvSpPr/>
              <p:nvPr/>
            </p:nvSpPr>
            <p:spPr>
              <a:xfrm flipH="1">
                <a:off x="313212" y="4399152"/>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8" name="Google Shape;1778;p15"/>
              <p:cNvSpPr/>
              <p:nvPr/>
            </p:nvSpPr>
            <p:spPr>
              <a:xfrm flipH="1">
                <a:off x="267111" y="3765563"/>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9" name="Google Shape;1779;p15"/>
              <p:cNvSpPr/>
              <p:nvPr/>
            </p:nvSpPr>
            <p:spPr>
              <a:xfrm flipH="1">
                <a:off x="267111" y="4974471"/>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780" name="Google Shape;1780;p1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solidFill>
                  <a:schemeClr val="accent4"/>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2_1">
    <p:spTree>
      <p:nvGrpSpPr>
        <p:cNvPr id="1781" name="Shape 1781"/>
        <p:cNvGrpSpPr/>
        <p:nvPr/>
      </p:nvGrpSpPr>
      <p:grpSpPr>
        <a:xfrm>
          <a:off x="0" y="0"/>
          <a:ext cx="0" cy="0"/>
          <a:chOff x="0" y="0"/>
          <a:chExt cx="0" cy="0"/>
        </a:xfrm>
      </p:grpSpPr>
      <p:grpSp>
        <p:nvGrpSpPr>
          <p:cNvPr id="1782" name="Google Shape;1782;p16"/>
          <p:cNvGrpSpPr/>
          <p:nvPr/>
        </p:nvGrpSpPr>
        <p:grpSpPr>
          <a:xfrm>
            <a:off x="0" y="71342"/>
            <a:ext cx="9144000" cy="5009721"/>
            <a:chOff x="0" y="71342"/>
            <a:chExt cx="9144000" cy="5009721"/>
          </a:xfrm>
        </p:grpSpPr>
        <p:cxnSp>
          <p:nvCxnSpPr>
            <p:cNvPr id="1783" name="Google Shape;1783;p16"/>
            <p:cNvCxnSpPr/>
            <p:nvPr/>
          </p:nvCxnSpPr>
          <p:spPr>
            <a:xfrm flipH="1" rot="10800000">
              <a:off x="0" y="4933875"/>
              <a:ext cx="9144000" cy="19200"/>
            </a:xfrm>
            <a:prstGeom prst="straightConnector1">
              <a:avLst/>
            </a:prstGeom>
            <a:noFill/>
            <a:ln cap="flat" cmpd="sng" w="19050">
              <a:solidFill>
                <a:schemeClr val="accent4"/>
              </a:solidFill>
              <a:prstDash val="lgDashDot"/>
              <a:round/>
              <a:headEnd len="med" w="med" type="none"/>
              <a:tailEnd len="med" w="med" type="none"/>
            </a:ln>
          </p:spPr>
        </p:cxnSp>
        <p:cxnSp>
          <p:nvCxnSpPr>
            <p:cNvPr id="1784" name="Google Shape;1784;p16"/>
            <p:cNvCxnSpPr/>
            <p:nvPr/>
          </p:nvCxnSpPr>
          <p:spPr>
            <a:xfrm flipH="1" rot="10800000">
              <a:off x="0" y="190425"/>
              <a:ext cx="9144000" cy="19200"/>
            </a:xfrm>
            <a:prstGeom prst="straightConnector1">
              <a:avLst/>
            </a:prstGeom>
            <a:noFill/>
            <a:ln cap="flat" cmpd="sng" w="19050">
              <a:solidFill>
                <a:schemeClr val="accent4"/>
              </a:solidFill>
              <a:prstDash val="lgDashDot"/>
              <a:round/>
              <a:headEnd len="med" w="med" type="none"/>
              <a:tailEnd len="med" w="med" type="none"/>
            </a:ln>
          </p:spPr>
        </p:cxnSp>
        <p:grpSp>
          <p:nvGrpSpPr>
            <p:cNvPr id="1785" name="Google Shape;1785;p16"/>
            <p:cNvGrpSpPr/>
            <p:nvPr/>
          </p:nvGrpSpPr>
          <p:grpSpPr>
            <a:xfrm>
              <a:off x="145155" y="71342"/>
              <a:ext cx="372529" cy="5009721"/>
              <a:chOff x="145155" y="71342"/>
              <a:chExt cx="372529" cy="5009721"/>
            </a:xfrm>
          </p:grpSpPr>
          <p:sp>
            <p:nvSpPr>
              <p:cNvPr id="1786" name="Google Shape;1786;p16"/>
              <p:cNvSpPr/>
              <p:nvPr/>
            </p:nvSpPr>
            <p:spPr>
              <a:xfrm flipH="1">
                <a:off x="181206" y="3525340"/>
                <a:ext cx="276493" cy="160554"/>
              </a:xfrm>
              <a:custGeom>
                <a:rect b="b" l="l" r="r" t="t"/>
                <a:pathLst>
                  <a:path extrusionOk="0" h="5497" w="11185">
                    <a:moveTo>
                      <a:pt x="1828" y="1"/>
                    </a:moveTo>
                    <a:cubicBezTo>
                      <a:pt x="1392" y="1"/>
                      <a:pt x="985" y="182"/>
                      <a:pt x="630" y="647"/>
                    </a:cubicBezTo>
                    <a:cubicBezTo>
                      <a:pt x="1" y="1480"/>
                      <a:pt x="562" y="3009"/>
                      <a:pt x="1027" y="3570"/>
                    </a:cubicBezTo>
                    <a:cubicBezTo>
                      <a:pt x="1551" y="4209"/>
                      <a:pt x="3044" y="5497"/>
                      <a:pt x="6015" y="5497"/>
                    </a:cubicBezTo>
                    <a:cubicBezTo>
                      <a:pt x="6058" y="5497"/>
                      <a:pt x="6102" y="5496"/>
                      <a:pt x="6146" y="5496"/>
                    </a:cubicBezTo>
                    <a:cubicBezTo>
                      <a:pt x="9195" y="5457"/>
                      <a:pt x="11062" y="2902"/>
                      <a:pt x="11178" y="493"/>
                    </a:cubicBezTo>
                    <a:cubicBezTo>
                      <a:pt x="11185" y="384"/>
                      <a:pt x="11096" y="312"/>
                      <a:pt x="11005" y="312"/>
                    </a:cubicBezTo>
                    <a:cubicBezTo>
                      <a:pt x="10950" y="312"/>
                      <a:pt x="10895" y="338"/>
                      <a:pt x="10859" y="396"/>
                    </a:cubicBezTo>
                    <a:cubicBezTo>
                      <a:pt x="10139" y="1527"/>
                      <a:pt x="8692" y="2359"/>
                      <a:pt x="7216" y="2359"/>
                    </a:cubicBezTo>
                    <a:cubicBezTo>
                      <a:pt x="6571" y="2359"/>
                      <a:pt x="5921" y="2200"/>
                      <a:pt x="5324" y="1838"/>
                    </a:cubicBezTo>
                    <a:cubicBezTo>
                      <a:pt x="4208" y="1152"/>
                      <a:pt x="2925" y="1"/>
                      <a:pt x="18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7" name="Google Shape;1787;p16"/>
              <p:cNvSpPr/>
              <p:nvPr/>
            </p:nvSpPr>
            <p:spPr>
              <a:xfrm flipH="1">
                <a:off x="339364" y="3483544"/>
                <a:ext cx="149185" cy="168410"/>
              </a:xfrm>
              <a:custGeom>
                <a:rect b="b" l="l" r="r" t="t"/>
                <a:pathLst>
                  <a:path extrusionOk="0" h="5766" w="6035">
                    <a:moveTo>
                      <a:pt x="421" y="0"/>
                    </a:moveTo>
                    <a:cubicBezTo>
                      <a:pt x="332" y="0"/>
                      <a:pt x="243" y="49"/>
                      <a:pt x="204" y="143"/>
                    </a:cubicBezTo>
                    <a:lnTo>
                      <a:pt x="59" y="482"/>
                    </a:lnTo>
                    <a:cubicBezTo>
                      <a:pt x="0" y="617"/>
                      <a:pt x="10" y="772"/>
                      <a:pt x="88" y="888"/>
                    </a:cubicBezTo>
                    <a:cubicBezTo>
                      <a:pt x="397" y="1372"/>
                      <a:pt x="784" y="1759"/>
                      <a:pt x="1229" y="2078"/>
                    </a:cubicBezTo>
                    <a:cubicBezTo>
                      <a:pt x="1375" y="2175"/>
                      <a:pt x="1433" y="2349"/>
                      <a:pt x="1394" y="2514"/>
                    </a:cubicBezTo>
                    <a:cubicBezTo>
                      <a:pt x="1278" y="2949"/>
                      <a:pt x="1297" y="3433"/>
                      <a:pt x="1452" y="3927"/>
                    </a:cubicBezTo>
                    <a:cubicBezTo>
                      <a:pt x="1704" y="4711"/>
                      <a:pt x="2275" y="5407"/>
                      <a:pt x="2197" y="5766"/>
                    </a:cubicBezTo>
                    <a:cubicBezTo>
                      <a:pt x="2710" y="5688"/>
                      <a:pt x="3533" y="4962"/>
                      <a:pt x="3223" y="4207"/>
                    </a:cubicBezTo>
                    <a:lnTo>
                      <a:pt x="3223" y="4207"/>
                    </a:lnTo>
                    <a:cubicBezTo>
                      <a:pt x="3557" y="4397"/>
                      <a:pt x="3929" y="4448"/>
                      <a:pt x="4231" y="4448"/>
                    </a:cubicBezTo>
                    <a:cubicBezTo>
                      <a:pt x="4576" y="4448"/>
                      <a:pt x="4830" y="4382"/>
                      <a:pt x="4830" y="4382"/>
                    </a:cubicBezTo>
                    <a:cubicBezTo>
                      <a:pt x="4830" y="4382"/>
                      <a:pt x="4888" y="3646"/>
                      <a:pt x="4423" y="2940"/>
                    </a:cubicBezTo>
                    <a:lnTo>
                      <a:pt x="4423" y="2940"/>
                    </a:lnTo>
                    <a:cubicBezTo>
                      <a:pt x="4555" y="2964"/>
                      <a:pt x="4680" y="2976"/>
                      <a:pt x="4795" y="2976"/>
                    </a:cubicBezTo>
                    <a:cubicBezTo>
                      <a:pt x="5643" y="2976"/>
                      <a:pt x="6035" y="2354"/>
                      <a:pt x="5933" y="1604"/>
                    </a:cubicBezTo>
                    <a:lnTo>
                      <a:pt x="5933" y="1604"/>
                    </a:lnTo>
                    <a:cubicBezTo>
                      <a:pt x="5757" y="1740"/>
                      <a:pt x="5588" y="1797"/>
                      <a:pt x="5408" y="1797"/>
                    </a:cubicBezTo>
                    <a:cubicBezTo>
                      <a:pt x="5101" y="1797"/>
                      <a:pt x="4760" y="1634"/>
                      <a:pt x="4297" y="1420"/>
                    </a:cubicBezTo>
                    <a:cubicBezTo>
                      <a:pt x="3948" y="1256"/>
                      <a:pt x="3524" y="1099"/>
                      <a:pt x="3089" y="1099"/>
                    </a:cubicBezTo>
                    <a:cubicBezTo>
                      <a:pt x="2753" y="1099"/>
                      <a:pt x="2411" y="1192"/>
                      <a:pt x="2091" y="1449"/>
                    </a:cubicBezTo>
                    <a:cubicBezTo>
                      <a:pt x="1996" y="1525"/>
                      <a:pt x="1881" y="1561"/>
                      <a:pt x="1767" y="1561"/>
                    </a:cubicBezTo>
                    <a:cubicBezTo>
                      <a:pt x="1604" y="1561"/>
                      <a:pt x="1443" y="1486"/>
                      <a:pt x="1346" y="1343"/>
                    </a:cubicBezTo>
                    <a:cubicBezTo>
                      <a:pt x="1104" y="1004"/>
                      <a:pt x="871" y="588"/>
                      <a:pt x="639" y="133"/>
                    </a:cubicBezTo>
                    <a:cubicBezTo>
                      <a:pt x="592" y="44"/>
                      <a:pt x="506" y="0"/>
                      <a:pt x="4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8" name="Google Shape;1788;p16"/>
              <p:cNvSpPr/>
              <p:nvPr/>
            </p:nvSpPr>
            <p:spPr>
              <a:xfrm rot="10800000">
                <a:off x="335658" y="2183524"/>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9" name="Google Shape;1789;p16"/>
              <p:cNvSpPr/>
              <p:nvPr/>
            </p:nvSpPr>
            <p:spPr>
              <a:xfrm rot="10800000">
                <a:off x="200085" y="3174248"/>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0" name="Google Shape;1790;p16"/>
              <p:cNvSpPr/>
              <p:nvPr/>
            </p:nvSpPr>
            <p:spPr>
              <a:xfrm rot="10800000">
                <a:off x="200085" y="3032104"/>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1" name="Google Shape;1791;p16"/>
              <p:cNvSpPr/>
              <p:nvPr/>
            </p:nvSpPr>
            <p:spPr>
              <a:xfrm rot="10800000">
                <a:off x="200085" y="2889536"/>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2" name="Google Shape;1792;p16"/>
              <p:cNvSpPr/>
              <p:nvPr/>
            </p:nvSpPr>
            <p:spPr>
              <a:xfrm rot="10800000">
                <a:off x="200085" y="2451809"/>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3" name="Google Shape;1793;p16"/>
              <p:cNvSpPr/>
              <p:nvPr/>
            </p:nvSpPr>
            <p:spPr>
              <a:xfrm rot="10800000">
                <a:off x="200085" y="2309712"/>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4" name="Google Shape;1794;p16"/>
              <p:cNvSpPr/>
              <p:nvPr/>
            </p:nvSpPr>
            <p:spPr>
              <a:xfrm rot="10800000">
                <a:off x="200085" y="2167568"/>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5" name="Google Shape;1795;p16"/>
              <p:cNvSpPr/>
              <p:nvPr/>
            </p:nvSpPr>
            <p:spPr>
              <a:xfrm rot="10800000">
                <a:off x="357324" y="3174248"/>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6" name="Google Shape;1796;p16"/>
              <p:cNvSpPr/>
              <p:nvPr/>
            </p:nvSpPr>
            <p:spPr>
              <a:xfrm rot="10800000">
                <a:off x="357324" y="3032104"/>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7" name="Google Shape;1797;p16"/>
              <p:cNvSpPr/>
              <p:nvPr/>
            </p:nvSpPr>
            <p:spPr>
              <a:xfrm rot="10800000">
                <a:off x="357324" y="2889536"/>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8" name="Google Shape;1798;p16"/>
              <p:cNvSpPr/>
              <p:nvPr/>
            </p:nvSpPr>
            <p:spPr>
              <a:xfrm rot="10800000">
                <a:off x="357324" y="2451809"/>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9" name="Google Shape;1799;p16"/>
              <p:cNvSpPr/>
              <p:nvPr/>
            </p:nvSpPr>
            <p:spPr>
              <a:xfrm rot="10800000">
                <a:off x="357324" y="2309712"/>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0" name="Google Shape;1800;p16"/>
              <p:cNvSpPr/>
              <p:nvPr/>
            </p:nvSpPr>
            <p:spPr>
              <a:xfrm rot="10800000">
                <a:off x="357324" y="2167568"/>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1" name="Google Shape;1801;p16"/>
              <p:cNvSpPr/>
              <p:nvPr/>
            </p:nvSpPr>
            <p:spPr>
              <a:xfrm rot="10800000">
                <a:off x="244597" y="2633536"/>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2" name="Google Shape;1802;p16"/>
              <p:cNvSpPr/>
              <p:nvPr/>
            </p:nvSpPr>
            <p:spPr>
              <a:xfrm rot="10800000">
                <a:off x="313178" y="2719199"/>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3" name="Google Shape;1803;p16"/>
              <p:cNvSpPr/>
              <p:nvPr/>
            </p:nvSpPr>
            <p:spPr>
              <a:xfrm rot="10800000">
                <a:off x="267078" y="3298129"/>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4" name="Google Shape;1804;p16"/>
              <p:cNvSpPr/>
              <p:nvPr/>
            </p:nvSpPr>
            <p:spPr>
              <a:xfrm rot="10800000">
                <a:off x="267078" y="2089248"/>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5" name="Google Shape;1805;p16"/>
              <p:cNvSpPr/>
              <p:nvPr/>
            </p:nvSpPr>
            <p:spPr>
              <a:xfrm rot="10800000">
                <a:off x="335658" y="165618"/>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6" name="Google Shape;1806;p16"/>
              <p:cNvSpPr/>
              <p:nvPr/>
            </p:nvSpPr>
            <p:spPr>
              <a:xfrm rot="10800000">
                <a:off x="200085" y="1156342"/>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7" name="Google Shape;1807;p16"/>
              <p:cNvSpPr/>
              <p:nvPr/>
            </p:nvSpPr>
            <p:spPr>
              <a:xfrm rot="10800000">
                <a:off x="200085" y="1014198"/>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8" name="Google Shape;1808;p16"/>
              <p:cNvSpPr/>
              <p:nvPr/>
            </p:nvSpPr>
            <p:spPr>
              <a:xfrm rot="10800000">
                <a:off x="200085" y="871631"/>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9" name="Google Shape;1809;p16"/>
              <p:cNvSpPr/>
              <p:nvPr/>
            </p:nvSpPr>
            <p:spPr>
              <a:xfrm rot="10800000">
                <a:off x="200085" y="433903"/>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0" name="Google Shape;1810;p16"/>
              <p:cNvSpPr/>
              <p:nvPr/>
            </p:nvSpPr>
            <p:spPr>
              <a:xfrm rot="10800000">
                <a:off x="200085" y="291806"/>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1" name="Google Shape;1811;p16"/>
              <p:cNvSpPr/>
              <p:nvPr/>
            </p:nvSpPr>
            <p:spPr>
              <a:xfrm rot="10800000">
                <a:off x="200085" y="1496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2" name="Google Shape;1812;p16"/>
              <p:cNvSpPr/>
              <p:nvPr/>
            </p:nvSpPr>
            <p:spPr>
              <a:xfrm rot="10800000">
                <a:off x="357324" y="1156342"/>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3" name="Google Shape;1813;p16"/>
              <p:cNvSpPr/>
              <p:nvPr/>
            </p:nvSpPr>
            <p:spPr>
              <a:xfrm rot="10800000">
                <a:off x="357324" y="1014198"/>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4" name="Google Shape;1814;p16"/>
              <p:cNvSpPr/>
              <p:nvPr/>
            </p:nvSpPr>
            <p:spPr>
              <a:xfrm rot="10800000">
                <a:off x="357324" y="871631"/>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5" name="Google Shape;1815;p16"/>
              <p:cNvSpPr/>
              <p:nvPr/>
            </p:nvSpPr>
            <p:spPr>
              <a:xfrm rot="10800000">
                <a:off x="357324" y="433903"/>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6" name="Google Shape;1816;p16"/>
              <p:cNvSpPr/>
              <p:nvPr/>
            </p:nvSpPr>
            <p:spPr>
              <a:xfrm rot="10800000">
                <a:off x="357324" y="291806"/>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7" name="Google Shape;1817;p16"/>
              <p:cNvSpPr/>
              <p:nvPr/>
            </p:nvSpPr>
            <p:spPr>
              <a:xfrm rot="10800000">
                <a:off x="357324" y="1496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8" name="Google Shape;1818;p16"/>
              <p:cNvSpPr/>
              <p:nvPr/>
            </p:nvSpPr>
            <p:spPr>
              <a:xfrm rot="10800000">
                <a:off x="244597" y="61563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9" name="Google Shape;1819;p16"/>
              <p:cNvSpPr/>
              <p:nvPr/>
            </p:nvSpPr>
            <p:spPr>
              <a:xfrm rot="10800000">
                <a:off x="313178" y="701293"/>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0" name="Google Shape;1820;p16"/>
              <p:cNvSpPr/>
              <p:nvPr/>
            </p:nvSpPr>
            <p:spPr>
              <a:xfrm rot="10800000">
                <a:off x="267078" y="1280224"/>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1" name="Google Shape;1821;p16"/>
              <p:cNvSpPr/>
              <p:nvPr/>
            </p:nvSpPr>
            <p:spPr>
              <a:xfrm rot="10800000">
                <a:off x="267078" y="71342"/>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2" name="Google Shape;1822;p16"/>
              <p:cNvSpPr/>
              <p:nvPr/>
            </p:nvSpPr>
            <p:spPr>
              <a:xfrm rot="-807623">
                <a:off x="263545" y="1728244"/>
                <a:ext cx="121474" cy="321823"/>
              </a:xfrm>
              <a:custGeom>
                <a:rect b="b" l="l" r="r" t="t"/>
                <a:pathLst>
                  <a:path extrusionOk="0" h="10977" w="4143">
                    <a:moveTo>
                      <a:pt x="2961" y="0"/>
                    </a:moveTo>
                    <a:lnTo>
                      <a:pt x="165" y="9697"/>
                    </a:lnTo>
                    <a:cubicBezTo>
                      <a:pt x="0" y="10258"/>
                      <a:pt x="281" y="10829"/>
                      <a:pt x="765" y="10955"/>
                    </a:cubicBezTo>
                    <a:cubicBezTo>
                      <a:pt x="825" y="10970"/>
                      <a:pt x="885" y="10977"/>
                      <a:pt x="946" y="10977"/>
                    </a:cubicBezTo>
                    <a:cubicBezTo>
                      <a:pt x="1370" y="10977"/>
                      <a:pt x="1777" y="10632"/>
                      <a:pt x="1887" y="10133"/>
                    </a:cubicBezTo>
                    <a:lnTo>
                      <a:pt x="4142" y="300"/>
                    </a:lnTo>
                    <a:lnTo>
                      <a:pt x="296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3" name="Google Shape;1823;p16"/>
              <p:cNvSpPr/>
              <p:nvPr/>
            </p:nvSpPr>
            <p:spPr>
              <a:xfrm rot="-807623">
                <a:off x="177751" y="1443357"/>
                <a:ext cx="307336" cy="316312"/>
              </a:xfrm>
              <a:custGeom>
                <a:rect b="b" l="l" r="r" t="t"/>
                <a:pathLst>
                  <a:path extrusionOk="0" h="10789" w="10482">
                    <a:moveTo>
                      <a:pt x="5584" y="1"/>
                    </a:moveTo>
                    <a:cubicBezTo>
                      <a:pt x="3416" y="1"/>
                      <a:pt x="1358" y="1729"/>
                      <a:pt x="726" y="4262"/>
                    </a:cubicBezTo>
                    <a:cubicBezTo>
                      <a:pt x="1" y="7175"/>
                      <a:pt x="1423" y="10040"/>
                      <a:pt x="3920" y="10669"/>
                    </a:cubicBezTo>
                    <a:cubicBezTo>
                      <a:pt x="4244" y="10749"/>
                      <a:pt x="4570" y="10788"/>
                      <a:pt x="4894" y="10788"/>
                    </a:cubicBezTo>
                    <a:cubicBezTo>
                      <a:pt x="7056" y="10788"/>
                      <a:pt x="9116" y="9060"/>
                      <a:pt x="9756" y="6527"/>
                    </a:cubicBezTo>
                    <a:cubicBezTo>
                      <a:pt x="10481" y="3614"/>
                      <a:pt x="9049" y="749"/>
                      <a:pt x="6562" y="120"/>
                    </a:cubicBezTo>
                    <a:cubicBezTo>
                      <a:pt x="6237" y="39"/>
                      <a:pt x="5909" y="1"/>
                      <a:pt x="558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4" name="Google Shape;1824;p16"/>
              <p:cNvSpPr/>
              <p:nvPr/>
            </p:nvSpPr>
            <p:spPr>
              <a:xfrm rot="-807623">
                <a:off x="215258" y="1480300"/>
                <a:ext cx="235267" cy="101059"/>
              </a:xfrm>
              <a:custGeom>
                <a:rect b="b" l="l" r="r" t="t"/>
                <a:pathLst>
                  <a:path extrusionOk="0" h="3447" w="8024">
                    <a:moveTo>
                      <a:pt x="1521" y="1"/>
                    </a:moveTo>
                    <a:cubicBezTo>
                      <a:pt x="1414" y="1"/>
                      <a:pt x="1308" y="44"/>
                      <a:pt x="1229" y="137"/>
                    </a:cubicBezTo>
                    <a:lnTo>
                      <a:pt x="436" y="998"/>
                    </a:lnTo>
                    <a:lnTo>
                      <a:pt x="262" y="321"/>
                    </a:lnTo>
                    <a:cubicBezTo>
                      <a:pt x="165" y="418"/>
                      <a:pt x="78" y="524"/>
                      <a:pt x="0" y="640"/>
                    </a:cubicBezTo>
                    <a:lnTo>
                      <a:pt x="262" y="1685"/>
                    </a:lnTo>
                    <a:lnTo>
                      <a:pt x="1055" y="814"/>
                    </a:lnTo>
                    <a:cubicBezTo>
                      <a:pt x="1136" y="727"/>
                      <a:pt x="1241" y="686"/>
                      <a:pt x="1345" y="686"/>
                    </a:cubicBezTo>
                    <a:cubicBezTo>
                      <a:pt x="1517" y="686"/>
                      <a:pt x="1685" y="796"/>
                      <a:pt x="1733" y="989"/>
                    </a:cubicBezTo>
                    <a:lnTo>
                      <a:pt x="2023" y="2121"/>
                    </a:lnTo>
                    <a:lnTo>
                      <a:pt x="2807" y="1260"/>
                    </a:lnTo>
                    <a:cubicBezTo>
                      <a:pt x="2889" y="1167"/>
                      <a:pt x="2996" y="1124"/>
                      <a:pt x="3102" y="1124"/>
                    </a:cubicBezTo>
                    <a:cubicBezTo>
                      <a:pt x="3272" y="1124"/>
                      <a:pt x="3437" y="1234"/>
                      <a:pt x="3484" y="1424"/>
                    </a:cubicBezTo>
                    <a:lnTo>
                      <a:pt x="3775" y="2566"/>
                    </a:lnTo>
                    <a:lnTo>
                      <a:pt x="4568" y="1695"/>
                    </a:lnTo>
                    <a:cubicBezTo>
                      <a:pt x="4649" y="1607"/>
                      <a:pt x="4754" y="1566"/>
                      <a:pt x="4858" y="1566"/>
                    </a:cubicBezTo>
                    <a:cubicBezTo>
                      <a:pt x="5030" y="1566"/>
                      <a:pt x="5197" y="1677"/>
                      <a:pt x="5246" y="1869"/>
                    </a:cubicBezTo>
                    <a:lnTo>
                      <a:pt x="5536" y="3002"/>
                    </a:lnTo>
                    <a:lnTo>
                      <a:pt x="6330" y="2140"/>
                    </a:lnTo>
                    <a:cubicBezTo>
                      <a:pt x="6411" y="2047"/>
                      <a:pt x="6519" y="2004"/>
                      <a:pt x="6625" y="2004"/>
                    </a:cubicBezTo>
                    <a:cubicBezTo>
                      <a:pt x="6794" y="2004"/>
                      <a:pt x="6959" y="2114"/>
                      <a:pt x="7007" y="2305"/>
                    </a:cubicBezTo>
                    <a:lnTo>
                      <a:pt x="7288" y="3447"/>
                    </a:lnTo>
                    <a:lnTo>
                      <a:pt x="8023" y="2643"/>
                    </a:lnTo>
                    <a:cubicBezTo>
                      <a:pt x="7994" y="2508"/>
                      <a:pt x="7965" y="2372"/>
                      <a:pt x="7936" y="2247"/>
                    </a:cubicBezTo>
                    <a:lnTo>
                      <a:pt x="7462" y="2760"/>
                    </a:lnTo>
                    <a:lnTo>
                      <a:pt x="7171" y="1627"/>
                    </a:lnTo>
                    <a:cubicBezTo>
                      <a:pt x="7123" y="1435"/>
                      <a:pt x="6955" y="1325"/>
                      <a:pt x="6784" y="1325"/>
                    </a:cubicBezTo>
                    <a:cubicBezTo>
                      <a:pt x="6680" y="1325"/>
                      <a:pt x="6575" y="1365"/>
                      <a:pt x="6494" y="1453"/>
                    </a:cubicBezTo>
                    <a:lnTo>
                      <a:pt x="5710" y="2324"/>
                    </a:lnTo>
                    <a:lnTo>
                      <a:pt x="5420" y="1182"/>
                    </a:lnTo>
                    <a:cubicBezTo>
                      <a:pt x="5372" y="992"/>
                      <a:pt x="5207" y="882"/>
                      <a:pt x="5038" y="882"/>
                    </a:cubicBezTo>
                    <a:cubicBezTo>
                      <a:pt x="4932" y="882"/>
                      <a:pt x="4824" y="925"/>
                      <a:pt x="4742" y="1018"/>
                    </a:cubicBezTo>
                    <a:lnTo>
                      <a:pt x="3949" y="1879"/>
                    </a:lnTo>
                    <a:lnTo>
                      <a:pt x="3659" y="747"/>
                    </a:lnTo>
                    <a:cubicBezTo>
                      <a:pt x="3610" y="554"/>
                      <a:pt x="3442" y="444"/>
                      <a:pt x="3271" y="444"/>
                    </a:cubicBezTo>
                    <a:cubicBezTo>
                      <a:pt x="3167" y="444"/>
                      <a:pt x="3062" y="485"/>
                      <a:pt x="2981" y="572"/>
                    </a:cubicBezTo>
                    <a:lnTo>
                      <a:pt x="2188" y="1443"/>
                    </a:lnTo>
                    <a:lnTo>
                      <a:pt x="1907" y="301"/>
                    </a:lnTo>
                    <a:cubicBezTo>
                      <a:pt x="1859" y="111"/>
                      <a:pt x="1691" y="1"/>
                      <a:pt x="152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5" name="Google Shape;1825;p16"/>
              <p:cNvSpPr/>
              <p:nvPr/>
            </p:nvSpPr>
            <p:spPr>
              <a:xfrm rot="-807623">
                <a:off x="453427" y="1572843"/>
                <a:ext cx="11376" cy="11375"/>
              </a:xfrm>
              <a:custGeom>
                <a:rect b="b" l="l" r="r" t="t"/>
                <a:pathLst>
                  <a:path extrusionOk="0" h="388" w="388">
                    <a:moveTo>
                      <a:pt x="194" y="0"/>
                    </a:moveTo>
                    <a:cubicBezTo>
                      <a:pt x="87" y="0"/>
                      <a:pt x="0" y="88"/>
                      <a:pt x="0" y="194"/>
                    </a:cubicBezTo>
                    <a:cubicBezTo>
                      <a:pt x="0" y="300"/>
                      <a:pt x="87" y="388"/>
                      <a:pt x="194" y="388"/>
                    </a:cubicBezTo>
                    <a:cubicBezTo>
                      <a:pt x="300" y="388"/>
                      <a:pt x="387" y="300"/>
                      <a:pt x="387" y="194"/>
                    </a:cubicBezTo>
                    <a:cubicBezTo>
                      <a:pt x="387" y="88"/>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6" name="Google Shape;1826;p16"/>
              <p:cNvSpPr/>
              <p:nvPr/>
            </p:nvSpPr>
            <p:spPr>
              <a:xfrm rot="-807623">
                <a:off x="421563" y="1572601"/>
                <a:ext cx="11376" cy="11375"/>
              </a:xfrm>
              <a:custGeom>
                <a:rect b="b" l="l" r="r" t="t"/>
                <a:pathLst>
                  <a:path extrusionOk="0" h="388" w="388">
                    <a:moveTo>
                      <a:pt x="194" y="0"/>
                    </a:moveTo>
                    <a:cubicBezTo>
                      <a:pt x="88" y="0"/>
                      <a:pt x="0" y="87"/>
                      <a:pt x="0" y="194"/>
                    </a:cubicBezTo>
                    <a:cubicBezTo>
                      <a:pt x="0" y="300"/>
                      <a:pt x="88" y="387"/>
                      <a:pt x="194" y="387"/>
                    </a:cubicBezTo>
                    <a:cubicBezTo>
                      <a:pt x="300" y="387"/>
                      <a:pt x="388" y="300"/>
                      <a:pt x="388" y="194"/>
                    </a:cubicBezTo>
                    <a:cubicBezTo>
                      <a:pt x="388"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7" name="Google Shape;1827;p16"/>
              <p:cNvSpPr/>
              <p:nvPr/>
            </p:nvSpPr>
            <p:spPr>
              <a:xfrm rot="-807623">
                <a:off x="389691" y="1572332"/>
                <a:ext cx="11376" cy="11375"/>
              </a:xfrm>
              <a:custGeom>
                <a:rect b="b" l="l" r="r" t="t"/>
                <a:pathLst>
                  <a:path extrusionOk="0" h="388" w="388">
                    <a:moveTo>
                      <a:pt x="194" y="1"/>
                    </a:moveTo>
                    <a:cubicBezTo>
                      <a:pt x="88" y="1"/>
                      <a:pt x="1" y="88"/>
                      <a:pt x="1" y="194"/>
                    </a:cubicBezTo>
                    <a:cubicBezTo>
                      <a:pt x="1" y="301"/>
                      <a:pt x="88" y="388"/>
                      <a:pt x="194" y="388"/>
                    </a:cubicBezTo>
                    <a:cubicBezTo>
                      <a:pt x="301" y="388"/>
                      <a:pt x="388" y="30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8" name="Google Shape;1828;p16"/>
              <p:cNvSpPr/>
              <p:nvPr/>
            </p:nvSpPr>
            <p:spPr>
              <a:xfrm rot="-807623">
                <a:off x="357758" y="1571805"/>
                <a:ext cx="11376" cy="11375"/>
              </a:xfrm>
              <a:custGeom>
                <a:rect b="b" l="l" r="r" t="t"/>
                <a:pathLst>
                  <a:path extrusionOk="0" h="388" w="388">
                    <a:moveTo>
                      <a:pt x="194" y="1"/>
                    </a:moveTo>
                    <a:cubicBezTo>
                      <a:pt x="88" y="1"/>
                      <a:pt x="1" y="88"/>
                      <a:pt x="1" y="194"/>
                    </a:cubicBezTo>
                    <a:cubicBezTo>
                      <a:pt x="1" y="311"/>
                      <a:pt x="88" y="388"/>
                      <a:pt x="194" y="388"/>
                    </a:cubicBezTo>
                    <a:cubicBezTo>
                      <a:pt x="301" y="388"/>
                      <a:pt x="388" y="31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9" name="Google Shape;1829;p16"/>
              <p:cNvSpPr/>
              <p:nvPr/>
            </p:nvSpPr>
            <p:spPr>
              <a:xfrm rot="-807623">
                <a:off x="325894" y="1571564"/>
                <a:ext cx="11376" cy="11375"/>
              </a:xfrm>
              <a:custGeom>
                <a:rect b="b" l="l" r="r" t="t"/>
                <a:pathLst>
                  <a:path extrusionOk="0" h="388" w="388">
                    <a:moveTo>
                      <a:pt x="194" y="1"/>
                    </a:moveTo>
                    <a:cubicBezTo>
                      <a:pt x="88" y="1"/>
                      <a:pt x="1" y="88"/>
                      <a:pt x="1" y="194"/>
                    </a:cubicBezTo>
                    <a:cubicBezTo>
                      <a:pt x="1" y="301"/>
                      <a:pt x="88" y="388"/>
                      <a:pt x="194" y="388"/>
                    </a:cubicBezTo>
                    <a:cubicBezTo>
                      <a:pt x="301" y="388"/>
                      <a:pt x="388" y="30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0" name="Google Shape;1830;p16"/>
              <p:cNvSpPr/>
              <p:nvPr/>
            </p:nvSpPr>
            <p:spPr>
              <a:xfrm rot="-807623">
                <a:off x="294057" y="1571315"/>
                <a:ext cx="11376" cy="11375"/>
              </a:xfrm>
              <a:custGeom>
                <a:rect b="b" l="l" r="r" t="t"/>
                <a:pathLst>
                  <a:path extrusionOk="0" h="388" w="388">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1" name="Google Shape;1831;p16"/>
              <p:cNvSpPr/>
              <p:nvPr/>
            </p:nvSpPr>
            <p:spPr>
              <a:xfrm rot="-807623">
                <a:off x="262189" y="1571045"/>
                <a:ext cx="11376" cy="11405"/>
              </a:xfrm>
              <a:custGeom>
                <a:rect b="b" l="l" r="r" t="t"/>
                <a:pathLst>
                  <a:path extrusionOk="0" h="389" w="388">
                    <a:moveTo>
                      <a:pt x="194" y="1"/>
                    </a:moveTo>
                    <a:cubicBezTo>
                      <a:pt x="87" y="1"/>
                      <a:pt x="0" y="88"/>
                      <a:pt x="0" y="195"/>
                    </a:cubicBezTo>
                    <a:cubicBezTo>
                      <a:pt x="0" y="301"/>
                      <a:pt x="87" y="388"/>
                      <a:pt x="194" y="388"/>
                    </a:cubicBezTo>
                    <a:cubicBezTo>
                      <a:pt x="300" y="388"/>
                      <a:pt x="387" y="301"/>
                      <a:pt x="387" y="195"/>
                    </a:cubicBezTo>
                    <a:cubicBezTo>
                      <a:pt x="387" y="88"/>
                      <a:pt x="300"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2" name="Google Shape;1832;p16"/>
              <p:cNvSpPr/>
              <p:nvPr/>
            </p:nvSpPr>
            <p:spPr>
              <a:xfrm rot="-807623">
                <a:off x="230260" y="1570547"/>
                <a:ext cx="11376" cy="11375"/>
              </a:xfrm>
              <a:custGeom>
                <a:rect b="b" l="l" r="r" t="t"/>
                <a:pathLst>
                  <a:path extrusionOk="0" h="388" w="388">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3" name="Google Shape;1833;p16"/>
              <p:cNvSpPr/>
              <p:nvPr/>
            </p:nvSpPr>
            <p:spPr>
              <a:xfrm rot="-807623">
                <a:off x="198388" y="1570278"/>
                <a:ext cx="11376" cy="11375"/>
              </a:xfrm>
              <a:custGeom>
                <a:rect b="b" l="l" r="r" t="t"/>
                <a:pathLst>
                  <a:path extrusionOk="0" h="388" w="388">
                    <a:moveTo>
                      <a:pt x="194" y="1"/>
                    </a:moveTo>
                    <a:cubicBezTo>
                      <a:pt x="88" y="1"/>
                      <a:pt x="0" y="88"/>
                      <a:pt x="0" y="194"/>
                    </a:cubicBezTo>
                    <a:cubicBezTo>
                      <a:pt x="0" y="301"/>
                      <a:pt x="88" y="388"/>
                      <a:pt x="194" y="388"/>
                    </a:cubicBezTo>
                    <a:cubicBezTo>
                      <a:pt x="300" y="388"/>
                      <a:pt x="388" y="301"/>
                      <a:pt x="388" y="194"/>
                    </a:cubicBezTo>
                    <a:cubicBezTo>
                      <a:pt x="388" y="88"/>
                      <a:pt x="300"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4" name="Google Shape;1834;p16"/>
              <p:cNvSpPr/>
              <p:nvPr/>
            </p:nvSpPr>
            <p:spPr>
              <a:xfrm rot="-807623">
                <a:off x="197798" y="1563484"/>
                <a:ext cx="267314" cy="77487"/>
              </a:xfrm>
              <a:custGeom>
                <a:rect b="b" l="l" r="r" t="t"/>
                <a:pathLst>
                  <a:path extrusionOk="0" h="2643" w="9117">
                    <a:moveTo>
                      <a:pt x="97" y="1"/>
                    </a:moveTo>
                    <a:cubicBezTo>
                      <a:pt x="77" y="59"/>
                      <a:pt x="68" y="107"/>
                      <a:pt x="48" y="165"/>
                    </a:cubicBezTo>
                    <a:cubicBezTo>
                      <a:pt x="29" y="243"/>
                      <a:pt x="19" y="310"/>
                      <a:pt x="0" y="388"/>
                    </a:cubicBezTo>
                    <a:lnTo>
                      <a:pt x="9020" y="2643"/>
                    </a:lnTo>
                    <a:cubicBezTo>
                      <a:pt x="9039" y="2575"/>
                      <a:pt x="9058" y="2497"/>
                      <a:pt x="9078" y="2430"/>
                    </a:cubicBezTo>
                    <a:cubicBezTo>
                      <a:pt x="9087" y="2372"/>
                      <a:pt x="9107" y="2314"/>
                      <a:pt x="9116" y="2255"/>
                    </a:cubicBezTo>
                    <a:lnTo>
                      <a:pt x="97"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5" name="Google Shape;1835;p16"/>
              <p:cNvSpPr/>
              <p:nvPr/>
            </p:nvSpPr>
            <p:spPr>
              <a:xfrm rot="-807623">
                <a:off x="217483" y="1628492"/>
                <a:ext cx="236117" cy="132752"/>
              </a:xfrm>
              <a:custGeom>
                <a:rect b="b" l="l" r="r" t="t"/>
                <a:pathLst>
                  <a:path extrusionOk="0" h="4528" w="8053">
                    <a:moveTo>
                      <a:pt x="603" y="0"/>
                    </a:moveTo>
                    <a:cubicBezTo>
                      <a:pt x="519" y="0"/>
                      <a:pt x="434" y="33"/>
                      <a:pt x="368" y="102"/>
                    </a:cubicBezTo>
                    <a:lnTo>
                      <a:pt x="0" y="509"/>
                    </a:lnTo>
                    <a:cubicBezTo>
                      <a:pt x="320" y="2405"/>
                      <a:pt x="1549" y="3963"/>
                      <a:pt x="3300" y="4409"/>
                    </a:cubicBezTo>
                    <a:cubicBezTo>
                      <a:pt x="3624" y="4489"/>
                      <a:pt x="3950" y="4527"/>
                      <a:pt x="4274" y="4527"/>
                    </a:cubicBezTo>
                    <a:cubicBezTo>
                      <a:pt x="5709" y="4527"/>
                      <a:pt x="7097" y="3769"/>
                      <a:pt x="8052" y="2522"/>
                    </a:cubicBezTo>
                    <a:lnTo>
                      <a:pt x="7917" y="1989"/>
                    </a:lnTo>
                    <a:cubicBezTo>
                      <a:pt x="7880" y="1839"/>
                      <a:pt x="7747" y="1752"/>
                      <a:pt x="7610" y="1752"/>
                    </a:cubicBezTo>
                    <a:cubicBezTo>
                      <a:pt x="7526" y="1752"/>
                      <a:pt x="7441" y="1784"/>
                      <a:pt x="7375" y="1854"/>
                    </a:cubicBezTo>
                    <a:lnTo>
                      <a:pt x="6746" y="2551"/>
                    </a:lnTo>
                    <a:lnTo>
                      <a:pt x="6523" y="1641"/>
                    </a:lnTo>
                    <a:cubicBezTo>
                      <a:pt x="6481" y="1490"/>
                      <a:pt x="6345" y="1404"/>
                      <a:pt x="6209" y="1404"/>
                    </a:cubicBezTo>
                    <a:cubicBezTo>
                      <a:pt x="6126" y="1404"/>
                      <a:pt x="6043" y="1436"/>
                      <a:pt x="5981" y="1505"/>
                    </a:cubicBezTo>
                    <a:lnTo>
                      <a:pt x="5352" y="2192"/>
                    </a:lnTo>
                    <a:lnTo>
                      <a:pt x="5120" y="1292"/>
                    </a:lnTo>
                    <a:cubicBezTo>
                      <a:pt x="5084" y="1137"/>
                      <a:pt x="4952" y="1048"/>
                      <a:pt x="4816" y="1048"/>
                    </a:cubicBezTo>
                    <a:cubicBezTo>
                      <a:pt x="4731" y="1048"/>
                      <a:pt x="4645" y="1083"/>
                      <a:pt x="4578" y="1157"/>
                    </a:cubicBezTo>
                    <a:lnTo>
                      <a:pt x="3949" y="1844"/>
                    </a:lnTo>
                    <a:lnTo>
                      <a:pt x="3717" y="934"/>
                    </a:lnTo>
                    <a:cubicBezTo>
                      <a:pt x="3680" y="784"/>
                      <a:pt x="3547" y="697"/>
                      <a:pt x="3412" y="697"/>
                    </a:cubicBezTo>
                    <a:cubicBezTo>
                      <a:pt x="3330" y="697"/>
                      <a:pt x="3247" y="729"/>
                      <a:pt x="3184" y="799"/>
                    </a:cubicBezTo>
                    <a:lnTo>
                      <a:pt x="2546" y="1496"/>
                    </a:lnTo>
                    <a:lnTo>
                      <a:pt x="2323" y="586"/>
                    </a:lnTo>
                    <a:cubicBezTo>
                      <a:pt x="2281" y="436"/>
                      <a:pt x="2145" y="349"/>
                      <a:pt x="2009" y="349"/>
                    </a:cubicBezTo>
                    <a:cubicBezTo>
                      <a:pt x="1926" y="349"/>
                      <a:pt x="1843" y="381"/>
                      <a:pt x="1781" y="451"/>
                    </a:cubicBezTo>
                    <a:lnTo>
                      <a:pt x="1152" y="1147"/>
                    </a:lnTo>
                    <a:lnTo>
                      <a:pt x="920" y="238"/>
                    </a:lnTo>
                    <a:lnTo>
                      <a:pt x="910" y="238"/>
                    </a:lnTo>
                    <a:cubicBezTo>
                      <a:pt x="874" y="87"/>
                      <a:pt x="741" y="0"/>
                      <a:pt x="60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6" name="Google Shape;1836;p16"/>
              <p:cNvSpPr/>
              <p:nvPr/>
            </p:nvSpPr>
            <p:spPr>
              <a:xfrm rot="-807623">
                <a:off x="232298" y="1676981"/>
                <a:ext cx="204041" cy="85257"/>
              </a:xfrm>
              <a:custGeom>
                <a:rect b="b" l="l" r="r" t="t"/>
                <a:pathLst>
                  <a:path extrusionOk="0" h="2908" w="6959">
                    <a:moveTo>
                      <a:pt x="0" y="0"/>
                    </a:moveTo>
                    <a:lnTo>
                      <a:pt x="0" y="0"/>
                    </a:lnTo>
                    <a:cubicBezTo>
                      <a:pt x="532" y="1375"/>
                      <a:pt x="1597" y="2439"/>
                      <a:pt x="3000" y="2788"/>
                    </a:cubicBezTo>
                    <a:cubicBezTo>
                      <a:pt x="3327" y="2869"/>
                      <a:pt x="3657" y="2908"/>
                      <a:pt x="3983" y="2908"/>
                    </a:cubicBezTo>
                    <a:cubicBezTo>
                      <a:pt x="5058" y="2908"/>
                      <a:pt x="6105" y="2485"/>
                      <a:pt x="6958" y="1742"/>
                    </a:cubicBezTo>
                    <a:lnTo>
                      <a:pt x="0"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7" name="Google Shape;1837;p16"/>
              <p:cNvSpPr/>
              <p:nvPr/>
            </p:nvSpPr>
            <p:spPr>
              <a:xfrm rot="10800000">
                <a:off x="335658" y="3859850"/>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8" name="Google Shape;1838;p16"/>
              <p:cNvSpPr/>
              <p:nvPr/>
            </p:nvSpPr>
            <p:spPr>
              <a:xfrm rot="10800000">
                <a:off x="200085" y="4850574"/>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9" name="Google Shape;1839;p16"/>
              <p:cNvSpPr/>
              <p:nvPr/>
            </p:nvSpPr>
            <p:spPr>
              <a:xfrm rot="10800000">
                <a:off x="200085" y="4708430"/>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0" name="Google Shape;1840;p16"/>
              <p:cNvSpPr/>
              <p:nvPr/>
            </p:nvSpPr>
            <p:spPr>
              <a:xfrm rot="10800000">
                <a:off x="200085" y="4565863"/>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1" name="Google Shape;1841;p16"/>
              <p:cNvSpPr/>
              <p:nvPr/>
            </p:nvSpPr>
            <p:spPr>
              <a:xfrm rot="10800000">
                <a:off x="200085" y="4128135"/>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2" name="Google Shape;1842;p16"/>
              <p:cNvSpPr/>
              <p:nvPr/>
            </p:nvSpPr>
            <p:spPr>
              <a:xfrm rot="10800000">
                <a:off x="200085" y="3986038"/>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3" name="Google Shape;1843;p16"/>
              <p:cNvSpPr/>
              <p:nvPr/>
            </p:nvSpPr>
            <p:spPr>
              <a:xfrm rot="10800000">
                <a:off x="200085" y="3843894"/>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4" name="Google Shape;1844;p16"/>
              <p:cNvSpPr/>
              <p:nvPr/>
            </p:nvSpPr>
            <p:spPr>
              <a:xfrm rot="10800000">
                <a:off x="357324" y="4850574"/>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5" name="Google Shape;1845;p16"/>
              <p:cNvSpPr/>
              <p:nvPr/>
            </p:nvSpPr>
            <p:spPr>
              <a:xfrm rot="10800000">
                <a:off x="357324" y="4708430"/>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6" name="Google Shape;1846;p16"/>
              <p:cNvSpPr/>
              <p:nvPr/>
            </p:nvSpPr>
            <p:spPr>
              <a:xfrm rot="10800000">
                <a:off x="357324" y="4565863"/>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7" name="Google Shape;1847;p16"/>
              <p:cNvSpPr/>
              <p:nvPr/>
            </p:nvSpPr>
            <p:spPr>
              <a:xfrm rot="10800000">
                <a:off x="357324" y="4128135"/>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8" name="Google Shape;1848;p16"/>
              <p:cNvSpPr/>
              <p:nvPr/>
            </p:nvSpPr>
            <p:spPr>
              <a:xfrm rot="10800000">
                <a:off x="357324" y="3986038"/>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9" name="Google Shape;1849;p16"/>
              <p:cNvSpPr/>
              <p:nvPr/>
            </p:nvSpPr>
            <p:spPr>
              <a:xfrm rot="10800000">
                <a:off x="357324" y="3843894"/>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0" name="Google Shape;1850;p16"/>
              <p:cNvSpPr/>
              <p:nvPr/>
            </p:nvSpPr>
            <p:spPr>
              <a:xfrm rot="10800000">
                <a:off x="244597" y="4309862"/>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1" name="Google Shape;1851;p16"/>
              <p:cNvSpPr/>
              <p:nvPr/>
            </p:nvSpPr>
            <p:spPr>
              <a:xfrm rot="10800000">
                <a:off x="267078" y="4974455"/>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2" name="Google Shape;1852;p16"/>
              <p:cNvSpPr/>
              <p:nvPr/>
            </p:nvSpPr>
            <p:spPr>
              <a:xfrm rot="10800000">
                <a:off x="267078" y="3765574"/>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3" name="Google Shape;1853;p16"/>
              <p:cNvSpPr/>
              <p:nvPr/>
            </p:nvSpPr>
            <p:spPr>
              <a:xfrm rot="10800000">
                <a:off x="313178" y="439733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54" name="Google Shape;1854;p16"/>
            <p:cNvGrpSpPr/>
            <p:nvPr/>
          </p:nvGrpSpPr>
          <p:grpSpPr>
            <a:xfrm rot="10800000">
              <a:off x="8621718" y="71342"/>
              <a:ext cx="372529" cy="5009721"/>
              <a:chOff x="145155" y="71342"/>
              <a:chExt cx="372529" cy="5009721"/>
            </a:xfrm>
          </p:grpSpPr>
          <p:sp>
            <p:nvSpPr>
              <p:cNvPr id="1855" name="Google Shape;1855;p16"/>
              <p:cNvSpPr/>
              <p:nvPr/>
            </p:nvSpPr>
            <p:spPr>
              <a:xfrm flipH="1">
                <a:off x="181206" y="3525340"/>
                <a:ext cx="276493" cy="160554"/>
              </a:xfrm>
              <a:custGeom>
                <a:rect b="b" l="l" r="r" t="t"/>
                <a:pathLst>
                  <a:path extrusionOk="0" h="5497" w="11185">
                    <a:moveTo>
                      <a:pt x="1828" y="1"/>
                    </a:moveTo>
                    <a:cubicBezTo>
                      <a:pt x="1392" y="1"/>
                      <a:pt x="985" y="182"/>
                      <a:pt x="630" y="647"/>
                    </a:cubicBezTo>
                    <a:cubicBezTo>
                      <a:pt x="1" y="1480"/>
                      <a:pt x="562" y="3009"/>
                      <a:pt x="1027" y="3570"/>
                    </a:cubicBezTo>
                    <a:cubicBezTo>
                      <a:pt x="1551" y="4209"/>
                      <a:pt x="3044" y="5497"/>
                      <a:pt x="6015" y="5497"/>
                    </a:cubicBezTo>
                    <a:cubicBezTo>
                      <a:pt x="6058" y="5497"/>
                      <a:pt x="6102" y="5496"/>
                      <a:pt x="6146" y="5496"/>
                    </a:cubicBezTo>
                    <a:cubicBezTo>
                      <a:pt x="9195" y="5457"/>
                      <a:pt x="11062" y="2902"/>
                      <a:pt x="11178" y="493"/>
                    </a:cubicBezTo>
                    <a:cubicBezTo>
                      <a:pt x="11185" y="384"/>
                      <a:pt x="11096" y="312"/>
                      <a:pt x="11005" y="312"/>
                    </a:cubicBezTo>
                    <a:cubicBezTo>
                      <a:pt x="10950" y="312"/>
                      <a:pt x="10895" y="338"/>
                      <a:pt x="10859" y="396"/>
                    </a:cubicBezTo>
                    <a:cubicBezTo>
                      <a:pt x="10139" y="1527"/>
                      <a:pt x="8692" y="2359"/>
                      <a:pt x="7216" y="2359"/>
                    </a:cubicBezTo>
                    <a:cubicBezTo>
                      <a:pt x="6571" y="2359"/>
                      <a:pt x="5921" y="2200"/>
                      <a:pt x="5324" y="1838"/>
                    </a:cubicBezTo>
                    <a:cubicBezTo>
                      <a:pt x="4208" y="1152"/>
                      <a:pt x="2925" y="1"/>
                      <a:pt x="18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6" name="Google Shape;1856;p16"/>
              <p:cNvSpPr/>
              <p:nvPr/>
            </p:nvSpPr>
            <p:spPr>
              <a:xfrm flipH="1">
                <a:off x="339364" y="3483544"/>
                <a:ext cx="149185" cy="168410"/>
              </a:xfrm>
              <a:custGeom>
                <a:rect b="b" l="l" r="r" t="t"/>
                <a:pathLst>
                  <a:path extrusionOk="0" h="5766" w="6035">
                    <a:moveTo>
                      <a:pt x="421" y="0"/>
                    </a:moveTo>
                    <a:cubicBezTo>
                      <a:pt x="332" y="0"/>
                      <a:pt x="243" y="49"/>
                      <a:pt x="204" y="143"/>
                    </a:cubicBezTo>
                    <a:lnTo>
                      <a:pt x="59" y="482"/>
                    </a:lnTo>
                    <a:cubicBezTo>
                      <a:pt x="0" y="617"/>
                      <a:pt x="10" y="772"/>
                      <a:pt x="88" y="888"/>
                    </a:cubicBezTo>
                    <a:cubicBezTo>
                      <a:pt x="397" y="1372"/>
                      <a:pt x="784" y="1759"/>
                      <a:pt x="1229" y="2078"/>
                    </a:cubicBezTo>
                    <a:cubicBezTo>
                      <a:pt x="1375" y="2175"/>
                      <a:pt x="1433" y="2349"/>
                      <a:pt x="1394" y="2514"/>
                    </a:cubicBezTo>
                    <a:cubicBezTo>
                      <a:pt x="1278" y="2949"/>
                      <a:pt x="1297" y="3433"/>
                      <a:pt x="1452" y="3927"/>
                    </a:cubicBezTo>
                    <a:cubicBezTo>
                      <a:pt x="1704" y="4711"/>
                      <a:pt x="2275" y="5407"/>
                      <a:pt x="2197" y="5766"/>
                    </a:cubicBezTo>
                    <a:cubicBezTo>
                      <a:pt x="2710" y="5688"/>
                      <a:pt x="3533" y="4962"/>
                      <a:pt x="3223" y="4207"/>
                    </a:cubicBezTo>
                    <a:lnTo>
                      <a:pt x="3223" y="4207"/>
                    </a:lnTo>
                    <a:cubicBezTo>
                      <a:pt x="3557" y="4397"/>
                      <a:pt x="3929" y="4448"/>
                      <a:pt x="4231" y="4448"/>
                    </a:cubicBezTo>
                    <a:cubicBezTo>
                      <a:pt x="4576" y="4448"/>
                      <a:pt x="4830" y="4382"/>
                      <a:pt x="4830" y="4382"/>
                    </a:cubicBezTo>
                    <a:cubicBezTo>
                      <a:pt x="4830" y="4382"/>
                      <a:pt x="4888" y="3646"/>
                      <a:pt x="4423" y="2940"/>
                    </a:cubicBezTo>
                    <a:lnTo>
                      <a:pt x="4423" y="2940"/>
                    </a:lnTo>
                    <a:cubicBezTo>
                      <a:pt x="4555" y="2964"/>
                      <a:pt x="4680" y="2976"/>
                      <a:pt x="4795" y="2976"/>
                    </a:cubicBezTo>
                    <a:cubicBezTo>
                      <a:pt x="5643" y="2976"/>
                      <a:pt x="6035" y="2354"/>
                      <a:pt x="5933" y="1604"/>
                    </a:cubicBezTo>
                    <a:lnTo>
                      <a:pt x="5933" y="1604"/>
                    </a:lnTo>
                    <a:cubicBezTo>
                      <a:pt x="5757" y="1740"/>
                      <a:pt x="5588" y="1797"/>
                      <a:pt x="5408" y="1797"/>
                    </a:cubicBezTo>
                    <a:cubicBezTo>
                      <a:pt x="5101" y="1797"/>
                      <a:pt x="4760" y="1634"/>
                      <a:pt x="4297" y="1420"/>
                    </a:cubicBezTo>
                    <a:cubicBezTo>
                      <a:pt x="3948" y="1256"/>
                      <a:pt x="3524" y="1099"/>
                      <a:pt x="3089" y="1099"/>
                    </a:cubicBezTo>
                    <a:cubicBezTo>
                      <a:pt x="2753" y="1099"/>
                      <a:pt x="2411" y="1192"/>
                      <a:pt x="2091" y="1449"/>
                    </a:cubicBezTo>
                    <a:cubicBezTo>
                      <a:pt x="1996" y="1525"/>
                      <a:pt x="1881" y="1561"/>
                      <a:pt x="1767" y="1561"/>
                    </a:cubicBezTo>
                    <a:cubicBezTo>
                      <a:pt x="1604" y="1561"/>
                      <a:pt x="1443" y="1486"/>
                      <a:pt x="1346" y="1343"/>
                    </a:cubicBezTo>
                    <a:cubicBezTo>
                      <a:pt x="1104" y="1004"/>
                      <a:pt x="871" y="588"/>
                      <a:pt x="639" y="133"/>
                    </a:cubicBezTo>
                    <a:cubicBezTo>
                      <a:pt x="592" y="44"/>
                      <a:pt x="506" y="0"/>
                      <a:pt x="4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7" name="Google Shape;1857;p16"/>
              <p:cNvSpPr/>
              <p:nvPr/>
            </p:nvSpPr>
            <p:spPr>
              <a:xfrm rot="10800000">
                <a:off x="335658" y="2183524"/>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8" name="Google Shape;1858;p16"/>
              <p:cNvSpPr/>
              <p:nvPr/>
            </p:nvSpPr>
            <p:spPr>
              <a:xfrm rot="10800000">
                <a:off x="200085" y="3174248"/>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9" name="Google Shape;1859;p16"/>
              <p:cNvSpPr/>
              <p:nvPr/>
            </p:nvSpPr>
            <p:spPr>
              <a:xfrm rot="10800000">
                <a:off x="200085" y="3032104"/>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0" name="Google Shape;1860;p16"/>
              <p:cNvSpPr/>
              <p:nvPr/>
            </p:nvSpPr>
            <p:spPr>
              <a:xfrm rot="10800000">
                <a:off x="200085" y="2889536"/>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1" name="Google Shape;1861;p16"/>
              <p:cNvSpPr/>
              <p:nvPr/>
            </p:nvSpPr>
            <p:spPr>
              <a:xfrm rot="10800000">
                <a:off x="200085" y="2451809"/>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2" name="Google Shape;1862;p16"/>
              <p:cNvSpPr/>
              <p:nvPr/>
            </p:nvSpPr>
            <p:spPr>
              <a:xfrm rot="10800000">
                <a:off x="200085" y="2309712"/>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3" name="Google Shape;1863;p16"/>
              <p:cNvSpPr/>
              <p:nvPr/>
            </p:nvSpPr>
            <p:spPr>
              <a:xfrm rot="10800000">
                <a:off x="200085" y="2167568"/>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4" name="Google Shape;1864;p16"/>
              <p:cNvSpPr/>
              <p:nvPr/>
            </p:nvSpPr>
            <p:spPr>
              <a:xfrm rot="10800000">
                <a:off x="357324" y="3174248"/>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5" name="Google Shape;1865;p16"/>
              <p:cNvSpPr/>
              <p:nvPr/>
            </p:nvSpPr>
            <p:spPr>
              <a:xfrm rot="10800000">
                <a:off x="357324" y="3032104"/>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6" name="Google Shape;1866;p16"/>
              <p:cNvSpPr/>
              <p:nvPr/>
            </p:nvSpPr>
            <p:spPr>
              <a:xfrm rot="10800000">
                <a:off x="357324" y="2889536"/>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7" name="Google Shape;1867;p16"/>
              <p:cNvSpPr/>
              <p:nvPr/>
            </p:nvSpPr>
            <p:spPr>
              <a:xfrm rot="10800000">
                <a:off x="357324" y="2451809"/>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8" name="Google Shape;1868;p16"/>
              <p:cNvSpPr/>
              <p:nvPr/>
            </p:nvSpPr>
            <p:spPr>
              <a:xfrm rot="10800000">
                <a:off x="357324" y="2309712"/>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9" name="Google Shape;1869;p16"/>
              <p:cNvSpPr/>
              <p:nvPr/>
            </p:nvSpPr>
            <p:spPr>
              <a:xfrm rot="10800000">
                <a:off x="357324" y="2167568"/>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0" name="Google Shape;1870;p16"/>
              <p:cNvSpPr/>
              <p:nvPr/>
            </p:nvSpPr>
            <p:spPr>
              <a:xfrm rot="10800000">
                <a:off x="244597" y="2633536"/>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1" name="Google Shape;1871;p16"/>
              <p:cNvSpPr/>
              <p:nvPr/>
            </p:nvSpPr>
            <p:spPr>
              <a:xfrm rot="10800000">
                <a:off x="313178" y="2719199"/>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2" name="Google Shape;1872;p16"/>
              <p:cNvSpPr/>
              <p:nvPr/>
            </p:nvSpPr>
            <p:spPr>
              <a:xfrm rot="10800000">
                <a:off x="267078" y="3298129"/>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3" name="Google Shape;1873;p16"/>
              <p:cNvSpPr/>
              <p:nvPr/>
            </p:nvSpPr>
            <p:spPr>
              <a:xfrm rot="10800000">
                <a:off x="267078" y="2089248"/>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4" name="Google Shape;1874;p16"/>
              <p:cNvSpPr/>
              <p:nvPr/>
            </p:nvSpPr>
            <p:spPr>
              <a:xfrm rot="10800000">
                <a:off x="335658" y="165618"/>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5" name="Google Shape;1875;p16"/>
              <p:cNvSpPr/>
              <p:nvPr/>
            </p:nvSpPr>
            <p:spPr>
              <a:xfrm rot="10800000">
                <a:off x="200085" y="1156342"/>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6" name="Google Shape;1876;p16"/>
              <p:cNvSpPr/>
              <p:nvPr/>
            </p:nvSpPr>
            <p:spPr>
              <a:xfrm rot="10800000">
                <a:off x="200085" y="1014198"/>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7" name="Google Shape;1877;p16"/>
              <p:cNvSpPr/>
              <p:nvPr/>
            </p:nvSpPr>
            <p:spPr>
              <a:xfrm rot="10800000">
                <a:off x="200085" y="871631"/>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8" name="Google Shape;1878;p16"/>
              <p:cNvSpPr/>
              <p:nvPr/>
            </p:nvSpPr>
            <p:spPr>
              <a:xfrm rot="10800000">
                <a:off x="200085" y="433903"/>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9" name="Google Shape;1879;p16"/>
              <p:cNvSpPr/>
              <p:nvPr/>
            </p:nvSpPr>
            <p:spPr>
              <a:xfrm rot="10800000">
                <a:off x="200085" y="291806"/>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0" name="Google Shape;1880;p16"/>
              <p:cNvSpPr/>
              <p:nvPr/>
            </p:nvSpPr>
            <p:spPr>
              <a:xfrm rot="10800000">
                <a:off x="200085" y="1496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1" name="Google Shape;1881;p16"/>
              <p:cNvSpPr/>
              <p:nvPr/>
            </p:nvSpPr>
            <p:spPr>
              <a:xfrm rot="10800000">
                <a:off x="357324" y="1156342"/>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2" name="Google Shape;1882;p16"/>
              <p:cNvSpPr/>
              <p:nvPr/>
            </p:nvSpPr>
            <p:spPr>
              <a:xfrm rot="10800000">
                <a:off x="357324" y="1014198"/>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3" name="Google Shape;1883;p16"/>
              <p:cNvSpPr/>
              <p:nvPr/>
            </p:nvSpPr>
            <p:spPr>
              <a:xfrm rot="10800000">
                <a:off x="357324" y="871631"/>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4" name="Google Shape;1884;p16"/>
              <p:cNvSpPr/>
              <p:nvPr/>
            </p:nvSpPr>
            <p:spPr>
              <a:xfrm rot="10800000">
                <a:off x="357324" y="433903"/>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5" name="Google Shape;1885;p16"/>
              <p:cNvSpPr/>
              <p:nvPr/>
            </p:nvSpPr>
            <p:spPr>
              <a:xfrm rot="10800000">
                <a:off x="357324" y="291806"/>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6" name="Google Shape;1886;p16"/>
              <p:cNvSpPr/>
              <p:nvPr/>
            </p:nvSpPr>
            <p:spPr>
              <a:xfrm rot="10800000">
                <a:off x="357324" y="1496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7" name="Google Shape;1887;p16"/>
              <p:cNvSpPr/>
              <p:nvPr/>
            </p:nvSpPr>
            <p:spPr>
              <a:xfrm rot="10800000">
                <a:off x="244597" y="61563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8" name="Google Shape;1888;p16"/>
              <p:cNvSpPr/>
              <p:nvPr/>
            </p:nvSpPr>
            <p:spPr>
              <a:xfrm rot="10800000">
                <a:off x="313178" y="701293"/>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9" name="Google Shape;1889;p16"/>
              <p:cNvSpPr/>
              <p:nvPr/>
            </p:nvSpPr>
            <p:spPr>
              <a:xfrm rot="10800000">
                <a:off x="267078" y="1280224"/>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0" name="Google Shape;1890;p16"/>
              <p:cNvSpPr/>
              <p:nvPr/>
            </p:nvSpPr>
            <p:spPr>
              <a:xfrm rot="10800000">
                <a:off x="267078" y="71342"/>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1" name="Google Shape;1891;p16"/>
              <p:cNvSpPr/>
              <p:nvPr/>
            </p:nvSpPr>
            <p:spPr>
              <a:xfrm rot="-807623">
                <a:off x="263545" y="1728244"/>
                <a:ext cx="121474" cy="321823"/>
              </a:xfrm>
              <a:custGeom>
                <a:rect b="b" l="l" r="r" t="t"/>
                <a:pathLst>
                  <a:path extrusionOk="0" h="10977" w="4143">
                    <a:moveTo>
                      <a:pt x="2961" y="0"/>
                    </a:moveTo>
                    <a:lnTo>
                      <a:pt x="165" y="9697"/>
                    </a:lnTo>
                    <a:cubicBezTo>
                      <a:pt x="0" y="10258"/>
                      <a:pt x="281" y="10829"/>
                      <a:pt x="765" y="10955"/>
                    </a:cubicBezTo>
                    <a:cubicBezTo>
                      <a:pt x="825" y="10970"/>
                      <a:pt x="885" y="10977"/>
                      <a:pt x="946" y="10977"/>
                    </a:cubicBezTo>
                    <a:cubicBezTo>
                      <a:pt x="1370" y="10977"/>
                      <a:pt x="1777" y="10632"/>
                      <a:pt x="1887" y="10133"/>
                    </a:cubicBezTo>
                    <a:lnTo>
                      <a:pt x="4142" y="300"/>
                    </a:lnTo>
                    <a:lnTo>
                      <a:pt x="296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2" name="Google Shape;1892;p16"/>
              <p:cNvSpPr/>
              <p:nvPr/>
            </p:nvSpPr>
            <p:spPr>
              <a:xfrm rot="-807623">
                <a:off x="177751" y="1443357"/>
                <a:ext cx="307336" cy="316312"/>
              </a:xfrm>
              <a:custGeom>
                <a:rect b="b" l="l" r="r" t="t"/>
                <a:pathLst>
                  <a:path extrusionOk="0" h="10789" w="10482">
                    <a:moveTo>
                      <a:pt x="5584" y="1"/>
                    </a:moveTo>
                    <a:cubicBezTo>
                      <a:pt x="3416" y="1"/>
                      <a:pt x="1358" y="1729"/>
                      <a:pt x="726" y="4262"/>
                    </a:cubicBezTo>
                    <a:cubicBezTo>
                      <a:pt x="1" y="7175"/>
                      <a:pt x="1423" y="10040"/>
                      <a:pt x="3920" y="10669"/>
                    </a:cubicBezTo>
                    <a:cubicBezTo>
                      <a:pt x="4244" y="10749"/>
                      <a:pt x="4570" y="10788"/>
                      <a:pt x="4894" y="10788"/>
                    </a:cubicBezTo>
                    <a:cubicBezTo>
                      <a:pt x="7056" y="10788"/>
                      <a:pt x="9116" y="9060"/>
                      <a:pt x="9756" y="6527"/>
                    </a:cubicBezTo>
                    <a:cubicBezTo>
                      <a:pt x="10481" y="3614"/>
                      <a:pt x="9049" y="749"/>
                      <a:pt x="6562" y="120"/>
                    </a:cubicBezTo>
                    <a:cubicBezTo>
                      <a:pt x="6237" y="39"/>
                      <a:pt x="5909" y="1"/>
                      <a:pt x="558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3" name="Google Shape;1893;p16"/>
              <p:cNvSpPr/>
              <p:nvPr/>
            </p:nvSpPr>
            <p:spPr>
              <a:xfrm rot="-807623">
                <a:off x="215258" y="1480300"/>
                <a:ext cx="235267" cy="101059"/>
              </a:xfrm>
              <a:custGeom>
                <a:rect b="b" l="l" r="r" t="t"/>
                <a:pathLst>
                  <a:path extrusionOk="0" h="3447" w="8024">
                    <a:moveTo>
                      <a:pt x="1521" y="1"/>
                    </a:moveTo>
                    <a:cubicBezTo>
                      <a:pt x="1414" y="1"/>
                      <a:pt x="1308" y="44"/>
                      <a:pt x="1229" y="137"/>
                    </a:cubicBezTo>
                    <a:lnTo>
                      <a:pt x="436" y="998"/>
                    </a:lnTo>
                    <a:lnTo>
                      <a:pt x="262" y="321"/>
                    </a:lnTo>
                    <a:cubicBezTo>
                      <a:pt x="165" y="418"/>
                      <a:pt x="78" y="524"/>
                      <a:pt x="0" y="640"/>
                    </a:cubicBezTo>
                    <a:lnTo>
                      <a:pt x="262" y="1685"/>
                    </a:lnTo>
                    <a:lnTo>
                      <a:pt x="1055" y="814"/>
                    </a:lnTo>
                    <a:cubicBezTo>
                      <a:pt x="1136" y="727"/>
                      <a:pt x="1241" y="686"/>
                      <a:pt x="1345" y="686"/>
                    </a:cubicBezTo>
                    <a:cubicBezTo>
                      <a:pt x="1517" y="686"/>
                      <a:pt x="1685" y="796"/>
                      <a:pt x="1733" y="989"/>
                    </a:cubicBezTo>
                    <a:lnTo>
                      <a:pt x="2023" y="2121"/>
                    </a:lnTo>
                    <a:lnTo>
                      <a:pt x="2807" y="1260"/>
                    </a:lnTo>
                    <a:cubicBezTo>
                      <a:pt x="2889" y="1167"/>
                      <a:pt x="2996" y="1124"/>
                      <a:pt x="3102" y="1124"/>
                    </a:cubicBezTo>
                    <a:cubicBezTo>
                      <a:pt x="3272" y="1124"/>
                      <a:pt x="3437" y="1234"/>
                      <a:pt x="3484" y="1424"/>
                    </a:cubicBezTo>
                    <a:lnTo>
                      <a:pt x="3775" y="2566"/>
                    </a:lnTo>
                    <a:lnTo>
                      <a:pt x="4568" y="1695"/>
                    </a:lnTo>
                    <a:cubicBezTo>
                      <a:pt x="4649" y="1607"/>
                      <a:pt x="4754" y="1566"/>
                      <a:pt x="4858" y="1566"/>
                    </a:cubicBezTo>
                    <a:cubicBezTo>
                      <a:pt x="5030" y="1566"/>
                      <a:pt x="5197" y="1677"/>
                      <a:pt x="5246" y="1869"/>
                    </a:cubicBezTo>
                    <a:lnTo>
                      <a:pt x="5536" y="3002"/>
                    </a:lnTo>
                    <a:lnTo>
                      <a:pt x="6330" y="2140"/>
                    </a:lnTo>
                    <a:cubicBezTo>
                      <a:pt x="6411" y="2047"/>
                      <a:pt x="6519" y="2004"/>
                      <a:pt x="6625" y="2004"/>
                    </a:cubicBezTo>
                    <a:cubicBezTo>
                      <a:pt x="6794" y="2004"/>
                      <a:pt x="6959" y="2114"/>
                      <a:pt x="7007" y="2305"/>
                    </a:cubicBezTo>
                    <a:lnTo>
                      <a:pt x="7288" y="3447"/>
                    </a:lnTo>
                    <a:lnTo>
                      <a:pt x="8023" y="2643"/>
                    </a:lnTo>
                    <a:cubicBezTo>
                      <a:pt x="7994" y="2508"/>
                      <a:pt x="7965" y="2372"/>
                      <a:pt x="7936" y="2247"/>
                    </a:cubicBezTo>
                    <a:lnTo>
                      <a:pt x="7462" y="2760"/>
                    </a:lnTo>
                    <a:lnTo>
                      <a:pt x="7171" y="1627"/>
                    </a:lnTo>
                    <a:cubicBezTo>
                      <a:pt x="7123" y="1435"/>
                      <a:pt x="6955" y="1325"/>
                      <a:pt x="6784" y="1325"/>
                    </a:cubicBezTo>
                    <a:cubicBezTo>
                      <a:pt x="6680" y="1325"/>
                      <a:pt x="6575" y="1365"/>
                      <a:pt x="6494" y="1453"/>
                    </a:cubicBezTo>
                    <a:lnTo>
                      <a:pt x="5710" y="2324"/>
                    </a:lnTo>
                    <a:lnTo>
                      <a:pt x="5420" y="1182"/>
                    </a:lnTo>
                    <a:cubicBezTo>
                      <a:pt x="5372" y="992"/>
                      <a:pt x="5207" y="882"/>
                      <a:pt x="5038" y="882"/>
                    </a:cubicBezTo>
                    <a:cubicBezTo>
                      <a:pt x="4932" y="882"/>
                      <a:pt x="4824" y="925"/>
                      <a:pt x="4742" y="1018"/>
                    </a:cubicBezTo>
                    <a:lnTo>
                      <a:pt x="3949" y="1879"/>
                    </a:lnTo>
                    <a:lnTo>
                      <a:pt x="3659" y="747"/>
                    </a:lnTo>
                    <a:cubicBezTo>
                      <a:pt x="3610" y="554"/>
                      <a:pt x="3442" y="444"/>
                      <a:pt x="3271" y="444"/>
                    </a:cubicBezTo>
                    <a:cubicBezTo>
                      <a:pt x="3167" y="444"/>
                      <a:pt x="3062" y="485"/>
                      <a:pt x="2981" y="572"/>
                    </a:cubicBezTo>
                    <a:lnTo>
                      <a:pt x="2188" y="1443"/>
                    </a:lnTo>
                    <a:lnTo>
                      <a:pt x="1907" y="301"/>
                    </a:lnTo>
                    <a:cubicBezTo>
                      <a:pt x="1859" y="111"/>
                      <a:pt x="1691" y="1"/>
                      <a:pt x="152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4" name="Google Shape;1894;p16"/>
              <p:cNvSpPr/>
              <p:nvPr/>
            </p:nvSpPr>
            <p:spPr>
              <a:xfrm rot="-807623">
                <a:off x="453427" y="1572843"/>
                <a:ext cx="11376" cy="11375"/>
              </a:xfrm>
              <a:custGeom>
                <a:rect b="b" l="l" r="r" t="t"/>
                <a:pathLst>
                  <a:path extrusionOk="0" h="388" w="388">
                    <a:moveTo>
                      <a:pt x="194" y="0"/>
                    </a:moveTo>
                    <a:cubicBezTo>
                      <a:pt x="87" y="0"/>
                      <a:pt x="0" y="88"/>
                      <a:pt x="0" y="194"/>
                    </a:cubicBezTo>
                    <a:cubicBezTo>
                      <a:pt x="0" y="300"/>
                      <a:pt x="87" y="388"/>
                      <a:pt x="194" y="388"/>
                    </a:cubicBezTo>
                    <a:cubicBezTo>
                      <a:pt x="300" y="388"/>
                      <a:pt x="387" y="300"/>
                      <a:pt x="387" y="194"/>
                    </a:cubicBezTo>
                    <a:cubicBezTo>
                      <a:pt x="387" y="88"/>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5" name="Google Shape;1895;p16"/>
              <p:cNvSpPr/>
              <p:nvPr/>
            </p:nvSpPr>
            <p:spPr>
              <a:xfrm rot="-807623">
                <a:off x="421563" y="1572601"/>
                <a:ext cx="11376" cy="11375"/>
              </a:xfrm>
              <a:custGeom>
                <a:rect b="b" l="l" r="r" t="t"/>
                <a:pathLst>
                  <a:path extrusionOk="0" h="388" w="388">
                    <a:moveTo>
                      <a:pt x="194" y="0"/>
                    </a:moveTo>
                    <a:cubicBezTo>
                      <a:pt x="88" y="0"/>
                      <a:pt x="0" y="87"/>
                      <a:pt x="0" y="194"/>
                    </a:cubicBezTo>
                    <a:cubicBezTo>
                      <a:pt x="0" y="300"/>
                      <a:pt x="88" y="387"/>
                      <a:pt x="194" y="387"/>
                    </a:cubicBezTo>
                    <a:cubicBezTo>
                      <a:pt x="300" y="387"/>
                      <a:pt x="388" y="300"/>
                      <a:pt x="388" y="194"/>
                    </a:cubicBezTo>
                    <a:cubicBezTo>
                      <a:pt x="388"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6" name="Google Shape;1896;p16"/>
              <p:cNvSpPr/>
              <p:nvPr/>
            </p:nvSpPr>
            <p:spPr>
              <a:xfrm rot="-807623">
                <a:off x="389691" y="1572332"/>
                <a:ext cx="11376" cy="11375"/>
              </a:xfrm>
              <a:custGeom>
                <a:rect b="b" l="l" r="r" t="t"/>
                <a:pathLst>
                  <a:path extrusionOk="0" h="388" w="388">
                    <a:moveTo>
                      <a:pt x="194" y="1"/>
                    </a:moveTo>
                    <a:cubicBezTo>
                      <a:pt x="88" y="1"/>
                      <a:pt x="1" y="88"/>
                      <a:pt x="1" y="194"/>
                    </a:cubicBezTo>
                    <a:cubicBezTo>
                      <a:pt x="1" y="301"/>
                      <a:pt x="88" y="388"/>
                      <a:pt x="194" y="388"/>
                    </a:cubicBezTo>
                    <a:cubicBezTo>
                      <a:pt x="301" y="388"/>
                      <a:pt x="388" y="30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7" name="Google Shape;1897;p16"/>
              <p:cNvSpPr/>
              <p:nvPr/>
            </p:nvSpPr>
            <p:spPr>
              <a:xfrm rot="-807623">
                <a:off x="357758" y="1571805"/>
                <a:ext cx="11376" cy="11375"/>
              </a:xfrm>
              <a:custGeom>
                <a:rect b="b" l="l" r="r" t="t"/>
                <a:pathLst>
                  <a:path extrusionOk="0" h="388" w="388">
                    <a:moveTo>
                      <a:pt x="194" y="1"/>
                    </a:moveTo>
                    <a:cubicBezTo>
                      <a:pt x="88" y="1"/>
                      <a:pt x="1" y="88"/>
                      <a:pt x="1" y="194"/>
                    </a:cubicBezTo>
                    <a:cubicBezTo>
                      <a:pt x="1" y="311"/>
                      <a:pt x="88" y="388"/>
                      <a:pt x="194" y="388"/>
                    </a:cubicBezTo>
                    <a:cubicBezTo>
                      <a:pt x="301" y="388"/>
                      <a:pt x="388" y="31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8" name="Google Shape;1898;p16"/>
              <p:cNvSpPr/>
              <p:nvPr/>
            </p:nvSpPr>
            <p:spPr>
              <a:xfrm rot="-807623">
                <a:off x="325894" y="1571564"/>
                <a:ext cx="11376" cy="11375"/>
              </a:xfrm>
              <a:custGeom>
                <a:rect b="b" l="l" r="r" t="t"/>
                <a:pathLst>
                  <a:path extrusionOk="0" h="388" w="388">
                    <a:moveTo>
                      <a:pt x="194" y="1"/>
                    </a:moveTo>
                    <a:cubicBezTo>
                      <a:pt x="88" y="1"/>
                      <a:pt x="1" y="88"/>
                      <a:pt x="1" y="194"/>
                    </a:cubicBezTo>
                    <a:cubicBezTo>
                      <a:pt x="1" y="301"/>
                      <a:pt x="88" y="388"/>
                      <a:pt x="194" y="388"/>
                    </a:cubicBezTo>
                    <a:cubicBezTo>
                      <a:pt x="301" y="388"/>
                      <a:pt x="388" y="30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9" name="Google Shape;1899;p16"/>
              <p:cNvSpPr/>
              <p:nvPr/>
            </p:nvSpPr>
            <p:spPr>
              <a:xfrm rot="-807623">
                <a:off x="294057" y="1571315"/>
                <a:ext cx="11376" cy="11375"/>
              </a:xfrm>
              <a:custGeom>
                <a:rect b="b" l="l" r="r" t="t"/>
                <a:pathLst>
                  <a:path extrusionOk="0" h="388" w="388">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0" name="Google Shape;1900;p16"/>
              <p:cNvSpPr/>
              <p:nvPr/>
            </p:nvSpPr>
            <p:spPr>
              <a:xfrm rot="-807623">
                <a:off x="262189" y="1571045"/>
                <a:ext cx="11376" cy="11405"/>
              </a:xfrm>
              <a:custGeom>
                <a:rect b="b" l="l" r="r" t="t"/>
                <a:pathLst>
                  <a:path extrusionOk="0" h="389" w="388">
                    <a:moveTo>
                      <a:pt x="194" y="1"/>
                    </a:moveTo>
                    <a:cubicBezTo>
                      <a:pt x="87" y="1"/>
                      <a:pt x="0" y="88"/>
                      <a:pt x="0" y="195"/>
                    </a:cubicBezTo>
                    <a:cubicBezTo>
                      <a:pt x="0" y="301"/>
                      <a:pt x="87" y="388"/>
                      <a:pt x="194" y="388"/>
                    </a:cubicBezTo>
                    <a:cubicBezTo>
                      <a:pt x="300" y="388"/>
                      <a:pt x="387" y="301"/>
                      <a:pt x="387" y="195"/>
                    </a:cubicBezTo>
                    <a:cubicBezTo>
                      <a:pt x="387" y="88"/>
                      <a:pt x="300"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1" name="Google Shape;1901;p16"/>
              <p:cNvSpPr/>
              <p:nvPr/>
            </p:nvSpPr>
            <p:spPr>
              <a:xfrm rot="-807623">
                <a:off x="230260" y="1570547"/>
                <a:ext cx="11376" cy="11375"/>
              </a:xfrm>
              <a:custGeom>
                <a:rect b="b" l="l" r="r" t="t"/>
                <a:pathLst>
                  <a:path extrusionOk="0" h="388" w="388">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2" name="Google Shape;1902;p16"/>
              <p:cNvSpPr/>
              <p:nvPr/>
            </p:nvSpPr>
            <p:spPr>
              <a:xfrm rot="-807623">
                <a:off x="198388" y="1570278"/>
                <a:ext cx="11376" cy="11375"/>
              </a:xfrm>
              <a:custGeom>
                <a:rect b="b" l="l" r="r" t="t"/>
                <a:pathLst>
                  <a:path extrusionOk="0" h="388" w="388">
                    <a:moveTo>
                      <a:pt x="194" y="1"/>
                    </a:moveTo>
                    <a:cubicBezTo>
                      <a:pt x="88" y="1"/>
                      <a:pt x="0" y="88"/>
                      <a:pt x="0" y="194"/>
                    </a:cubicBezTo>
                    <a:cubicBezTo>
                      <a:pt x="0" y="301"/>
                      <a:pt x="88" y="388"/>
                      <a:pt x="194" y="388"/>
                    </a:cubicBezTo>
                    <a:cubicBezTo>
                      <a:pt x="300" y="388"/>
                      <a:pt x="388" y="301"/>
                      <a:pt x="388" y="194"/>
                    </a:cubicBezTo>
                    <a:cubicBezTo>
                      <a:pt x="388" y="88"/>
                      <a:pt x="300"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3" name="Google Shape;1903;p16"/>
              <p:cNvSpPr/>
              <p:nvPr/>
            </p:nvSpPr>
            <p:spPr>
              <a:xfrm rot="-807623">
                <a:off x="197798" y="1563484"/>
                <a:ext cx="267314" cy="77487"/>
              </a:xfrm>
              <a:custGeom>
                <a:rect b="b" l="l" r="r" t="t"/>
                <a:pathLst>
                  <a:path extrusionOk="0" h="2643" w="9117">
                    <a:moveTo>
                      <a:pt x="97" y="1"/>
                    </a:moveTo>
                    <a:cubicBezTo>
                      <a:pt x="77" y="59"/>
                      <a:pt x="68" y="107"/>
                      <a:pt x="48" y="165"/>
                    </a:cubicBezTo>
                    <a:cubicBezTo>
                      <a:pt x="29" y="243"/>
                      <a:pt x="19" y="310"/>
                      <a:pt x="0" y="388"/>
                    </a:cubicBezTo>
                    <a:lnTo>
                      <a:pt x="9020" y="2643"/>
                    </a:lnTo>
                    <a:cubicBezTo>
                      <a:pt x="9039" y="2575"/>
                      <a:pt x="9058" y="2497"/>
                      <a:pt x="9078" y="2430"/>
                    </a:cubicBezTo>
                    <a:cubicBezTo>
                      <a:pt x="9087" y="2372"/>
                      <a:pt x="9107" y="2314"/>
                      <a:pt x="9116" y="2255"/>
                    </a:cubicBezTo>
                    <a:lnTo>
                      <a:pt x="97"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4" name="Google Shape;1904;p16"/>
              <p:cNvSpPr/>
              <p:nvPr/>
            </p:nvSpPr>
            <p:spPr>
              <a:xfrm rot="-807623">
                <a:off x="217483" y="1628492"/>
                <a:ext cx="236117" cy="132752"/>
              </a:xfrm>
              <a:custGeom>
                <a:rect b="b" l="l" r="r" t="t"/>
                <a:pathLst>
                  <a:path extrusionOk="0" h="4528" w="8053">
                    <a:moveTo>
                      <a:pt x="603" y="0"/>
                    </a:moveTo>
                    <a:cubicBezTo>
                      <a:pt x="519" y="0"/>
                      <a:pt x="434" y="33"/>
                      <a:pt x="368" y="102"/>
                    </a:cubicBezTo>
                    <a:lnTo>
                      <a:pt x="0" y="509"/>
                    </a:lnTo>
                    <a:cubicBezTo>
                      <a:pt x="320" y="2405"/>
                      <a:pt x="1549" y="3963"/>
                      <a:pt x="3300" y="4409"/>
                    </a:cubicBezTo>
                    <a:cubicBezTo>
                      <a:pt x="3624" y="4489"/>
                      <a:pt x="3950" y="4527"/>
                      <a:pt x="4274" y="4527"/>
                    </a:cubicBezTo>
                    <a:cubicBezTo>
                      <a:pt x="5709" y="4527"/>
                      <a:pt x="7097" y="3769"/>
                      <a:pt x="8052" y="2522"/>
                    </a:cubicBezTo>
                    <a:lnTo>
                      <a:pt x="7917" y="1989"/>
                    </a:lnTo>
                    <a:cubicBezTo>
                      <a:pt x="7880" y="1839"/>
                      <a:pt x="7747" y="1752"/>
                      <a:pt x="7610" y="1752"/>
                    </a:cubicBezTo>
                    <a:cubicBezTo>
                      <a:pt x="7526" y="1752"/>
                      <a:pt x="7441" y="1784"/>
                      <a:pt x="7375" y="1854"/>
                    </a:cubicBezTo>
                    <a:lnTo>
                      <a:pt x="6746" y="2551"/>
                    </a:lnTo>
                    <a:lnTo>
                      <a:pt x="6523" y="1641"/>
                    </a:lnTo>
                    <a:cubicBezTo>
                      <a:pt x="6481" y="1490"/>
                      <a:pt x="6345" y="1404"/>
                      <a:pt x="6209" y="1404"/>
                    </a:cubicBezTo>
                    <a:cubicBezTo>
                      <a:pt x="6126" y="1404"/>
                      <a:pt x="6043" y="1436"/>
                      <a:pt x="5981" y="1505"/>
                    </a:cubicBezTo>
                    <a:lnTo>
                      <a:pt x="5352" y="2192"/>
                    </a:lnTo>
                    <a:lnTo>
                      <a:pt x="5120" y="1292"/>
                    </a:lnTo>
                    <a:cubicBezTo>
                      <a:pt x="5084" y="1137"/>
                      <a:pt x="4952" y="1048"/>
                      <a:pt x="4816" y="1048"/>
                    </a:cubicBezTo>
                    <a:cubicBezTo>
                      <a:pt x="4731" y="1048"/>
                      <a:pt x="4645" y="1083"/>
                      <a:pt x="4578" y="1157"/>
                    </a:cubicBezTo>
                    <a:lnTo>
                      <a:pt x="3949" y="1844"/>
                    </a:lnTo>
                    <a:lnTo>
                      <a:pt x="3717" y="934"/>
                    </a:lnTo>
                    <a:cubicBezTo>
                      <a:pt x="3680" y="784"/>
                      <a:pt x="3547" y="697"/>
                      <a:pt x="3412" y="697"/>
                    </a:cubicBezTo>
                    <a:cubicBezTo>
                      <a:pt x="3330" y="697"/>
                      <a:pt x="3247" y="729"/>
                      <a:pt x="3184" y="799"/>
                    </a:cubicBezTo>
                    <a:lnTo>
                      <a:pt x="2546" y="1496"/>
                    </a:lnTo>
                    <a:lnTo>
                      <a:pt x="2323" y="586"/>
                    </a:lnTo>
                    <a:cubicBezTo>
                      <a:pt x="2281" y="436"/>
                      <a:pt x="2145" y="349"/>
                      <a:pt x="2009" y="349"/>
                    </a:cubicBezTo>
                    <a:cubicBezTo>
                      <a:pt x="1926" y="349"/>
                      <a:pt x="1843" y="381"/>
                      <a:pt x="1781" y="451"/>
                    </a:cubicBezTo>
                    <a:lnTo>
                      <a:pt x="1152" y="1147"/>
                    </a:lnTo>
                    <a:lnTo>
                      <a:pt x="920" y="238"/>
                    </a:lnTo>
                    <a:lnTo>
                      <a:pt x="910" y="238"/>
                    </a:lnTo>
                    <a:cubicBezTo>
                      <a:pt x="874" y="87"/>
                      <a:pt x="741" y="0"/>
                      <a:pt x="60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5" name="Google Shape;1905;p16"/>
              <p:cNvSpPr/>
              <p:nvPr/>
            </p:nvSpPr>
            <p:spPr>
              <a:xfrm rot="-807623">
                <a:off x="232298" y="1676981"/>
                <a:ext cx="204041" cy="85257"/>
              </a:xfrm>
              <a:custGeom>
                <a:rect b="b" l="l" r="r" t="t"/>
                <a:pathLst>
                  <a:path extrusionOk="0" h="2908" w="6959">
                    <a:moveTo>
                      <a:pt x="0" y="0"/>
                    </a:moveTo>
                    <a:lnTo>
                      <a:pt x="0" y="0"/>
                    </a:lnTo>
                    <a:cubicBezTo>
                      <a:pt x="532" y="1375"/>
                      <a:pt x="1597" y="2439"/>
                      <a:pt x="3000" y="2788"/>
                    </a:cubicBezTo>
                    <a:cubicBezTo>
                      <a:pt x="3327" y="2869"/>
                      <a:pt x="3657" y="2908"/>
                      <a:pt x="3983" y="2908"/>
                    </a:cubicBezTo>
                    <a:cubicBezTo>
                      <a:pt x="5058" y="2908"/>
                      <a:pt x="6105" y="2485"/>
                      <a:pt x="6958" y="1742"/>
                    </a:cubicBezTo>
                    <a:lnTo>
                      <a:pt x="0"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6" name="Google Shape;1906;p16"/>
              <p:cNvSpPr/>
              <p:nvPr/>
            </p:nvSpPr>
            <p:spPr>
              <a:xfrm rot="10800000">
                <a:off x="335658" y="3859850"/>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7" name="Google Shape;1907;p16"/>
              <p:cNvSpPr/>
              <p:nvPr/>
            </p:nvSpPr>
            <p:spPr>
              <a:xfrm rot="10800000">
                <a:off x="200085" y="4850574"/>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8" name="Google Shape;1908;p16"/>
              <p:cNvSpPr/>
              <p:nvPr/>
            </p:nvSpPr>
            <p:spPr>
              <a:xfrm rot="10800000">
                <a:off x="200085" y="4708430"/>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9" name="Google Shape;1909;p16"/>
              <p:cNvSpPr/>
              <p:nvPr/>
            </p:nvSpPr>
            <p:spPr>
              <a:xfrm rot="10800000">
                <a:off x="200085" y="4565863"/>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0" name="Google Shape;1910;p16"/>
              <p:cNvSpPr/>
              <p:nvPr/>
            </p:nvSpPr>
            <p:spPr>
              <a:xfrm rot="10800000">
                <a:off x="200085" y="4128135"/>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1" name="Google Shape;1911;p16"/>
              <p:cNvSpPr/>
              <p:nvPr/>
            </p:nvSpPr>
            <p:spPr>
              <a:xfrm rot="10800000">
                <a:off x="200085" y="3986038"/>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2" name="Google Shape;1912;p16"/>
              <p:cNvSpPr/>
              <p:nvPr/>
            </p:nvSpPr>
            <p:spPr>
              <a:xfrm rot="10800000">
                <a:off x="200085" y="3843894"/>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3" name="Google Shape;1913;p16"/>
              <p:cNvSpPr/>
              <p:nvPr/>
            </p:nvSpPr>
            <p:spPr>
              <a:xfrm rot="10800000">
                <a:off x="357324" y="4850574"/>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4" name="Google Shape;1914;p16"/>
              <p:cNvSpPr/>
              <p:nvPr/>
            </p:nvSpPr>
            <p:spPr>
              <a:xfrm rot="10800000">
                <a:off x="357324" y="4708430"/>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5" name="Google Shape;1915;p16"/>
              <p:cNvSpPr/>
              <p:nvPr/>
            </p:nvSpPr>
            <p:spPr>
              <a:xfrm rot="10800000">
                <a:off x="357324" y="4565863"/>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6" name="Google Shape;1916;p16"/>
              <p:cNvSpPr/>
              <p:nvPr/>
            </p:nvSpPr>
            <p:spPr>
              <a:xfrm rot="10800000">
                <a:off x="357324" y="4128135"/>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7" name="Google Shape;1917;p16"/>
              <p:cNvSpPr/>
              <p:nvPr/>
            </p:nvSpPr>
            <p:spPr>
              <a:xfrm rot="10800000">
                <a:off x="357324" y="3986038"/>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8" name="Google Shape;1918;p16"/>
              <p:cNvSpPr/>
              <p:nvPr/>
            </p:nvSpPr>
            <p:spPr>
              <a:xfrm rot="10800000">
                <a:off x="357324" y="3843894"/>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9" name="Google Shape;1919;p16"/>
              <p:cNvSpPr/>
              <p:nvPr/>
            </p:nvSpPr>
            <p:spPr>
              <a:xfrm rot="10800000">
                <a:off x="244597" y="4309862"/>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0" name="Google Shape;1920;p16"/>
              <p:cNvSpPr/>
              <p:nvPr/>
            </p:nvSpPr>
            <p:spPr>
              <a:xfrm rot="10800000">
                <a:off x="267078" y="4974455"/>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1" name="Google Shape;1921;p16"/>
              <p:cNvSpPr/>
              <p:nvPr/>
            </p:nvSpPr>
            <p:spPr>
              <a:xfrm rot="10800000">
                <a:off x="267078" y="3765574"/>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2" name="Google Shape;1922;p16"/>
              <p:cNvSpPr/>
              <p:nvPr/>
            </p:nvSpPr>
            <p:spPr>
              <a:xfrm rot="10800000">
                <a:off x="313178" y="439733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923" name="Google Shape;1923;p1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solidFill>
                  <a:schemeClr val="accent4"/>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
    <p:spTree>
      <p:nvGrpSpPr>
        <p:cNvPr id="1924" name="Shape 1924"/>
        <p:cNvGrpSpPr/>
        <p:nvPr/>
      </p:nvGrpSpPr>
      <p:grpSpPr>
        <a:xfrm>
          <a:off x="0" y="0"/>
          <a:ext cx="0" cy="0"/>
          <a:chOff x="0" y="0"/>
          <a:chExt cx="0" cy="0"/>
        </a:xfrm>
      </p:grpSpPr>
      <p:sp>
        <p:nvSpPr>
          <p:cNvPr id="1925" name="Google Shape;1925;p17"/>
          <p:cNvSpPr txBox="1"/>
          <p:nvPr>
            <p:ph idx="1" type="subTitle"/>
          </p:nvPr>
        </p:nvSpPr>
        <p:spPr>
          <a:xfrm>
            <a:off x="720000" y="1212525"/>
            <a:ext cx="3640500" cy="11181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400"/>
              <a:buChar char="●"/>
              <a:defRPr/>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1926" name="Google Shape;1926;p1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solidFill>
                  <a:schemeClr val="accent4"/>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1927" name="Google Shape;1927;p17"/>
          <p:cNvGrpSpPr/>
          <p:nvPr/>
        </p:nvGrpSpPr>
        <p:grpSpPr>
          <a:xfrm>
            <a:off x="0" y="71438"/>
            <a:ext cx="9144000" cy="5009642"/>
            <a:chOff x="0" y="71438"/>
            <a:chExt cx="9144000" cy="5009642"/>
          </a:xfrm>
        </p:grpSpPr>
        <p:cxnSp>
          <p:nvCxnSpPr>
            <p:cNvPr id="1928" name="Google Shape;1928;p17"/>
            <p:cNvCxnSpPr/>
            <p:nvPr/>
          </p:nvCxnSpPr>
          <p:spPr>
            <a:xfrm flipH="1" rot="10800000">
              <a:off x="0" y="190425"/>
              <a:ext cx="9144000" cy="19200"/>
            </a:xfrm>
            <a:prstGeom prst="straightConnector1">
              <a:avLst/>
            </a:prstGeom>
            <a:noFill/>
            <a:ln cap="flat" cmpd="sng" w="19050">
              <a:solidFill>
                <a:srgbClr val="D62A2A"/>
              </a:solidFill>
              <a:prstDash val="lgDashDot"/>
              <a:round/>
              <a:headEnd len="med" w="med" type="none"/>
              <a:tailEnd len="med" w="med" type="none"/>
            </a:ln>
          </p:spPr>
        </p:cxnSp>
        <p:cxnSp>
          <p:nvCxnSpPr>
            <p:cNvPr id="1929" name="Google Shape;1929;p17"/>
            <p:cNvCxnSpPr/>
            <p:nvPr/>
          </p:nvCxnSpPr>
          <p:spPr>
            <a:xfrm flipH="1" rot="10800000">
              <a:off x="0" y="4933875"/>
              <a:ext cx="9144000" cy="19200"/>
            </a:xfrm>
            <a:prstGeom prst="straightConnector1">
              <a:avLst/>
            </a:prstGeom>
            <a:noFill/>
            <a:ln cap="flat" cmpd="sng" w="19050">
              <a:solidFill>
                <a:srgbClr val="D62A2A"/>
              </a:solidFill>
              <a:prstDash val="lgDashDot"/>
              <a:round/>
              <a:headEnd len="med" w="med" type="none"/>
              <a:tailEnd len="med" w="med" type="none"/>
            </a:ln>
          </p:spPr>
        </p:cxnSp>
        <p:grpSp>
          <p:nvGrpSpPr>
            <p:cNvPr id="1930" name="Google Shape;1930;p17"/>
            <p:cNvGrpSpPr/>
            <p:nvPr/>
          </p:nvGrpSpPr>
          <p:grpSpPr>
            <a:xfrm>
              <a:off x="53076" y="71438"/>
              <a:ext cx="560396" cy="5009642"/>
              <a:chOff x="53076" y="71438"/>
              <a:chExt cx="560396" cy="5009642"/>
            </a:xfrm>
          </p:grpSpPr>
          <p:sp>
            <p:nvSpPr>
              <p:cNvPr id="1931" name="Google Shape;1931;p17"/>
              <p:cNvSpPr/>
              <p:nvPr/>
            </p:nvSpPr>
            <p:spPr>
              <a:xfrm rot="-8789289">
                <a:off x="196810" y="3323895"/>
                <a:ext cx="165823" cy="163266"/>
              </a:xfrm>
              <a:custGeom>
                <a:rect b="b" l="l" r="r" t="t"/>
                <a:pathLst>
                  <a:path extrusionOk="0" h="7709" w="7830">
                    <a:moveTo>
                      <a:pt x="3576" y="1"/>
                    </a:moveTo>
                    <a:cubicBezTo>
                      <a:pt x="2620" y="1"/>
                      <a:pt x="1595" y="287"/>
                      <a:pt x="658" y="876"/>
                    </a:cubicBezTo>
                    <a:cubicBezTo>
                      <a:pt x="417" y="1031"/>
                      <a:pt x="204" y="1186"/>
                      <a:pt x="0" y="1360"/>
                    </a:cubicBezTo>
                    <a:lnTo>
                      <a:pt x="4017" y="7708"/>
                    </a:lnTo>
                    <a:cubicBezTo>
                      <a:pt x="4259" y="7602"/>
                      <a:pt x="4500" y="7476"/>
                      <a:pt x="4733" y="7331"/>
                    </a:cubicBezTo>
                    <a:cubicBezTo>
                      <a:pt x="6949" y="5928"/>
                      <a:pt x="7830" y="3344"/>
                      <a:pt x="6707" y="1563"/>
                    </a:cubicBezTo>
                    <a:cubicBezTo>
                      <a:pt x="6059" y="535"/>
                      <a:pt x="4882" y="1"/>
                      <a:pt x="357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2" name="Google Shape;1932;p17"/>
              <p:cNvSpPr/>
              <p:nvPr/>
            </p:nvSpPr>
            <p:spPr>
              <a:xfrm rot="-8789289">
                <a:off x="196450" y="3355174"/>
                <a:ext cx="95322" cy="113263"/>
              </a:xfrm>
              <a:custGeom>
                <a:rect b="b" l="l" r="r" t="t"/>
                <a:pathLst>
                  <a:path extrusionOk="0" h="5348" w="4501">
                    <a:moveTo>
                      <a:pt x="668" y="0"/>
                    </a:moveTo>
                    <a:cubicBezTo>
                      <a:pt x="568" y="0"/>
                      <a:pt x="469" y="4"/>
                      <a:pt x="368" y="10"/>
                    </a:cubicBezTo>
                    <a:cubicBezTo>
                      <a:pt x="97" y="397"/>
                      <a:pt x="1" y="755"/>
                      <a:pt x="146" y="987"/>
                    </a:cubicBezTo>
                    <a:cubicBezTo>
                      <a:pt x="260" y="1161"/>
                      <a:pt x="484" y="1242"/>
                      <a:pt x="783" y="1242"/>
                    </a:cubicBezTo>
                    <a:cubicBezTo>
                      <a:pt x="968" y="1242"/>
                      <a:pt x="1181" y="1211"/>
                      <a:pt x="1414" y="1152"/>
                    </a:cubicBezTo>
                    <a:lnTo>
                      <a:pt x="1414" y="1152"/>
                    </a:lnTo>
                    <a:cubicBezTo>
                      <a:pt x="1007" y="1636"/>
                      <a:pt x="843" y="2081"/>
                      <a:pt x="1017" y="2361"/>
                    </a:cubicBezTo>
                    <a:cubicBezTo>
                      <a:pt x="1126" y="2531"/>
                      <a:pt x="1356" y="2613"/>
                      <a:pt x="1663" y="2613"/>
                    </a:cubicBezTo>
                    <a:cubicBezTo>
                      <a:pt x="1846" y="2613"/>
                      <a:pt x="2056" y="2584"/>
                      <a:pt x="2285" y="2526"/>
                    </a:cubicBezTo>
                    <a:lnTo>
                      <a:pt x="2285" y="2526"/>
                    </a:lnTo>
                    <a:cubicBezTo>
                      <a:pt x="1878" y="3010"/>
                      <a:pt x="1714" y="3455"/>
                      <a:pt x="1888" y="3736"/>
                    </a:cubicBezTo>
                    <a:cubicBezTo>
                      <a:pt x="1995" y="3903"/>
                      <a:pt x="2221" y="3985"/>
                      <a:pt x="2521" y="3985"/>
                    </a:cubicBezTo>
                    <a:cubicBezTo>
                      <a:pt x="2707" y="3985"/>
                      <a:pt x="2922" y="3953"/>
                      <a:pt x="3156" y="3890"/>
                    </a:cubicBezTo>
                    <a:lnTo>
                      <a:pt x="3156" y="3890"/>
                    </a:lnTo>
                    <a:cubicBezTo>
                      <a:pt x="3059" y="5110"/>
                      <a:pt x="2662" y="5032"/>
                      <a:pt x="2759" y="5100"/>
                    </a:cubicBezTo>
                    <a:cubicBezTo>
                      <a:pt x="2918" y="5244"/>
                      <a:pt x="3137" y="5347"/>
                      <a:pt x="3454" y="5347"/>
                    </a:cubicBezTo>
                    <a:cubicBezTo>
                      <a:pt x="3540" y="5347"/>
                      <a:pt x="3634" y="5339"/>
                      <a:pt x="3736" y="5323"/>
                    </a:cubicBezTo>
                    <a:cubicBezTo>
                      <a:pt x="4423" y="4074"/>
                      <a:pt x="4501" y="2661"/>
                      <a:pt x="3804" y="1558"/>
                    </a:cubicBezTo>
                    <a:cubicBezTo>
                      <a:pt x="3156" y="533"/>
                      <a:pt x="1974" y="0"/>
                      <a:pt x="66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3" name="Google Shape;1933;p17"/>
              <p:cNvSpPr/>
              <p:nvPr/>
            </p:nvSpPr>
            <p:spPr>
              <a:xfrm rot="-8789289">
                <a:off x="154343" y="3173604"/>
                <a:ext cx="357864" cy="474696"/>
              </a:xfrm>
              <a:custGeom>
                <a:rect b="b" l="l" r="r" t="t"/>
                <a:pathLst>
                  <a:path extrusionOk="0" h="22414" w="16898">
                    <a:moveTo>
                      <a:pt x="5149" y="1"/>
                    </a:moveTo>
                    <a:cubicBezTo>
                      <a:pt x="3436" y="649"/>
                      <a:pt x="1723" y="1288"/>
                      <a:pt x="0" y="1927"/>
                    </a:cubicBezTo>
                    <a:cubicBezTo>
                      <a:pt x="1888" y="10027"/>
                      <a:pt x="6446" y="17236"/>
                      <a:pt x="12959" y="22414"/>
                    </a:cubicBezTo>
                    <a:cubicBezTo>
                      <a:pt x="14265" y="21136"/>
                      <a:pt x="15581" y="19859"/>
                      <a:pt x="16897" y="18591"/>
                    </a:cubicBezTo>
                    <a:cubicBezTo>
                      <a:pt x="10975" y="13898"/>
                      <a:pt x="6842" y="7365"/>
                      <a:pt x="51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4" name="Google Shape;1934;p17"/>
              <p:cNvSpPr/>
              <p:nvPr/>
            </p:nvSpPr>
            <p:spPr>
              <a:xfrm rot="-8789289">
                <a:off x="196167" y="3186196"/>
                <a:ext cx="318113" cy="455212"/>
              </a:xfrm>
              <a:custGeom>
                <a:rect b="b" l="l" r="r" t="t"/>
                <a:pathLst>
                  <a:path extrusionOk="0" h="21494" w="15021">
                    <a:moveTo>
                      <a:pt x="2700" y="0"/>
                    </a:moveTo>
                    <a:lnTo>
                      <a:pt x="2700" y="0"/>
                    </a:lnTo>
                    <a:cubicBezTo>
                      <a:pt x="1800" y="339"/>
                      <a:pt x="900" y="668"/>
                      <a:pt x="0" y="1007"/>
                    </a:cubicBezTo>
                    <a:cubicBezTo>
                      <a:pt x="1888" y="9107"/>
                      <a:pt x="6446" y="16316"/>
                      <a:pt x="12959" y="21494"/>
                    </a:cubicBezTo>
                    <a:cubicBezTo>
                      <a:pt x="13646" y="20826"/>
                      <a:pt x="14333" y="20149"/>
                      <a:pt x="15020" y="19481"/>
                    </a:cubicBezTo>
                    <a:lnTo>
                      <a:pt x="15020" y="19481"/>
                    </a:lnTo>
                    <a:cubicBezTo>
                      <a:pt x="14159" y="19800"/>
                      <a:pt x="13297" y="20110"/>
                      <a:pt x="12426" y="20410"/>
                    </a:cubicBezTo>
                    <a:cubicBezTo>
                      <a:pt x="12814" y="19433"/>
                      <a:pt x="13220" y="18465"/>
                      <a:pt x="13646" y="17507"/>
                    </a:cubicBezTo>
                    <a:lnTo>
                      <a:pt x="13646" y="17507"/>
                    </a:lnTo>
                    <a:cubicBezTo>
                      <a:pt x="12572" y="17855"/>
                      <a:pt x="11488" y="18194"/>
                      <a:pt x="10394" y="18504"/>
                    </a:cubicBezTo>
                    <a:cubicBezTo>
                      <a:pt x="10839" y="17536"/>
                      <a:pt x="11294" y="16578"/>
                      <a:pt x="11778" y="15629"/>
                    </a:cubicBezTo>
                    <a:lnTo>
                      <a:pt x="11778" y="15629"/>
                    </a:lnTo>
                    <a:cubicBezTo>
                      <a:pt x="10704" y="15929"/>
                      <a:pt x="9610" y="16210"/>
                      <a:pt x="8517" y="16471"/>
                    </a:cubicBezTo>
                    <a:cubicBezTo>
                      <a:pt x="9010" y="15513"/>
                      <a:pt x="9523" y="14565"/>
                      <a:pt x="10065" y="13636"/>
                    </a:cubicBezTo>
                    <a:lnTo>
                      <a:pt x="10065" y="13636"/>
                    </a:lnTo>
                    <a:cubicBezTo>
                      <a:pt x="8981" y="13878"/>
                      <a:pt x="7888" y="14110"/>
                      <a:pt x="6794" y="14313"/>
                    </a:cubicBezTo>
                    <a:cubicBezTo>
                      <a:pt x="7346" y="13365"/>
                      <a:pt x="7917" y="12436"/>
                      <a:pt x="8497" y="11526"/>
                    </a:cubicBezTo>
                    <a:lnTo>
                      <a:pt x="8497" y="11526"/>
                    </a:lnTo>
                    <a:cubicBezTo>
                      <a:pt x="7413" y="11720"/>
                      <a:pt x="6330" y="11884"/>
                      <a:pt x="5236" y="12039"/>
                    </a:cubicBezTo>
                    <a:cubicBezTo>
                      <a:pt x="5836" y="11110"/>
                      <a:pt x="6455" y="10200"/>
                      <a:pt x="7094" y="9300"/>
                    </a:cubicBezTo>
                    <a:lnTo>
                      <a:pt x="7094" y="9300"/>
                    </a:lnTo>
                    <a:cubicBezTo>
                      <a:pt x="6020" y="9445"/>
                      <a:pt x="4936" y="9562"/>
                      <a:pt x="3842" y="9649"/>
                    </a:cubicBezTo>
                    <a:cubicBezTo>
                      <a:pt x="4500" y="8749"/>
                      <a:pt x="5168" y="7858"/>
                      <a:pt x="5855" y="6987"/>
                    </a:cubicBezTo>
                    <a:lnTo>
                      <a:pt x="5855" y="6987"/>
                    </a:lnTo>
                    <a:cubicBezTo>
                      <a:pt x="4791" y="7074"/>
                      <a:pt x="3707" y="7132"/>
                      <a:pt x="2633" y="7171"/>
                    </a:cubicBezTo>
                    <a:cubicBezTo>
                      <a:pt x="3339" y="6291"/>
                      <a:pt x="4055" y="5429"/>
                      <a:pt x="4791" y="4578"/>
                    </a:cubicBezTo>
                    <a:lnTo>
                      <a:pt x="4791" y="4578"/>
                    </a:lnTo>
                    <a:cubicBezTo>
                      <a:pt x="4103" y="4596"/>
                      <a:pt x="3416" y="4607"/>
                      <a:pt x="2729" y="4607"/>
                    </a:cubicBezTo>
                    <a:cubicBezTo>
                      <a:pt x="2351" y="4607"/>
                      <a:pt x="1974" y="4604"/>
                      <a:pt x="1597" y="4597"/>
                    </a:cubicBezTo>
                    <a:cubicBezTo>
                      <a:pt x="2352" y="3745"/>
                      <a:pt x="3117" y="2913"/>
                      <a:pt x="3900" y="2090"/>
                    </a:cubicBezTo>
                    <a:cubicBezTo>
                      <a:pt x="2846" y="2071"/>
                      <a:pt x="1800" y="2023"/>
                      <a:pt x="755" y="1945"/>
                    </a:cubicBezTo>
                    <a:cubicBezTo>
                      <a:pt x="1394" y="1287"/>
                      <a:pt x="2042" y="639"/>
                      <a:pt x="27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5" name="Google Shape;1935;p17"/>
              <p:cNvSpPr/>
              <p:nvPr/>
            </p:nvSpPr>
            <p:spPr>
              <a:xfrm rot="-5400000">
                <a:off x="214017" y="1448216"/>
                <a:ext cx="243083" cy="238290"/>
              </a:xfrm>
              <a:custGeom>
                <a:rect b="b" l="l" r="r" t="t"/>
                <a:pathLst>
                  <a:path extrusionOk="0" h="9746" w="9940">
                    <a:moveTo>
                      <a:pt x="4965" y="0"/>
                    </a:moveTo>
                    <a:cubicBezTo>
                      <a:pt x="3900" y="0"/>
                      <a:pt x="3939" y="1326"/>
                      <a:pt x="4229" y="2603"/>
                    </a:cubicBezTo>
                    <a:cubicBezTo>
                      <a:pt x="3821" y="1647"/>
                      <a:pt x="3264" y="751"/>
                      <a:pt x="2614" y="751"/>
                    </a:cubicBezTo>
                    <a:cubicBezTo>
                      <a:pt x="2448" y="751"/>
                      <a:pt x="2277" y="809"/>
                      <a:pt x="2100" y="939"/>
                    </a:cubicBezTo>
                    <a:cubicBezTo>
                      <a:pt x="1229" y="1568"/>
                      <a:pt x="2023" y="2594"/>
                      <a:pt x="2991" y="3436"/>
                    </a:cubicBezTo>
                    <a:cubicBezTo>
                      <a:pt x="2362" y="3060"/>
                      <a:pt x="1695" y="2761"/>
                      <a:pt x="1177" y="2761"/>
                    </a:cubicBezTo>
                    <a:cubicBezTo>
                      <a:pt x="786" y="2761"/>
                      <a:pt x="481" y="2931"/>
                      <a:pt x="339" y="3368"/>
                    </a:cubicBezTo>
                    <a:cubicBezTo>
                      <a:pt x="0" y="4394"/>
                      <a:pt x="1278" y="4761"/>
                      <a:pt x="2584" y="4878"/>
                    </a:cubicBezTo>
                    <a:cubicBezTo>
                      <a:pt x="1278" y="4994"/>
                      <a:pt x="0" y="5352"/>
                      <a:pt x="339" y="6387"/>
                    </a:cubicBezTo>
                    <a:cubicBezTo>
                      <a:pt x="480" y="6821"/>
                      <a:pt x="783" y="6991"/>
                      <a:pt x="1171" y="6991"/>
                    </a:cubicBezTo>
                    <a:cubicBezTo>
                      <a:pt x="1691" y="6991"/>
                      <a:pt x="2363" y="6687"/>
                      <a:pt x="3000" y="6310"/>
                    </a:cubicBezTo>
                    <a:lnTo>
                      <a:pt x="3000" y="6310"/>
                    </a:lnTo>
                    <a:cubicBezTo>
                      <a:pt x="2033" y="7152"/>
                      <a:pt x="1239" y="8187"/>
                      <a:pt x="2110" y="8816"/>
                    </a:cubicBezTo>
                    <a:cubicBezTo>
                      <a:pt x="2285" y="8942"/>
                      <a:pt x="2454" y="8999"/>
                      <a:pt x="2618" y="8999"/>
                    </a:cubicBezTo>
                    <a:cubicBezTo>
                      <a:pt x="3270" y="8999"/>
                      <a:pt x="3827" y="8101"/>
                      <a:pt x="4229" y="7142"/>
                    </a:cubicBezTo>
                    <a:lnTo>
                      <a:pt x="4229" y="7142"/>
                    </a:lnTo>
                    <a:cubicBezTo>
                      <a:pt x="3939" y="8410"/>
                      <a:pt x="3891" y="9745"/>
                      <a:pt x="4975" y="9745"/>
                    </a:cubicBezTo>
                    <a:cubicBezTo>
                      <a:pt x="6049" y="9736"/>
                      <a:pt x="6010" y="8449"/>
                      <a:pt x="5729" y="7190"/>
                    </a:cubicBezTo>
                    <a:lnTo>
                      <a:pt x="5729" y="7190"/>
                    </a:lnTo>
                    <a:cubicBezTo>
                      <a:pt x="6130" y="8130"/>
                      <a:pt x="6678" y="9002"/>
                      <a:pt x="7319" y="9002"/>
                    </a:cubicBezTo>
                    <a:cubicBezTo>
                      <a:pt x="7483" y="9002"/>
                      <a:pt x="7654" y="8945"/>
                      <a:pt x="7830" y="8816"/>
                    </a:cubicBezTo>
                    <a:cubicBezTo>
                      <a:pt x="8710" y="8178"/>
                      <a:pt x="7888" y="7123"/>
                      <a:pt x="6900" y="6271"/>
                    </a:cubicBezTo>
                    <a:lnTo>
                      <a:pt x="6900" y="6271"/>
                    </a:lnTo>
                    <a:cubicBezTo>
                      <a:pt x="7548" y="6656"/>
                      <a:pt x="8238" y="6971"/>
                      <a:pt x="8770" y="6971"/>
                    </a:cubicBezTo>
                    <a:cubicBezTo>
                      <a:pt x="9161" y="6971"/>
                      <a:pt x="9467" y="6802"/>
                      <a:pt x="9610" y="6368"/>
                    </a:cubicBezTo>
                    <a:cubicBezTo>
                      <a:pt x="9939" y="5352"/>
                      <a:pt x="8691" y="4984"/>
                      <a:pt x="7413" y="4868"/>
                    </a:cubicBezTo>
                    <a:cubicBezTo>
                      <a:pt x="8691" y="4752"/>
                      <a:pt x="9930" y="4384"/>
                      <a:pt x="9601" y="3368"/>
                    </a:cubicBezTo>
                    <a:cubicBezTo>
                      <a:pt x="9461" y="2929"/>
                      <a:pt x="9155" y="2758"/>
                      <a:pt x="8763" y="2758"/>
                    </a:cubicBezTo>
                    <a:cubicBezTo>
                      <a:pt x="8231" y="2758"/>
                      <a:pt x="7542" y="3074"/>
                      <a:pt x="6900" y="3465"/>
                    </a:cubicBezTo>
                    <a:lnTo>
                      <a:pt x="6900" y="3465"/>
                    </a:lnTo>
                    <a:cubicBezTo>
                      <a:pt x="7888" y="2603"/>
                      <a:pt x="8700" y="1558"/>
                      <a:pt x="7830" y="919"/>
                    </a:cubicBezTo>
                    <a:cubicBezTo>
                      <a:pt x="7653" y="794"/>
                      <a:pt x="7481" y="737"/>
                      <a:pt x="7316" y="737"/>
                    </a:cubicBezTo>
                    <a:cubicBezTo>
                      <a:pt x="6669" y="737"/>
                      <a:pt x="6121" y="1604"/>
                      <a:pt x="5720" y="2545"/>
                    </a:cubicBezTo>
                    <a:cubicBezTo>
                      <a:pt x="6000" y="1297"/>
                      <a:pt x="6039" y="0"/>
                      <a:pt x="496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6" name="Google Shape;1936;p17"/>
              <p:cNvSpPr/>
              <p:nvPr/>
            </p:nvSpPr>
            <p:spPr>
              <a:xfrm rot="-5400000">
                <a:off x="313191" y="1540136"/>
                <a:ext cx="54681" cy="54450"/>
              </a:xfrm>
              <a:custGeom>
                <a:rect b="b" l="l" r="r" t="t"/>
                <a:pathLst>
                  <a:path extrusionOk="0" h="2227" w="2236">
                    <a:moveTo>
                      <a:pt x="1113" y="1"/>
                    </a:moveTo>
                    <a:cubicBezTo>
                      <a:pt x="503" y="1"/>
                      <a:pt x="0" y="495"/>
                      <a:pt x="0" y="1114"/>
                    </a:cubicBezTo>
                    <a:cubicBezTo>
                      <a:pt x="0" y="1733"/>
                      <a:pt x="503" y="2227"/>
                      <a:pt x="1113" y="2227"/>
                    </a:cubicBezTo>
                    <a:cubicBezTo>
                      <a:pt x="1732" y="2227"/>
                      <a:pt x="2236" y="1733"/>
                      <a:pt x="2236" y="1114"/>
                    </a:cubicBezTo>
                    <a:cubicBezTo>
                      <a:pt x="2236" y="495"/>
                      <a:pt x="1732" y="1"/>
                      <a:pt x="111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7" name="Google Shape;1937;p17"/>
              <p:cNvSpPr/>
              <p:nvPr/>
            </p:nvSpPr>
            <p:spPr>
              <a:xfrm flipH="1">
                <a:off x="335692" y="165716"/>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8" name="Google Shape;1938;p17"/>
              <p:cNvSpPr/>
              <p:nvPr/>
            </p:nvSpPr>
            <p:spPr>
              <a:xfrm flipH="1">
                <a:off x="200119" y="149760"/>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9" name="Google Shape;1939;p17"/>
              <p:cNvSpPr/>
              <p:nvPr/>
            </p:nvSpPr>
            <p:spPr>
              <a:xfrm flipH="1">
                <a:off x="200119" y="291907"/>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0" name="Google Shape;1940;p17"/>
              <p:cNvSpPr/>
              <p:nvPr/>
            </p:nvSpPr>
            <p:spPr>
              <a:xfrm flipH="1">
                <a:off x="200119" y="434007"/>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1" name="Google Shape;1941;p17"/>
              <p:cNvSpPr/>
              <p:nvPr/>
            </p:nvSpPr>
            <p:spPr>
              <a:xfrm flipH="1">
                <a:off x="200119" y="871744"/>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2" name="Google Shape;1942;p17"/>
              <p:cNvSpPr/>
              <p:nvPr/>
            </p:nvSpPr>
            <p:spPr>
              <a:xfrm flipH="1">
                <a:off x="200119" y="1013844"/>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3" name="Google Shape;1943;p17"/>
              <p:cNvSpPr/>
              <p:nvPr/>
            </p:nvSpPr>
            <p:spPr>
              <a:xfrm flipH="1">
                <a:off x="200119" y="11564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4" name="Google Shape;1944;p17"/>
              <p:cNvSpPr/>
              <p:nvPr/>
            </p:nvSpPr>
            <p:spPr>
              <a:xfrm flipH="1">
                <a:off x="357357" y="149760"/>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5" name="Google Shape;1945;p17"/>
              <p:cNvSpPr/>
              <p:nvPr/>
            </p:nvSpPr>
            <p:spPr>
              <a:xfrm flipH="1">
                <a:off x="357357" y="291907"/>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6" name="Google Shape;1946;p17"/>
              <p:cNvSpPr/>
              <p:nvPr/>
            </p:nvSpPr>
            <p:spPr>
              <a:xfrm flipH="1">
                <a:off x="357357" y="434007"/>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7" name="Google Shape;1947;p17"/>
              <p:cNvSpPr/>
              <p:nvPr/>
            </p:nvSpPr>
            <p:spPr>
              <a:xfrm flipH="1">
                <a:off x="357357" y="871744"/>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8" name="Google Shape;1948;p17"/>
              <p:cNvSpPr/>
              <p:nvPr/>
            </p:nvSpPr>
            <p:spPr>
              <a:xfrm flipH="1">
                <a:off x="357357" y="1013844"/>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9" name="Google Shape;1949;p17"/>
              <p:cNvSpPr/>
              <p:nvPr/>
            </p:nvSpPr>
            <p:spPr>
              <a:xfrm flipH="1">
                <a:off x="357357" y="11564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0" name="Google Shape;1950;p17"/>
              <p:cNvSpPr/>
              <p:nvPr/>
            </p:nvSpPr>
            <p:spPr>
              <a:xfrm flipH="1">
                <a:off x="244631" y="61941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1" name="Google Shape;1951;p17"/>
              <p:cNvSpPr/>
              <p:nvPr/>
            </p:nvSpPr>
            <p:spPr>
              <a:xfrm flipH="1">
                <a:off x="313212" y="70502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2" name="Google Shape;1952;p17"/>
              <p:cNvSpPr/>
              <p:nvPr/>
            </p:nvSpPr>
            <p:spPr>
              <a:xfrm flipH="1">
                <a:off x="267111" y="71438"/>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3" name="Google Shape;1953;p17"/>
              <p:cNvSpPr/>
              <p:nvPr/>
            </p:nvSpPr>
            <p:spPr>
              <a:xfrm flipH="1">
                <a:off x="267111" y="12803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4" name="Google Shape;1954;p17"/>
              <p:cNvSpPr/>
              <p:nvPr/>
            </p:nvSpPr>
            <p:spPr>
              <a:xfrm flipH="1">
                <a:off x="335692" y="1844316"/>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5" name="Google Shape;1955;p17"/>
              <p:cNvSpPr/>
              <p:nvPr/>
            </p:nvSpPr>
            <p:spPr>
              <a:xfrm flipH="1">
                <a:off x="200119" y="1828360"/>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6" name="Google Shape;1956;p17"/>
              <p:cNvSpPr/>
              <p:nvPr/>
            </p:nvSpPr>
            <p:spPr>
              <a:xfrm flipH="1">
                <a:off x="200119" y="1970507"/>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7" name="Google Shape;1957;p17"/>
              <p:cNvSpPr/>
              <p:nvPr/>
            </p:nvSpPr>
            <p:spPr>
              <a:xfrm flipH="1">
                <a:off x="200119" y="2112607"/>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8" name="Google Shape;1958;p17"/>
              <p:cNvSpPr/>
              <p:nvPr/>
            </p:nvSpPr>
            <p:spPr>
              <a:xfrm flipH="1">
                <a:off x="200119" y="2550344"/>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9" name="Google Shape;1959;p17"/>
              <p:cNvSpPr/>
              <p:nvPr/>
            </p:nvSpPr>
            <p:spPr>
              <a:xfrm flipH="1">
                <a:off x="200119" y="2692444"/>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0" name="Google Shape;1960;p17"/>
              <p:cNvSpPr/>
              <p:nvPr/>
            </p:nvSpPr>
            <p:spPr>
              <a:xfrm flipH="1">
                <a:off x="200119" y="28350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1" name="Google Shape;1961;p17"/>
              <p:cNvSpPr/>
              <p:nvPr/>
            </p:nvSpPr>
            <p:spPr>
              <a:xfrm flipH="1">
                <a:off x="357357" y="1828360"/>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2" name="Google Shape;1962;p17"/>
              <p:cNvSpPr/>
              <p:nvPr/>
            </p:nvSpPr>
            <p:spPr>
              <a:xfrm flipH="1">
                <a:off x="357357" y="1970507"/>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3" name="Google Shape;1963;p17"/>
              <p:cNvSpPr/>
              <p:nvPr/>
            </p:nvSpPr>
            <p:spPr>
              <a:xfrm flipH="1">
                <a:off x="357357" y="2112607"/>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4" name="Google Shape;1964;p17"/>
              <p:cNvSpPr/>
              <p:nvPr/>
            </p:nvSpPr>
            <p:spPr>
              <a:xfrm flipH="1">
                <a:off x="357357" y="2550344"/>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5" name="Google Shape;1965;p17"/>
              <p:cNvSpPr/>
              <p:nvPr/>
            </p:nvSpPr>
            <p:spPr>
              <a:xfrm flipH="1">
                <a:off x="357357" y="2692444"/>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6" name="Google Shape;1966;p17"/>
              <p:cNvSpPr/>
              <p:nvPr/>
            </p:nvSpPr>
            <p:spPr>
              <a:xfrm flipH="1">
                <a:off x="357357" y="28350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7" name="Google Shape;1967;p17"/>
              <p:cNvSpPr/>
              <p:nvPr/>
            </p:nvSpPr>
            <p:spPr>
              <a:xfrm flipH="1">
                <a:off x="244631" y="229801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8" name="Google Shape;1968;p17"/>
              <p:cNvSpPr/>
              <p:nvPr/>
            </p:nvSpPr>
            <p:spPr>
              <a:xfrm flipH="1">
                <a:off x="313212" y="238362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9" name="Google Shape;1969;p17"/>
              <p:cNvSpPr/>
              <p:nvPr/>
            </p:nvSpPr>
            <p:spPr>
              <a:xfrm flipH="1">
                <a:off x="267111" y="1750038"/>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0" name="Google Shape;1970;p17"/>
              <p:cNvSpPr/>
              <p:nvPr/>
            </p:nvSpPr>
            <p:spPr>
              <a:xfrm flipH="1">
                <a:off x="267111" y="29589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1" name="Google Shape;1971;p17"/>
              <p:cNvSpPr/>
              <p:nvPr/>
            </p:nvSpPr>
            <p:spPr>
              <a:xfrm flipH="1">
                <a:off x="335692" y="3859841"/>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2" name="Google Shape;1972;p17"/>
              <p:cNvSpPr/>
              <p:nvPr/>
            </p:nvSpPr>
            <p:spPr>
              <a:xfrm flipH="1">
                <a:off x="200119" y="3843885"/>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3" name="Google Shape;1973;p17"/>
              <p:cNvSpPr/>
              <p:nvPr/>
            </p:nvSpPr>
            <p:spPr>
              <a:xfrm flipH="1">
                <a:off x="200119" y="3986032"/>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4" name="Google Shape;1974;p17"/>
              <p:cNvSpPr/>
              <p:nvPr/>
            </p:nvSpPr>
            <p:spPr>
              <a:xfrm flipH="1">
                <a:off x="200119" y="4128132"/>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5" name="Google Shape;1975;p17"/>
              <p:cNvSpPr/>
              <p:nvPr/>
            </p:nvSpPr>
            <p:spPr>
              <a:xfrm flipH="1">
                <a:off x="200119" y="4565869"/>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6" name="Google Shape;1976;p17"/>
              <p:cNvSpPr/>
              <p:nvPr/>
            </p:nvSpPr>
            <p:spPr>
              <a:xfrm flipH="1">
                <a:off x="200119" y="4707969"/>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7" name="Google Shape;1977;p17"/>
              <p:cNvSpPr/>
              <p:nvPr/>
            </p:nvSpPr>
            <p:spPr>
              <a:xfrm flipH="1">
                <a:off x="200119" y="4850587"/>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8" name="Google Shape;1978;p17"/>
              <p:cNvSpPr/>
              <p:nvPr/>
            </p:nvSpPr>
            <p:spPr>
              <a:xfrm flipH="1">
                <a:off x="357357" y="3843885"/>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9" name="Google Shape;1979;p17"/>
              <p:cNvSpPr/>
              <p:nvPr/>
            </p:nvSpPr>
            <p:spPr>
              <a:xfrm flipH="1">
                <a:off x="357357" y="3986032"/>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0" name="Google Shape;1980;p17"/>
              <p:cNvSpPr/>
              <p:nvPr/>
            </p:nvSpPr>
            <p:spPr>
              <a:xfrm flipH="1">
                <a:off x="357357" y="4128132"/>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1" name="Google Shape;1981;p17"/>
              <p:cNvSpPr/>
              <p:nvPr/>
            </p:nvSpPr>
            <p:spPr>
              <a:xfrm flipH="1">
                <a:off x="357357" y="4565869"/>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2" name="Google Shape;1982;p17"/>
              <p:cNvSpPr/>
              <p:nvPr/>
            </p:nvSpPr>
            <p:spPr>
              <a:xfrm flipH="1">
                <a:off x="357357" y="4707969"/>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3" name="Google Shape;1983;p17"/>
              <p:cNvSpPr/>
              <p:nvPr/>
            </p:nvSpPr>
            <p:spPr>
              <a:xfrm flipH="1">
                <a:off x="357357" y="4850587"/>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4" name="Google Shape;1984;p17"/>
              <p:cNvSpPr/>
              <p:nvPr/>
            </p:nvSpPr>
            <p:spPr>
              <a:xfrm flipH="1">
                <a:off x="244631" y="4313535"/>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5" name="Google Shape;1985;p17"/>
              <p:cNvSpPr/>
              <p:nvPr/>
            </p:nvSpPr>
            <p:spPr>
              <a:xfrm flipH="1">
                <a:off x="313212" y="4399152"/>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6" name="Google Shape;1986;p17"/>
              <p:cNvSpPr/>
              <p:nvPr/>
            </p:nvSpPr>
            <p:spPr>
              <a:xfrm flipH="1">
                <a:off x="267111" y="3765563"/>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7" name="Google Shape;1987;p17"/>
              <p:cNvSpPr/>
              <p:nvPr/>
            </p:nvSpPr>
            <p:spPr>
              <a:xfrm flipH="1">
                <a:off x="267111" y="4974471"/>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88" name="Google Shape;1988;p17"/>
            <p:cNvGrpSpPr/>
            <p:nvPr/>
          </p:nvGrpSpPr>
          <p:grpSpPr>
            <a:xfrm rot="10800000">
              <a:off x="8521001" y="71438"/>
              <a:ext cx="560396" cy="5009642"/>
              <a:chOff x="53076" y="71438"/>
              <a:chExt cx="560396" cy="5009642"/>
            </a:xfrm>
          </p:grpSpPr>
          <p:sp>
            <p:nvSpPr>
              <p:cNvPr id="1989" name="Google Shape;1989;p17"/>
              <p:cNvSpPr/>
              <p:nvPr/>
            </p:nvSpPr>
            <p:spPr>
              <a:xfrm rot="-8789289">
                <a:off x="196810" y="3323895"/>
                <a:ext cx="165823" cy="163266"/>
              </a:xfrm>
              <a:custGeom>
                <a:rect b="b" l="l" r="r" t="t"/>
                <a:pathLst>
                  <a:path extrusionOk="0" h="7709" w="7830">
                    <a:moveTo>
                      <a:pt x="3576" y="1"/>
                    </a:moveTo>
                    <a:cubicBezTo>
                      <a:pt x="2620" y="1"/>
                      <a:pt x="1595" y="287"/>
                      <a:pt x="658" y="876"/>
                    </a:cubicBezTo>
                    <a:cubicBezTo>
                      <a:pt x="417" y="1031"/>
                      <a:pt x="204" y="1186"/>
                      <a:pt x="0" y="1360"/>
                    </a:cubicBezTo>
                    <a:lnTo>
                      <a:pt x="4017" y="7708"/>
                    </a:lnTo>
                    <a:cubicBezTo>
                      <a:pt x="4259" y="7602"/>
                      <a:pt x="4500" y="7476"/>
                      <a:pt x="4733" y="7331"/>
                    </a:cubicBezTo>
                    <a:cubicBezTo>
                      <a:pt x="6949" y="5928"/>
                      <a:pt x="7830" y="3344"/>
                      <a:pt x="6707" y="1563"/>
                    </a:cubicBezTo>
                    <a:cubicBezTo>
                      <a:pt x="6059" y="535"/>
                      <a:pt x="4882" y="1"/>
                      <a:pt x="357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0" name="Google Shape;1990;p17"/>
              <p:cNvSpPr/>
              <p:nvPr/>
            </p:nvSpPr>
            <p:spPr>
              <a:xfrm rot="-8789289">
                <a:off x="196450" y="3355174"/>
                <a:ext cx="95322" cy="113263"/>
              </a:xfrm>
              <a:custGeom>
                <a:rect b="b" l="l" r="r" t="t"/>
                <a:pathLst>
                  <a:path extrusionOk="0" h="5348" w="4501">
                    <a:moveTo>
                      <a:pt x="668" y="0"/>
                    </a:moveTo>
                    <a:cubicBezTo>
                      <a:pt x="568" y="0"/>
                      <a:pt x="469" y="4"/>
                      <a:pt x="368" y="10"/>
                    </a:cubicBezTo>
                    <a:cubicBezTo>
                      <a:pt x="97" y="397"/>
                      <a:pt x="1" y="755"/>
                      <a:pt x="146" y="987"/>
                    </a:cubicBezTo>
                    <a:cubicBezTo>
                      <a:pt x="260" y="1161"/>
                      <a:pt x="484" y="1242"/>
                      <a:pt x="783" y="1242"/>
                    </a:cubicBezTo>
                    <a:cubicBezTo>
                      <a:pt x="968" y="1242"/>
                      <a:pt x="1181" y="1211"/>
                      <a:pt x="1414" y="1152"/>
                    </a:cubicBezTo>
                    <a:lnTo>
                      <a:pt x="1414" y="1152"/>
                    </a:lnTo>
                    <a:cubicBezTo>
                      <a:pt x="1007" y="1636"/>
                      <a:pt x="843" y="2081"/>
                      <a:pt x="1017" y="2361"/>
                    </a:cubicBezTo>
                    <a:cubicBezTo>
                      <a:pt x="1126" y="2531"/>
                      <a:pt x="1356" y="2613"/>
                      <a:pt x="1663" y="2613"/>
                    </a:cubicBezTo>
                    <a:cubicBezTo>
                      <a:pt x="1846" y="2613"/>
                      <a:pt x="2056" y="2584"/>
                      <a:pt x="2285" y="2526"/>
                    </a:cubicBezTo>
                    <a:lnTo>
                      <a:pt x="2285" y="2526"/>
                    </a:lnTo>
                    <a:cubicBezTo>
                      <a:pt x="1878" y="3010"/>
                      <a:pt x="1714" y="3455"/>
                      <a:pt x="1888" y="3736"/>
                    </a:cubicBezTo>
                    <a:cubicBezTo>
                      <a:pt x="1995" y="3903"/>
                      <a:pt x="2221" y="3985"/>
                      <a:pt x="2521" y="3985"/>
                    </a:cubicBezTo>
                    <a:cubicBezTo>
                      <a:pt x="2707" y="3985"/>
                      <a:pt x="2922" y="3953"/>
                      <a:pt x="3156" y="3890"/>
                    </a:cubicBezTo>
                    <a:lnTo>
                      <a:pt x="3156" y="3890"/>
                    </a:lnTo>
                    <a:cubicBezTo>
                      <a:pt x="3059" y="5110"/>
                      <a:pt x="2662" y="5032"/>
                      <a:pt x="2759" y="5100"/>
                    </a:cubicBezTo>
                    <a:cubicBezTo>
                      <a:pt x="2918" y="5244"/>
                      <a:pt x="3137" y="5347"/>
                      <a:pt x="3454" y="5347"/>
                    </a:cubicBezTo>
                    <a:cubicBezTo>
                      <a:pt x="3540" y="5347"/>
                      <a:pt x="3634" y="5339"/>
                      <a:pt x="3736" y="5323"/>
                    </a:cubicBezTo>
                    <a:cubicBezTo>
                      <a:pt x="4423" y="4074"/>
                      <a:pt x="4501" y="2661"/>
                      <a:pt x="3804" y="1558"/>
                    </a:cubicBezTo>
                    <a:cubicBezTo>
                      <a:pt x="3156" y="533"/>
                      <a:pt x="1974" y="0"/>
                      <a:pt x="66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1" name="Google Shape;1991;p17"/>
              <p:cNvSpPr/>
              <p:nvPr/>
            </p:nvSpPr>
            <p:spPr>
              <a:xfrm rot="-8789289">
                <a:off x="154343" y="3173604"/>
                <a:ext cx="357864" cy="474696"/>
              </a:xfrm>
              <a:custGeom>
                <a:rect b="b" l="l" r="r" t="t"/>
                <a:pathLst>
                  <a:path extrusionOk="0" h="22414" w="16898">
                    <a:moveTo>
                      <a:pt x="5149" y="1"/>
                    </a:moveTo>
                    <a:cubicBezTo>
                      <a:pt x="3436" y="649"/>
                      <a:pt x="1723" y="1288"/>
                      <a:pt x="0" y="1927"/>
                    </a:cubicBezTo>
                    <a:cubicBezTo>
                      <a:pt x="1888" y="10027"/>
                      <a:pt x="6446" y="17236"/>
                      <a:pt x="12959" y="22414"/>
                    </a:cubicBezTo>
                    <a:cubicBezTo>
                      <a:pt x="14265" y="21136"/>
                      <a:pt x="15581" y="19859"/>
                      <a:pt x="16897" y="18591"/>
                    </a:cubicBezTo>
                    <a:cubicBezTo>
                      <a:pt x="10975" y="13898"/>
                      <a:pt x="6842" y="7365"/>
                      <a:pt x="51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2" name="Google Shape;1992;p17"/>
              <p:cNvSpPr/>
              <p:nvPr/>
            </p:nvSpPr>
            <p:spPr>
              <a:xfrm rot="-8789289">
                <a:off x="196167" y="3186196"/>
                <a:ext cx="318113" cy="455212"/>
              </a:xfrm>
              <a:custGeom>
                <a:rect b="b" l="l" r="r" t="t"/>
                <a:pathLst>
                  <a:path extrusionOk="0" h="21494" w="15021">
                    <a:moveTo>
                      <a:pt x="2700" y="0"/>
                    </a:moveTo>
                    <a:lnTo>
                      <a:pt x="2700" y="0"/>
                    </a:lnTo>
                    <a:cubicBezTo>
                      <a:pt x="1800" y="339"/>
                      <a:pt x="900" y="668"/>
                      <a:pt x="0" y="1007"/>
                    </a:cubicBezTo>
                    <a:cubicBezTo>
                      <a:pt x="1888" y="9107"/>
                      <a:pt x="6446" y="16316"/>
                      <a:pt x="12959" y="21494"/>
                    </a:cubicBezTo>
                    <a:cubicBezTo>
                      <a:pt x="13646" y="20826"/>
                      <a:pt x="14333" y="20149"/>
                      <a:pt x="15020" y="19481"/>
                    </a:cubicBezTo>
                    <a:lnTo>
                      <a:pt x="15020" y="19481"/>
                    </a:lnTo>
                    <a:cubicBezTo>
                      <a:pt x="14159" y="19800"/>
                      <a:pt x="13297" y="20110"/>
                      <a:pt x="12426" y="20410"/>
                    </a:cubicBezTo>
                    <a:cubicBezTo>
                      <a:pt x="12814" y="19433"/>
                      <a:pt x="13220" y="18465"/>
                      <a:pt x="13646" y="17507"/>
                    </a:cubicBezTo>
                    <a:lnTo>
                      <a:pt x="13646" y="17507"/>
                    </a:lnTo>
                    <a:cubicBezTo>
                      <a:pt x="12572" y="17855"/>
                      <a:pt x="11488" y="18194"/>
                      <a:pt x="10394" y="18504"/>
                    </a:cubicBezTo>
                    <a:cubicBezTo>
                      <a:pt x="10839" y="17536"/>
                      <a:pt x="11294" y="16578"/>
                      <a:pt x="11778" y="15629"/>
                    </a:cubicBezTo>
                    <a:lnTo>
                      <a:pt x="11778" y="15629"/>
                    </a:lnTo>
                    <a:cubicBezTo>
                      <a:pt x="10704" y="15929"/>
                      <a:pt x="9610" y="16210"/>
                      <a:pt x="8517" y="16471"/>
                    </a:cubicBezTo>
                    <a:cubicBezTo>
                      <a:pt x="9010" y="15513"/>
                      <a:pt x="9523" y="14565"/>
                      <a:pt x="10065" y="13636"/>
                    </a:cubicBezTo>
                    <a:lnTo>
                      <a:pt x="10065" y="13636"/>
                    </a:lnTo>
                    <a:cubicBezTo>
                      <a:pt x="8981" y="13878"/>
                      <a:pt x="7888" y="14110"/>
                      <a:pt x="6794" y="14313"/>
                    </a:cubicBezTo>
                    <a:cubicBezTo>
                      <a:pt x="7346" y="13365"/>
                      <a:pt x="7917" y="12436"/>
                      <a:pt x="8497" y="11526"/>
                    </a:cubicBezTo>
                    <a:lnTo>
                      <a:pt x="8497" y="11526"/>
                    </a:lnTo>
                    <a:cubicBezTo>
                      <a:pt x="7413" y="11720"/>
                      <a:pt x="6330" y="11884"/>
                      <a:pt x="5236" y="12039"/>
                    </a:cubicBezTo>
                    <a:cubicBezTo>
                      <a:pt x="5836" y="11110"/>
                      <a:pt x="6455" y="10200"/>
                      <a:pt x="7094" y="9300"/>
                    </a:cubicBezTo>
                    <a:lnTo>
                      <a:pt x="7094" y="9300"/>
                    </a:lnTo>
                    <a:cubicBezTo>
                      <a:pt x="6020" y="9445"/>
                      <a:pt x="4936" y="9562"/>
                      <a:pt x="3842" y="9649"/>
                    </a:cubicBezTo>
                    <a:cubicBezTo>
                      <a:pt x="4500" y="8749"/>
                      <a:pt x="5168" y="7858"/>
                      <a:pt x="5855" y="6987"/>
                    </a:cubicBezTo>
                    <a:lnTo>
                      <a:pt x="5855" y="6987"/>
                    </a:lnTo>
                    <a:cubicBezTo>
                      <a:pt x="4791" y="7074"/>
                      <a:pt x="3707" y="7132"/>
                      <a:pt x="2633" y="7171"/>
                    </a:cubicBezTo>
                    <a:cubicBezTo>
                      <a:pt x="3339" y="6291"/>
                      <a:pt x="4055" y="5429"/>
                      <a:pt x="4791" y="4578"/>
                    </a:cubicBezTo>
                    <a:lnTo>
                      <a:pt x="4791" y="4578"/>
                    </a:lnTo>
                    <a:cubicBezTo>
                      <a:pt x="4103" y="4596"/>
                      <a:pt x="3416" y="4607"/>
                      <a:pt x="2729" y="4607"/>
                    </a:cubicBezTo>
                    <a:cubicBezTo>
                      <a:pt x="2351" y="4607"/>
                      <a:pt x="1974" y="4604"/>
                      <a:pt x="1597" y="4597"/>
                    </a:cubicBezTo>
                    <a:cubicBezTo>
                      <a:pt x="2352" y="3745"/>
                      <a:pt x="3117" y="2913"/>
                      <a:pt x="3900" y="2090"/>
                    </a:cubicBezTo>
                    <a:cubicBezTo>
                      <a:pt x="2846" y="2071"/>
                      <a:pt x="1800" y="2023"/>
                      <a:pt x="755" y="1945"/>
                    </a:cubicBezTo>
                    <a:cubicBezTo>
                      <a:pt x="1394" y="1287"/>
                      <a:pt x="2042" y="639"/>
                      <a:pt x="27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3" name="Google Shape;1993;p17"/>
              <p:cNvSpPr/>
              <p:nvPr/>
            </p:nvSpPr>
            <p:spPr>
              <a:xfrm rot="-5400000">
                <a:off x="214017" y="1448216"/>
                <a:ext cx="243083" cy="238290"/>
              </a:xfrm>
              <a:custGeom>
                <a:rect b="b" l="l" r="r" t="t"/>
                <a:pathLst>
                  <a:path extrusionOk="0" h="9746" w="9940">
                    <a:moveTo>
                      <a:pt x="4965" y="0"/>
                    </a:moveTo>
                    <a:cubicBezTo>
                      <a:pt x="3900" y="0"/>
                      <a:pt x="3939" y="1326"/>
                      <a:pt x="4229" y="2603"/>
                    </a:cubicBezTo>
                    <a:cubicBezTo>
                      <a:pt x="3821" y="1647"/>
                      <a:pt x="3264" y="751"/>
                      <a:pt x="2614" y="751"/>
                    </a:cubicBezTo>
                    <a:cubicBezTo>
                      <a:pt x="2448" y="751"/>
                      <a:pt x="2277" y="809"/>
                      <a:pt x="2100" y="939"/>
                    </a:cubicBezTo>
                    <a:cubicBezTo>
                      <a:pt x="1229" y="1568"/>
                      <a:pt x="2023" y="2594"/>
                      <a:pt x="2991" y="3436"/>
                    </a:cubicBezTo>
                    <a:cubicBezTo>
                      <a:pt x="2362" y="3060"/>
                      <a:pt x="1695" y="2761"/>
                      <a:pt x="1177" y="2761"/>
                    </a:cubicBezTo>
                    <a:cubicBezTo>
                      <a:pt x="786" y="2761"/>
                      <a:pt x="481" y="2931"/>
                      <a:pt x="339" y="3368"/>
                    </a:cubicBezTo>
                    <a:cubicBezTo>
                      <a:pt x="0" y="4394"/>
                      <a:pt x="1278" y="4761"/>
                      <a:pt x="2584" y="4878"/>
                    </a:cubicBezTo>
                    <a:cubicBezTo>
                      <a:pt x="1278" y="4994"/>
                      <a:pt x="0" y="5352"/>
                      <a:pt x="339" y="6387"/>
                    </a:cubicBezTo>
                    <a:cubicBezTo>
                      <a:pt x="480" y="6821"/>
                      <a:pt x="783" y="6991"/>
                      <a:pt x="1171" y="6991"/>
                    </a:cubicBezTo>
                    <a:cubicBezTo>
                      <a:pt x="1691" y="6991"/>
                      <a:pt x="2363" y="6687"/>
                      <a:pt x="3000" y="6310"/>
                    </a:cubicBezTo>
                    <a:lnTo>
                      <a:pt x="3000" y="6310"/>
                    </a:lnTo>
                    <a:cubicBezTo>
                      <a:pt x="2033" y="7152"/>
                      <a:pt x="1239" y="8187"/>
                      <a:pt x="2110" y="8816"/>
                    </a:cubicBezTo>
                    <a:cubicBezTo>
                      <a:pt x="2285" y="8942"/>
                      <a:pt x="2454" y="8999"/>
                      <a:pt x="2618" y="8999"/>
                    </a:cubicBezTo>
                    <a:cubicBezTo>
                      <a:pt x="3270" y="8999"/>
                      <a:pt x="3827" y="8101"/>
                      <a:pt x="4229" y="7142"/>
                    </a:cubicBezTo>
                    <a:lnTo>
                      <a:pt x="4229" y="7142"/>
                    </a:lnTo>
                    <a:cubicBezTo>
                      <a:pt x="3939" y="8410"/>
                      <a:pt x="3891" y="9745"/>
                      <a:pt x="4975" y="9745"/>
                    </a:cubicBezTo>
                    <a:cubicBezTo>
                      <a:pt x="6049" y="9736"/>
                      <a:pt x="6010" y="8449"/>
                      <a:pt x="5729" y="7190"/>
                    </a:cubicBezTo>
                    <a:lnTo>
                      <a:pt x="5729" y="7190"/>
                    </a:lnTo>
                    <a:cubicBezTo>
                      <a:pt x="6130" y="8130"/>
                      <a:pt x="6678" y="9002"/>
                      <a:pt x="7319" y="9002"/>
                    </a:cubicBezTo>
                    <a:cubicBezTo>
                      <a:pt x="7483" y="9002"/>
                      <a:pt x="7654" y="8945"/>
                      <a:pt x="7830" y="8816"/>
                    </a:cubicBezTo>
                    <a:cubicBezTo>
                      <a:pt x="8710" y="8178"/>
                      <a:pt x="7888" y="7123"/>
                      <a:pt x="6900" y="6271"/>
                    </a:cubicBezTo>
                    <a:lnTo>
                      <a:pt x="6900" y="6271"/>
                    </a:lnTo>
                    <a:cubicBezTo>
                      <a:pt x="7548" y="6656"/>
                      <a:pt x="8238" y="6971"/>
                      <a:pt x="8770" y="6971"/>
                    </a:cubicBezTo>
                    <a:cubicBezTo>
                      <a:pt x="9161" y="6971"/>
                      <a:pt x="9467" y="6802"/>
                      <a:pt x="9610" y="6368"/>
                    </a:cubicBezTo>
                    <a:cubicBezTo>
                      <a:pt x="9939" y="5352"/>
                      <a:pt x="8691" y="4984"/>
                      <a:pt x="7413" y="4868"/>
                    </a:cubicBezTo>
                    <a:cubicBezTo>
                      <a:pt x="8691" y="4752"/>
                      <a:pt x="9930" y="4384"/>
                      <a:pt x="9601" y="3368"/>
                    </a:cubicBezTo>
                    <a:cubicBezTo>
                      <a:pt x="9461" y="2929"/>
                      <a:pt x="9155" y="2758"/>
                      <a:pt x="8763" y="2758"/>
                    </a:cubicBezTo>
                    <a:cubicBezTo>
                      <a:pt x="8231" y="2758"/>
                      <a:pt x="7542" y="3074"/>
                      <a:pt x="6900" y="3465"/>
                    </a:cubicBezTo>
                    <a:lnTo>
                      <a:pt x="6900" y="3465"/>
                    </a:lnTo>
                    <a:cubicBezTo>
                      <a:pt x="7888" y="2603"/>
                      <a:pt x="8700" y="1558"/>
                      <a:pt x="7830" y="919"/>
                    </a:cubicBezTo>
                    <a:cubicBezTo>
                      <a:pt x="7653" y="794"/>
                      <a:pt x="7481" y="737"/>
                      <a:pt x="7316" y="737"/>
                    </a:cubicBezTo>
                    <a:cubicBezTo>
                      <a:pt x="6669" y="737"/>
                      <a:pt x="6121" y="1604"/>
                      <a:pt x="5720" y="2545"/>
                    </a:cubicBezTo>
                    <a:cubicBezTo>
                      <a:pt x="6000" y="1297"/>
                      <a:pt x="6039" y="0"/>
                      <a:pt x="496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4" name="Google Shape;1994;p17"/>
              <p:cNvSpPr/>
              <p:nvPr/>
            </p:nvSpPr>
            <p:spPr>
              <a:xfrm rot="-5400000">
                <a:off x="313191" y="1540136"/>
                <a:ext cx="54681" cy="54450"/>
              </a:xfrm>
              <a:custGeom>
                <a:rect b="b" l="l" r="r" t="t"/>
                <a:pathLst>
                  <a:path extrusionOk="0" h="2227" w="2236">
                    <a:moveTo>
                      <a:pt x="1113" y="1"/>
                    </a:moveTo>
                    <a:cubicBezTo>
                      <a:pt x="503" y="1"/>
                      <a:pt x="0" y="495"/>
                      <a:pt x="0" y="1114"/>
                    </a:cubicBezTo>
                    <a:cubicBezTo>
                      <a:pt x="0" y="1733"/>
                      <a:pt x="503" y="2227"/>
                      <a:pt x="1113" y="2227"/>
                    </a:cubicBezTo>
                    <a:cubicBezTo>
                      <a:pt x="1732" y="2227"/>
                      <a:pt x="2236" y="1733"/>
                      <a:pt x="2236" y="1114"/>
                    </a:cubicBezTo>
                    <a:cubicBezTo>
                      <a:pt x="2236" y="495"/>
                      <a:pt x="1732" y="1"/>
                      <a:pt x="111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5" name="Google Shape;1995;p17"/>
              <p:cNvSpPr/>
              <p:nvPr/>
            </p:nvSpPr>
            <p:spPr>
              <a:xfrm flipH="1">
                <a:off x="335692" y="165716"/>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6" name="Google Shape;1996;p17"/>
              <p:cNvSpPr/>
              <p:nvPr/>
            </p:nvSpPr>
            <p:spPr>
              <a:xfrm flipH="1">
                <a:off x="200119" y="149760"/>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7" name="Google Shape;1997;p17"/>
              <p:cNvSpPr/>
              <p:nvPr/>
            </p:nvSpPr>
            <p:spPr>
              <a:xfrm flipH="1">
                <a:off x="200119" y="291907"/>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8" name="Google Shape;1998;p17"/>
              <p:cNvSpPr/>
              <p:nvPr/>
            </p:nvSpPr>
            <p:spPr>
              <a:xfrm flipH="1">
                <a:off x="200119" y="434007"/>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9" name="Google Shape;1999;p17"/>
              <p:cNvSpPr/>
              <p:nvPr/>
            </p:nvSpPr>
            <p:spPr>
              <a:xfrm flipH="1">
                <a:off x="200119" y="871744"/>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0" name="Google Shape;2000;p17"/>
              <p:cNvSpPr/>
              <p:nvPr/>
            </p:nvSpPr>
            <p:spPr>
              <a:xfrm flipH="1">
                <a:off x="200119" y="1013844"/>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1" name="Google Shape;2001;p17"/>
              <p:cNvSpPr/>
              <p:nvPr/>
            </p:nvSpPr>
            <p:spPr>
              <a:xfrm flipH="1">
                <a:off x="200119" y="11564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2" name="Google Shape;2002;p17"/>
              <p:cNvSpPr/>
              <p:nvPr/>
            </p:nvSpPr>
            <p:spPr>
              <a:xfrm flipH="1">
                <a:off x="357357" y="149760"/>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3" name="Google Shape;2003;p17"/>
              <p:cNvSpPr/>
              <p:nvPr/>
            </p:nvSpPr>
            <p:spPr>
              <a:xfrm flipH="1">
                <a:off x="357357" y="291907"/>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4" name="Google Shape;2004;p17"/>
              <p:cNvSpPr/>
              <p:nvPr/>
            </p:nvSpPr>
            <p:spPr>
              <a:xfrm flipH="1">
                <a:off x="357357" y="434007"/>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5" name="Google Shape;2005;p17"/>
              <p:cNvSpPr/>
              <p:nvPr/>
            </p:nvSpPr>
            <p:spPr>
              <a:xfrm flipH="1">
                <a:off x="357357" y="871744"/>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6" name="Google Shape;2006;p17"/>
              <p:cNvSpPr/>
              <p:nvPr/>
            </p:nvSpPr>
            <p:spPr>
              <a:xfrm flipH="1">
                <a:off x="357357" y="1013844"/>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7" name="Google Shape;2007;p17"/>
              <p:cNvSpPr/>
              <p:nvPr/>
            </p:nvSpPr>
            <p:spPr>
              <a:xfrm flipH="1">
                <a:off x="357357" y="11564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8" name="Google Shape;2008;p17"/>
              <p:cNvSpPr/>
              <p:nvPr/>
            </p:nvSpPr>
            <p:spPr>
              <a:xfrm flipH="1">
                <a:off x="244631" y="61941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9" name="Google Shape;2009;p17"/>
              <p:cNvSpPr/>
              <p:nvPr/>
            </p:nvSpPr>
            <p:spPr>
              <a:xfrm flipH="1">
                <a:off x="313212" y="70502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0" name="Google Shape;2010;p17"/>
              <p:cNvSpPr/>
              <p:nvPr/>
            </p:nvSpPr>
            <p:spPr>
              <a:xfrm flipH="1">
                <a:off x="267111" y="71438"/>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1" name="Google Shape;2011;p17"/>
              <p:cNvSpPr/>
              <p:nvPr/>
            </p:nvSpPr>
            <p:spPr>
              <a:xfrm flipH="1">
                <a:off x="267111" y="12803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2" name="Google Shape;2012;p17"/>
              <p:cNvSpPr/>
              <p:nvPr/>
            </p:nvSpPr>
            <p:spPr>
              <a:xfrm flipH="1">
                <a:off x="335692" y="1844316"/>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3" name="Google Shape;2013;p17"/>
              <p:cNvSpPr/>
              <p:nvPr/>
            </p:nvSpPr>
            <p:spPr>
              <a:xfrm flipH="1">
                <a:off x="200119" y="1828360"/>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4" name="Google Shape;2014;p17"/>
              <p:cNvSpPr/>
              <p:nvPr/>
            </p:nvSpPr>
            <p:spPr>
              <a:xfrm flipH="1">
                <a:off x="200119" y="1970507"/>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5" name="Google Shape;2015;p17"/>
              <p:cNvSpPr/>
              <p:nvPr/>
            </p:nvSpPr>
            <p:spPr>
              <a:xfrm flipH="1">
                <a:off x="200119" y="2112607"/>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6" name="Google Shape;2016;p17"/>
              <p:cNvSpPr/>
              <p:nvPr/>
            </p:nvSpPr>
            <p:spPr>
              <a:xfrm flipH="1">
                <a:off x="200119" y="2550344"/>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7" name="Google Shape;2017;p17"/>
              <p:cNvSpPr/>
              <p:nvPr/>
            </p:nvSpPr>
            <p:spPr>
              <a:xfrm flipH="1">
                <a:off x="200119" y="2692444"/>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8" name="Google Shape;2018;p17"/>
              <p:cNvSpPr/>
              <p:nvPr/>
            </p:nvSpPr>
            <p:spPr>
              <a:xfrm flipH="1">
                <a:off x="200119" y="28350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9" name="Google Shape;2019;p17"/>
              <p:cNvSpPr/>
              <p:nvPr/>
            </p:nvSpPr>
            <p:spPr>
              <a:xfrm flipH="1">
                <a:off x="357357" y="1828360"/>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0" name="Google Shape;2020;p17"/>
              <p:cNvSpPr/>
              <p:nvPr/>
            </p:nvSpPr>
            <p:spPr>
              <a:xfrm flipH="1">
                <a:off x="357357" y="1970507"/>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1" name="Google Shape;2021;p17"/>
              <p:cNvSpPr/>
              <p:nvPr/>
            </p:nvSpPr>
            <p:spPr>
              <a:xfrm flipH="1">
                <a:off x="357357" y="2550344"/>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2" name="Google Shape;2022;p17"/>
              <p:cNvSpPr/>
              <p:nvPr/>
            </p:nvSpPr>
            <p:spPr>
              <a:xfrm flipH="1">
                <a:off x="357357" y="2692444"/>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3" name="Google Shape;2023;p17"/>
              <p:cNvSpPr/>
              <p:nvPr/>
            </p:nvSpPr>
            <p:spPr>
              <a:xfrm flipH="1">
                <a:off x="357357" y="28350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4" name="Google Shape;2024;p17"/>
              <p:cNvSpPr/>
              <p:nvPr/>
            </p:nvSpPr>
            <p:spPr>
              <a:xfrm flipH="1">
                <a:off x="244631" y="229801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5" name="Google Shape;2025;p17"/>
              <p:cNvSpPr/>
              <p:nvPr/>
            </p:nvSpPr>
            <p:spPr>
              <a:xfrm flipH="1">
                <a:off x="313212" y="238362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6" name="Google Shape;2026;p17"/>
              <p:cNvSpPr/>
              <p:nvPr/>
            </p:nvSpPr>
            <p:spPr>
              <a:xfrm flipH="1">
                <a:off x="267111" y="1750038"/>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7" name="Google Shape;2027;p17"/>
              <p:cNvSpPr/>
              <p:nvPr/>
            </p:nvSpPr>
            <p:spPr>
              <a:xfrm flipH="1">
                <a:off x="267111" y="29589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8" name="Google Shape;2028;p17"/>
              <p:cNvSpPr/>
              <p:nvPr/>
            </p:nvSpPr>
            <p:spPr>
              <a:xfrm flipH="1">
                <a:off x="335692" y="3859841"/>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9" name="Google Shape;2029;p17"/>
              <p:cNvSpPr/>
              <p:nvPr/>
            </p:nvSpPr>
            <p:spPr>
              <a:xfrm flipH="1">
                <a:off x="200119" y="3843885"/>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0" name="Google Shape;2030;p17"/>
              <p:cNvSpPr/>
              <p:nvPr/>
            </p:nvSpPr>
            <p:spPr>
              <a:xfrm flipH="1">
                <a:off x="200119" y="3986032"/>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1" name="Google Shape;2031;p17"/>
              <p:cNvSpPr/>
              <p:nvPr/>
            </p:nvSpPr>
            <p:spPr>
              <a:xfrm flipH="1">
                <a:off x="200119" y="4128132"/>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2" name="Google Shape;2032;p17"/>
              <p:cNvSpPr/>
              <p:nvPr/>
            </p:nvSpPr>
            <p:spPr>
              <a:xfrm flipH="1">
                <a:off x="200119" y="4565869"/>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3" name="Google Shape;2033;p17"/>
              <p:cNvSpPr/>
              <p:nvPr/>
            </p:nvSpPr>
            <p:spPr>
              <a:xfrm flipH="1">
                <a:off x="200119" y="4707969"/>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4" name="Google Shape;2034;p17"/>
              <p:cNvSpPr/>
              <p:nvPr/>
            </p:nvSpPr>
            <p:spPr>
              <a:xfrm flipH="1">
                <a:off x="200119" y="4850587"/>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5" name="Google Shape;2035;p17"/>
              <p:cNvSpPr/>
              <p:nvPr/>
            </p:nvSpPr>
            <p:spPr>
              <a:xfrm flipH="1">
                <a:off x="357357" y="3843885"/>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6" name="Google Shape;2036;p17"/>
              <p:cNvSpPr/>
              <p:nvPr/>
            </p:nvSpPr>
            <p:spPr>
              <a:xfrm flipH="1">
                <a:off x="357357" y="3986032"/>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7" name="Google Shape;2037;p17"/>
              <p:cNvSpPr/>
              <p:nvPr/>
            </p:nvSpPr>
            <p:spPr>
              <a:xfrm flipH="1">
                <a:off x="357357" y="4128132"/>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8" name="Google Shape;2038;p17"/>
              <p:cNvSpPr/>
              <p:nvPr/>
            </p:nvSpPr>
            <p:spPr>
              <a:xfrm flipH="1">
                <a:off x="357357" y="4565869"/>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9" name="Google Shape;2039;p17"/>
              <p:cNvSpPr/>
              <p:nvPr/>
            </p:nvSpPr>
            <p:spPr>
              <a:xfrm flipH="1">
                <a:off x="357357" y="4707969"/>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0" name="Google Shape;2040;p17"/>
              <p:cNvSpPr/>
              <p:nvPr/>
            </p:nvSpPr>
            <p:spPr>
              <a:xfrm flipH="1">
                <a:off x="357357" y="4850587"/>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1" name="Google Shape;2041;p17"/>
              <p:cNvSpPr/>
              <p:nvPr/>
            </p:nvSpPr>
            <p:spPr>
              <a:xfrm flipH="1">
                <a:off x="244631" y="4313535"/>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2" name="Google Shape;2042;p17"/>
              <p:cNvSpPr/>
              <p:nvPr/>
            </p:nvSpPr>
            <p:spPr>
              <a:xfrm flipH="1">
                <a:off x="313212" y="4399152"/>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3" name="Google Shape;2043;p17"/>
              <p:cNvSpPr/>
              <p:nvPr/>
            </p:nvSpPr>
            <p:spPr>
              <a:xfrm flipH="1">
                <a:off x="267111" y="3765563"/>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4" name="Google Shape;2044;p17"/>
              <p:cNvSpPr/>
              <p:nvPr/>
            </p:nvSpPr>
            <p:spPr>
              <a:xfrm flipH="1">
                <a:off x="267111" y="4974471"/>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1_2">
    <p:spTree>
      <p:nvGrpSpPr>
        <p:cNvPr id="2045" name="Shape 2045"/>
        <p:cNvGrpSpPr/>
        <p:nvPr/>
      </p:nvGrpSpPr>
      <p:grpSpPr>
        <a:xfrm>
          <a:off x="0" y="0"/>
          <a:ext cx="0" cy="0"/>
          <a:chOff x="0" y="0"/>
          <a:chExt cx="0" cy="0"/>
        </a:xfrm>
      </p:grpSpPr>
      <p:grpSp>
        <p:nvGrpSpPr>
          <p:cNvPr id="2046" name="Google Shape;2046;p18"/>
          <p:cNvGrpSpPr/>
          <p:nvPr/>
        </p:nvGrpSpPr>
        <p:grpSpPr>
          <a:xfrm>
            <a:off x="0" y="71342"/>
            <a:ext cx="9144000" cy="5009721"/>
            <a:chOff x="0" y="71342"/>
            <a:chExt cx="9144000" cy="5009721"/>
          </a:xfrm>
        </p:grpSpPr>
        <p:cxnSp>
          <p:nvCxnSpPr>
            <p:cNvPr id="2047" name="Google Shape;2047;p18"/>
            <p:cNvCxnSpPr/>
            <p:nvPr/>
          </p:nvCxnSpPr>
          <p:spPr>
            <a:xfrm flipH="1" rot="10800000">
              <a:off x="0" y="4933875"/>
              <a:ext cx="9144000" cy="19200"/>
            </a:xfrm>
            <a:prstGeom prst="straightConnector1">
              <a:avLst/>
            </a:prstGeom>
            <a:noFill/>
            <a:ln cap="flat" cmpd="sng" w="19050">
              <a:solidFill>
                <a:srgbClr val="D62A2A"/>
              </a:solidFill>
              <a:prstDash val="lgDashDot"/>
              <a:round/>
              <a:headEnd len="med" w="med" type="none"/>
              <a:tailEnd len="med" w="med" type="none"/>
            </a:ln>
          </p:spPr>
        </p:cxnSp>
        <p:cxnSp>
          <p:nvCxnSpPr>
            <p:cNvPr id="2048" name="Google Shape;2048;p18"/>
            <p:cNvCxnSpPr/>
            <p:nvPr/>
          </p:nvCxnSpPr>
          <p:spPr>
            <a:xfrm flipH="1" rot="10800000">
              <a:off x="0" y="190425"/>
              <a:ext cx="9144000" cy="19200"/>
            </a:xfrm>
            <a:prstGeom prst="straightConnector1">
              <a:avLst/>
            </a:prstGeom>
            <a:noFill/>
            <a:ln cap="flat" cmpd="sng" w="19050">
              <a:solidFill>
                <a:srgbClr val="D62A2A"/>
              </a:solidFill>
              <a:prstDash val="lgDashDot"/>
              <a:round/>
              <a:headEnd len="med" w="med" type="none"/>
              <a:tailEnd len="med" w="med" type="none"/>
            </a:ln>
          </p:spPr>
        </p:cxnSp>
        <p:grpSp>
          <p:nvGrpSpPr>
            <p:cNvPr id="2049" name="Google Shape;2049;p18"/>
            <p:cNvGrpSpPr/>
            <p:nvPr/>
          </p:nvGrpSpPr>
          <p:grpSpPr>
            <a:xfrm>
              <a:off x="145155" y="71342"/>
              <a:ext cx="372529" cy="5009721"/>
              <a:chOff x="145155" y="71342"/>
              <a:chExt cx="372529" cy="5009721"/>
            </a:xfrm>
          </p:grpSpPr>
          <p:sp>
            <p:nvSpPr>
              <p:cNvPr id="2050" name="Google Shape;2050;p18"/>
              <p:cNvSpPr/>
              <p:nvPr/>
            </p:nvSpPr>
            <p:spPr>
              <a:xfrm flipH="1">
                <a:off x="181206" y="3525340"/>
                <a:ext cx="276493" cy="160554"/>
              </a:xfrm>
              <a:custGeom>
                <a:rect b="b" l="l" r="r" t="t"/>
                <a:pathLst>
                  <a:path extrusionOk="0" h="5497" w="11185">
                    <a:moveTo>
                      <a:pt x="1828" y="1"/>
                    </a:moveTo>
                    <a:cubicBezTo>
                      <a:pt x="1392" y="1"/>
                      <a:pt x="985" y="182"/>
                      <a:pt x="630" y="647"/>
                    </a:cubicBezTo>
                    <a:cubicBezTo>
                      <a:pt x="1" y="1480"/>
                      <a:pt x="562" y="3009"/>
                      <a:pt x="1027" y="3570"/>
                    </a:cubicBezTo>
                    <a:cubicBezTo>
                      <a:pt x="1551" y="4209"/>
                      <a:pt x="3044" y="5497"/>
                      <a:pt x="6015" y="5497"/>
                    </a:cubicBezTo>
                    <a:cubicBezTo>
                      <a:pt x="6058" y="5497"/>
                      <a:pt x="6102" y="5496"/>
                      <a:pt x="6146" y="5496"/>
                    </a:cubicBezTo>
                    <a:cubicBezTo>
                      <a:pt x="9195" y="5457"/>
                      <a:pt x="11062" y="2902"/>
                      <a:pt x="11178" y="493"/>
                    </a:cubicBezTo>
                    <a:cubicBezTo>
                      <a:pt x="11185" y="384"/>
                      <a:pt x="11096" y="312"/>
                      <a:pt x="11005" y="312"/>
                    </a:cubicBezTo>
                    <a:cubicBezTo>
                      <a:pt x="10950" y="312"/>
                      <a:pt x="10895" y="338"/>
                      <a:pt x="10859" y="396"/>
                    </a:cubicBezTo>
                    <a:cubicBezTo>
                      <a:pt x="10139" y="1527"/>
                      <a:pt x="8692" y="2359"/>
                      <a:pt x="7216" y="2359"/>
                    </a:cubicBezTo>
                    <a:cubicBezTo>
                      <a:pt x="6571" y="2359"/>
                      <a:pt x="5921" y="2200"/>
                      <a:pt x="5324" y="1838"/>
                    </a:cubicBezTo>
                    <a:cubicBezTo>
                      <a:pt x="4208" y="1152"/>
                      <a:pt x="2925" y="1"/>
                      <a:pt x="18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1" name="Google Shape;2051;p18"/>
              <p:cNvSpPr/>
              <p:nvPr/>
            </p:nvSpPr>
            <p:spPr>
              <a:xfrm flipH="1">
                <a:off x="339364" y="3483544"/>
                <a:ext cx="149185" cy="168410"/>
              </a:xfrm>
              <a:custGeom>
                <a:rect b="b" l="l" r="r" t="t"/>
                <a:pathLst>
                  <a:path extrusionOk="0" h="5766" w="6035">
                    <a:moveTo>
                      <a:pt x="421" y="0"/>
                    </a:moveTo>
                    <a:cubicBezTo>
                      <a:pt x="332" y="0"/>
                      <a:pt x="243" y="49"/>
                      <a:pt x="204" y="143"/>
                    </a:cubicBezTo>
                    <a:lnTo>
                      <a:pt x="59" y="482"/>
                    </a:lnTo>
                    <a:cubicBezTo>
                      <a:pt x="0" y="617"/>
                      <a:pt x="10" y="772"/>
                      <a:pt x="88" y="888"/>
                    </a:cubicBezTo>
                    <a:cubicBezTo>
                      <a:pt x="397" y="1372"/>
                      <a:pt x="784" y="1759"/>
                      <a:pt x="1229" y="2078"/>
                    </a:cubicBezTo>
                    <a:cubicBezTo>
                      <a:pt x="1375" y="2175"/>
                      <a:pt x="1433" y="2349"/>
                      <a:pt x="1394" y="2514"/>
                    </a:cubicBezTo>
                    <a:cubicBezTo>
                      <a:pt x="1278" y="2949"/>
                      <a:pt x="1297" y="3433"/>
                      <a:pt x="1452" y="3927"/>
                    </a:cubicBezTo>
                    <a:cubicBezTo>
                      <a:pt x="1704" y="4711"/>
                      <a:pt x="2275" y="5407"/>
                      <a:pt x="2197" y="5766"/>
                    </a:cubicBezTo>
                    <a:cubicBezTo>
                      <a:pt x="2710" y="5688"/>
                      <a:pt x="3533" y="4962"/>
                      <a:pt x="3223" y="4207"/>
                    </a:cubicBezTo>
                    <a:lnTo>
                      <a:pt x="3223" y="4207"/>
                    </a:lnTo>
                    <a:cubicBezTo>
                      <a:pt x="3557" y="4397"/>
                      <a:pt x="3929" y="4448"/>
                      <a:pt x="4231" y="4448"/>
                    </a:cubicBezTo>
                    <a:cubicBezTo>
                      <a:pt x="4576" y="4448"/>
                      <a:pt x="4830" y="4382"/>
                      <a:pt x="4830" y="4382"/>
                    </a:cubicBezTo>
                    <a:cubicBezTo>
                      <a:pt x="4830" y="4382"/>
                      <a:pt x="4888" y="3646"/>
                      <a:pt x="4423" y="2940"/>
                    </a:cubicBezTo>
                    <a:lnTo>
                      <a:pt x="4423" y="2940"/>
                    </a:lnTo>
                    <a:cubicBezTo>
                      <a:pt x="4555" y="2964"/>
                      <a:pt x="4680" y="2976"/>
                      <a:pt x="4795" y="2976"/>
                    </a:cubicBezTo>
                    <a:cubicBezTo>
                      <a:pt x="5643" y="2976"/>
                      <a:pt x="6035" y="2354"/>
                      <a:pt x="5933" y="1604"/>
                    </a:cubicBezTo>
                    <a:lnTo>
                      <a:pt x="5933" y="1604"/>
                    </a:lnTo>
                    <a:cubicBezTo>
                      <a:pt x="5757" y="1740"/>
                      <a:pt x="5588" y="1797"/>
                      <a:pt x="5408" y="1797"/>
                    </a:cubicBezTo>
                    <a:cubicBezTo>
                      <a:pt x="5101" y="1797"/>
                      <a:pt x="4760" y="1634"/>
                      <a:pt x="4297" y="1420"/>
                    </a:cubicBezTo>
                    <a:cubicBezTo>
                      <a:pt x="3948" y="1256"/>
                      <a:pt x="3524" y="1099"/>
                      <a:pt x="3089" y="1099"/>
                    </a:cubicBezTo>
                    <a:cubicBezTo>
                      <a:pt x="2753" y="1099"/>
                      <a:pt x="2411" y="1192"/>
                      <a:pt x="2091" y="1449"/>
                    </a:cubicBezTo>
                    <a:cubicBezTo>
                      <a:pt x="1996" y="1525"/>
                      <a:pt x="1881" y="1561"/>
                      <a:pt x="1767" y="1561"/>
                    </a:cubicBezTo>
                    <a:cubicBezTo>
                      <a:pt x="1604" y="1561"/>
                      <a:pt x="1443" y="1486"/>
                      <a:pt x="1346" y="1343"/>
                    </a:cubicBezTo>
                    <a:cubicBezTo>
                      <a:pt x="1104" y="1004"/>
                      <a:pt x="871" y="588"/>
                      <a:pt x="639" y="133"/>
                    </a:cubicBezTo>
                    <a:cubicBezTo>
                      <a:pt x="592" y="44"/>
                      <a:pt x="506" y="0"/>
                      <a:pt x="4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2" name="Google Shape;2052;p18"/>
              <p:cNvSpPr/>
              <p:nvPr/>
            </p:nvSpPr>
            <p:spPr>
              <a:xfrm rot="10800000">
                <a:off x="335658" y="2183524"/>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3" name="Google Shape;2053;p18"/>
              <p:cNvSpPr/>
              <p:nvPr/>
            </p:nvSpPr>
            <p:spPr>
              <a:xfrm rot="10800000">
                <a:off x="200085" y="3174248"/>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4" name="Google Shape;2054;p18"/>
              <p:cNvSpPr/>
              <p:nvPr/>
            </p:nvSpPr>
            <p:spPr>
              <a:xfrm rot="10800000">
                <a:off x="200085" y="3032104"/>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5" name="Google Shape;2055;p18"/>
              <p:cNvSpPr/>
              <p:nvPr/>
            </p:nvSpPr>
            <p:spPr>
              <a:xfrm rot="10800000">
                <a:off x="200085" y="2889536"/>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6" name="Google Shape;2056;p18"/>
              <p:cNvSpPr/>
              <p:nvPr/>
            </p:nvSpPr>
            <p:spPr>
              <a:xfrm rot="10800000">
                <a:off x="200085" y="2451809"/>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7" name="Google Shape;2057;p18"/>
              <p:cNvSpPr/>
              <p:nvPr/>
            </p:nvSpPr>
            <p:spPr>
              <a:xfrm rot="10800000">
                <a:off x="200085" y="2309712"/>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8" name="Google Shape;2058;p18"/>
              <p:cNvSpPr/>
              <p:nvPr/>
            </p:nvSpPr>
            <p:spPr>
              <a:xfrm rot="10800000">
                <a:off x="200085" y="2167568"/>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9" name="Google Shape;2059;p18"/>
              <p:cNvSpPr/>
              <p:nvPr/>
            </p:nvSpPr>
            <p:spPr>
              <a:xfrm rot="10800000">
                <a:off x="357324" y="3174248"/>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0" name="Google Shape;2060;p18"/>
              <p:cNvSpPr/>
              <p:nvPr/>
            </p:nvSpPr>
            <p:spPr>
              <a:xfrm rot="10800000">
                <a:off x="357324" y="3032104"/>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1" name="Google Shape;2061;p18"/>
              <p:cNvSpPr/>
              <p:nvPr/>
            </p:nvSpPr>
            <p:spPr>
              <a:xfrm rot="10800000">
                <a:off x="357324" y="2889536"/>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2" name="Google Shape;2062;p18"/>
              <p:cNvSpPr/>
              <p:nvPr/>
            </p:nvSpPr>
            <p:spPr>
              <a:xfrm rot="10800000">
                <a:off x="357324" y="2451809"/>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3" name="Google Shape;2063;p18"/>
              <p:cNvSpPr/>
              <p:nvPr/>
            </p:nvSpPr>
            <p:spPr>
              <a:xfrm rot="10800000">
                <a:off x="357324" y="2309712"/>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4" name="Google Shape;2064;p18"/>
              <p:cNvSpPr/>
              <p:nvPr/>
            </p:nvSpPr>
            <p:spPr>
              <a:xfrm rot="10800000">
                <a:off x="357324" y="2167568"/>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5" name="Google Shape;2065;p18"/>
              <p:cNvSpPr/>
              <p:nvPr/>
            </p:nvSpPr>
            <p:spPr>
              <a:xfrm rot="10800000">
                <a:off x="244597" y="2633536"/>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6" name="Google Shape;2066;p18"/>
              <p:cNvSpPr/>
              <p:nvPr/>
            </p:nvSpPr>
            <p:spPr>
              <a:xfrm rot="10800000">
                <a:off x="313178" y="2719199"/>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7" name="Google Shape;2067;p18"/>
              <p:cNvSpPr/>
              <p:nvPr/>
            </p:nvSpPr>
            <p:spPr>
              <a:xfrm rot="10800000">
                <a:off x="267078" y="3298129"/>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8" name="Google Shape;2068;p18"/>
              <p:cNvSpPr/>
              <p:nvPr/>
            </p:nvSpPr>
            <p:spPr>
              <a:xfrm rot="10800000">
                <a:off x="267078" y="2089248"/>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9" name="Google Shape;2069;p18"/>
              <p:cNvSpPr/>
              <p:nvPr/>
            </p:nvSpPr>
            <p:spPr>
              <a:xfrm rot="10800000">
                <a:off x="335658" y="165618"/>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0" name="Google Shape;2070;p18"/>
              <p:cNvSpPr/>
              <p:nvPr/>
            </p:nvSpPr>
            <p:spPr>
              <a:xfrm rot="10800000">
                <a:off x="200085" y="1156342"/>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1" name="Google Shape;2071;p18"/>
              <p:cNvSpPr/>
              <p:nvPr/>
            </p:nvSpPr>
            <p:spPr>
              <a:xfrm rot="10800000">
                <a:off x="200085" y="1014198"/>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2" name="Google Shape;2072;p18"/>
              <p:cNvSpPr/>
              <p:nvPr/>
            </p:nvSpPr>
            <p:spPr>
              <a:xfrm rot="10800000">
                <a:off x="200085" y="871631"/>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3" name="Google Shape;2073;p18"/>
              <p:cNvSpPr/>
              <p:nvPr/>
            </p:nvSpPr>
            <p:spPr>
              <a:xfrm rot="10800000">
                <a:off x="200085" y="433903"/>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4" name="Google Shape;2074;p18"/>
              <p:cNvSpPr/>
              <p:nvPr/>
            </p:nvSpPr>
            <p:spPr>
              <a:xfrm rot="10800000">
                <a:off x="200085" y="291806"/>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5" name="Google Shape;2075;p18"/>
              <p:cNvSpPr/>
              <p:nvPr/>
            </p:nvSpPr>
            <p:spPr>
              <a:xfrm rot="10800000">
                <a:off x="200085" y="1496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6" name="Google Shape;2076;p18"/>
              <p:cNvSpPr/>
              <p:nvPr/>
            </p:nvSpPr>
            <p:spPr>
              <a:xfrm rot="10800000">
                <a:off x="357324" y="1156342"/>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7" name="Google Shape;2077;p18"/>
              <p:cNvSpPr/>
              <p:nvPr/>
            </p:nvSpPr>
            <p:spPr>
              <a:xfrm rot="10800000">
                <a:off x="357324" y="1014198"/>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8" name="Google Shape;2078;p18"/>
              <p:cNvSpPr/>
              <p:nvPr/>
            </p:nvSpPr>
            <p:spPr>
              <a:xfrm rot="10800000">
                <a:off x="357324" y="871631"/>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9" name="Google Shape;2079;p18"/>
              <p:cNvSpPr/>
              <p:nvPr/>
            </p:nvSpPr>
            <p:spPr>
              <a:xfrm rot="10800000">
                <a:off x="357324" y="433903"/>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0" name="Google Shape;2080;p18"/>
              <p:cNvSpPr/>
              <p:nvPr/>
            </p:nvSpPr>
            <p:spPr>
              <a:xfrm rot="10800000">
                <a:off x="357324" y="291806"/>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1" name="Google Shape;2081;p18"/>
              <p:cNvSpPr/>
              <p:nvPr/>
            </p:nvSpPr>
            <p:spPr>
              <a:xfrm rot="10800000">
                <a:off x="357324" y="1496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2" name="Google Shape;2082;p18"/>
              <p:cNvSpPr/>
              <p:nvPr/>
            </p:nvSpPr>
            <p:spPr>
              <a:xfrm rot="10800000">
                <a:off x="244597" y="61563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3" name="Google Shape;2083;p18"/>
              <p:cNvSpPr/>
              <p:nvPr/>
            </p:nvSpPr>
            <p:spPr>
              <a:xfrm rot="10800000">
                <a:off x="313178" y="701293"/>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4" name="Google Shape;2084;p18"/>
              <p:cNvSpPr/>
              <p:nvPr/>
            </p:nvSpPr>
            <p:spPr>
              <a:xfrm rot="10800000">
                <a:off x="267078" y="1280224"/>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5" name="Google Shape;2085;p18"/>
              <p:cNvSpPr/>
              <p:nvPr/>
            </p:nvSpPr>
            <p:spPr>
              <a:xfrm rot="10800000">
                <a:off x="267078" y="71342"/>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6" name="Google Shape;2086;p18"/>
              <p:cNvSpPr/>
              <p:nvPr/>
            </p:nvSpPr>
            <p:spPr>
              <a:xfrm rot="-807623">
                <a:off x="263545" y="1728244"/>
                <a:ext cx="121474" cy="321823"/>
              </a:xfrm>
              <a:custGeom>
                <a:rect b="b" l="l" r="r" t="t"/>
                <a:pathLst>
                  <a:path extrusionOk="0" h="10977" w="4143">
                    <a:moveTo>
                      <a:pt x="2961" y="0"/>
                    </a:moveTo>
                    <a:lnTo>
                      <a:pt x="165" y="9697"/>
                    </a:lnTo>
                    <a:cubicBezTo>
                      <a:pt x="0" y="10258"/>
                      <a:pt x="281" y="10829"/>
                      <a:pt x="765" y="10955"/>
                    </a:cubicBezTo>
                    <a:cubicBezTo>
                      <a:pt x="825" y="10970"/>
                      <a:pt x="885" y="10977"/>
                      <a:pt x="946" y="10977"/>
                    </a:cubicBezTo>
                    <a:cubicBezTo>
                      <a:pt x="1370" y="10977"/>
                      <a:pt x="1777" y="10632"/>
                      <a:pt x="1887" y="10133"/>
                    </a:cubicBezTo>
                    <a:lnTo>
                      <a:pt x="4142" y="300"/>
                    </a:lnTo>
                    <a:lnTo>
                      <a:pt x="296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7" name="Google Shape;2087;p18"/>
              <p:cNvSpPr/>
              <p:nvPr/>
            </p:nvSpPr>
            <p:spPr>
              <a:xfrm rot="-807623">
                <a:off x="177751" y="1443357"/>
                <a:ext cx="307336" cy="316312"/>
              </a:xfrm>
              <a:custGeom>
                <a:rect b="b" l="l" r="r" t="t"/>
                <a:pathLst>
                  <a:path extrusionOk="0" h="10789" w="10482">
                    <a:moveTo>
                      <a:pt x="5584" y="1"/>
                    </a:moveTo>
                    <a:cubicBezTo>
                      <a:pt x="3416" y="1"/>
                      <a:pt x="1358" y="1729"/>
                      <a:pt x="726" y="4262"/>
                    </a:cubicBezTo>
                    <a:cubicBezTo>
                      <a:pt x="1" y="7175"/>
                      <a:pt x="1423" y="10040"/>
                      <a:pt x="3920" y="10669"/>
                    </a:cubicBezTo>
                    <a:cubicBezTo>
                      <a:pt x="4244" y="10749"/>
                      <a:pt x="4570" y="10788"/>
                      <a:pt x="4894" y="10788"/>
                    </a:cubicBezTo>
                    <a:cubicBezTo>
                      <a:pt x="7056" y="10788"/>
                      <a:pt x="9116" y="9060"/>
                      <a:pt x="9756" y="6527"/>
                    </a:cubicBezTo>
                    <a:cubicBezTo>
                      <a:pt x="10481" y="3614"/>
                      <a:pt x="9049" y="749"/>
                      <a:pt x="6562" y="120"/>
                    </a:cubicBezTo>
                    <a:cubicBezTo>
                      <a:pt x="6237" y="39"/>
                      <a:pt x="5909" y="1"/>
                      <a:pt x="558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8" name="Google Shape;2088;p18"/>
              <p:cNvSpPr/>
              <p:nvPr/>
            </p:nvSpPr>
            <p:spPr>
              <a:xfrm rot="-807623">
                <a:off x="215258" y="1480300"/>
                <a:ext cx="235267" cy="101059"/>
              </a:xfrm>
              <a:custGeom>
                <a:rect b="b" l="l" r="r" t="t"/>
                <a:pathLst>
                  <a:path extrusionOk="0" h="3447" w="8024">
                    <a:moveTo>
                      <a:pt x="1521" y="1"/>
                    </a:moveTo>
                    <a:cubicBezTo>
                      <a:pt x="1414" y="1"/>
                      <a:pt x="1308" y="44"/>
                      <a:pt x="1229" y="137"/>
                    </a:cubicBezTo>
                    <a:lnTo>
                      <a:pt x="436" y="998"/>
                    </a:lnTo>
                    <a:lnTo>
                      <a:pt x="262" y="321"/>
                    </a:lnTo>
                    <a:cubicBezTo>
                      <a:pt x="165" y="418"/>
                      <a:pt x="78" y="524"/>
                      <a:pt x="0" y="640"/>
                    </a:cubicBezTo>
                    <a:lnTo>
                      <a:pt x="262" y="1685"/>
                    </a:lnTo>
                    <a:lnTo>
                      <a:pt x="1055" y="814"/>
                    </a:lnTo>
                    <a:cubicBezTo>
                      <a:pt x="1136" y="727"/>
                      <a:pt x="1241" y="686"/>
                      <a:pt x="1345" y="686"/>
                    </a:cubicBezTo>
                    <a:cubicBezTo>
                      <a:pt x="1517" y="686"/>
                      <a:pt x="1685" y="796"/>
                      <a:pt x="1733" y="989"/>
                    </a:cubicBezTo>
                    <a:lnTo>
                      <a:pt x="2023" y="2121"/>
                    </a:lnTo>
                    <a:lnTo>
                      <a:pt x="2807" y="1260"/>
                    </a:lnTo>
                    <a:cubicBezTo>
                      <a:pt x="2889" y="1167"/>
                      <a:pt x="2996" y="1124"/>
                      <a:pt x="3102" y="1124"/>
                    </a:cubicBezTo>
                    <a:cubicBezTo>
                      <a:pt x="3272" y="1124"/>
                      <a:pt x="3437" y="1234"/>
                      <a:pt x="3484" y="1424"/>
                    </a:cubicBezTo>
                    <a:lnTo>
                      <a:pt x="3775" y="2566"/>
                    </a:lnTo>
                    <a:lnTo>
                      <a:pt x="4568" y="1695"/>
                    </a:lnTo>
                    <a:cubicBezTo>
                      <a:pt x="4649" y="1607"/>
                      <a:pt x="4754" y="1566"/>
                      <a:pt x="4858" y="1566"/>
                    </a:cubicBezTo>
                    <a:cubicBezTo>
                      <a:pt x="5030" y="1566"/>
                      <a:pt x="5197" y="1677"/>
                      <a:pt x="5246" y="1869"/>
                    </a:cubicBezTo>
                    <a:lnTo>
                      <a:pt x="5536" y="3002"/>
                    </a:lnTo>
                    <a:lnTo>
                      <a:pt x="6330" y="2140"/>
                    </a:lnTo>
                    <a:cubicBezTo>
                      <a:pt x="6411" y="2047"/>
                      <a:pt x="6519" y="2004"/>
                      <a:pt x="6625" y="2004"/>
                    </a:cubicBezTo>
                    <a:cubicBezTo>
                      <a:pt x="6794" y="2004"/>
                      <a:pt x="6959" y="2114"/>
                      <a:pt x="7007" y="2305"/>
                    </a:cubicBezTo>
                    <a:lnTo>
                      <a:pt x="7288" y="3447"/>
                    </a:lnTo>
                    <a:lnTo>
                      <a:pt x="8023" y="2643"/>
                    </a:lnTo>
                    <a:cubicBezTo>
                      <a:pt x="7994" y="2508"/>
                      <a:pt x="7965" y="2372"/>
                      <a:pt x="7936" y="2247"/>
                    </a:cubicBezTo>
                    <a:lnTo>
                      <a:pt x="7462" y="2760"/>
                    </a:lnTo>
                    <a:lnTo>
                      <a:pt x="7171" y="1627"/>
                    </a:lnTo>
                    <a:cubicBezTo>
                      <a:pt x="7123" y="1435"/>
                      <a:pt x="6955" y="1325"/>
                      <a:pt x="6784" y="1325"/>
                    </a:cubicBezTo>
                    <a:cubicBezTo>
                      <a:pt x="6680" y="1325"/>
                      <a:pt x="6575" y="1365"/>
                      <a:pt x="6494" y="1453"/>
                    </a:cubicBezTo>
                    <a:lnTo>
                      <a:pt x="5710" y="2324"/>
                    </a:lnTo>
                    <a:lnTo>
                      <a:pt x="5420" y="1182"/>
                    </a:lnTo>
                    <a:cubicBezTo>
                      <a:pt x="5372" y="992"/>
                      <a:pt x="5207" y="882"/>
                      <a:pt x="5038" y="882"/>
                    </a:cubicBezTo>
                    <a:cubicBezTo>
                      <a:pt x="4932" y="882"/>
                      <a:pt x="4824" y="925"/>
                      <a:pt x="4742" y="1018"/>
                    </a:cubicBezTo>
                    <a:lnTo>
                      <a:pt x="3949" y="1879"/>
                    </a:lnTo>
                    <a:lnTo>
                      <a:pt x="3659" y="747"/>
                    </a:lnTo>
                    <a:cubicBezTo>
                      <a:pt x="3610" y="554"/>
                      <a:pt x="3442" y="444"/>
                      <a:pt x="3271" y="444"/>
                    </a:cubicBezTo>
                    <a:cubicBezTo>
                      <a:pt x="3167" y="444"/>
                      <a:pt x="3062" y="485"/>
                      <a:pt x="2981" y="572"/>
                    </a:cubicBezTo>
                    <a:lnTo>
                      <a:pt x="2188" y="1443"/>
                    </a:lnTo>
                    <a:lnTo>
                      <a:pt x="1907" y="301"/>
                    </a:lnTo>
                    <a:cubicBezTo>
                      <a:pt x="1859" y="111"/>
                      <a:pt x="1691" y="1"/>
                      <a:pt x="152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9" name="Google Shape;2089;p18"/>
              <p:cNvSpPr/>
              <p:nvPr/>
            </p:nvSpPr>
            <p:spPr>
              <a:xfrm rot="-807623">
                <a:off x="453427" y="1572843"/>
                <a:ext cx="11376" cy="11375"/>
              </a:xfrm>
              <a:custGeom>
                <a:rect b="b" l="l" r="r" t="t"/>
                <a:pathLst>
                  <a:path extrusionOk="0" h="388" w="388">
                    <a:moveTo>
                      <a:pt x="194" y="0"/>
                    </a:moveTo>
                    <a:cubicBezTo>
                      <a:pt x="87" y="0"/>
                      <a:pt x="0" y="88"/>
                      <a:pt x="0" y="194"/>
                    </a:cubicBezTo>
                    <a:cubicBezTo>
                      <a:pt x="0" y="300"/>
                      <a:pt x="87" y="388"/>
                      <a:pt x="194" y="388"/>
                    </a:cubicBezTo>
                    <a:cubicBezTo>
                      <a:pt x="300" y="388"/>
                      <a:pt x="387" y="300"/>
                      <a:pt x="387" y="194"/>
                    </a:cubicBezTo>
                    <a:cubicBezTo>
                      <a:pt x="387" y="88"/>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0" name="Google Shape;2090;p18"/>
              <p:cNvSpPr/>
              <p:nvPr/>
            </p:nvSpPr>
            <p:spPr>
              <a:xfrm rot="-807623">
                <a:off x="421563" y="1572601"/>
                <a:ext cx="11376" cy="11375"/>
              </a:xfrm>
              <a:custGeom>
                <a:rect b="b" l="l" r="r" t="t"/>
                <a:pathLst>
                  <a:path extrusionOk="0" h="388" w="388">
                    <a:moveTo>
                      <a:pt x="194" y="0"/>
                    </a:moveTo>
                    <a:cubicBezTo>
                      <a:pt x="88" y="0"/>
                      <a:pt x="0" y="87"/>
                      <a:pt x="0" y="194"/>
                    </a:cubicBezTo>
                    <a:cubicBezTo>
                      <a:pt x="0" y="300"/>
                      <a:pt x="88" y="387"/>
                      <a:pt x="194" y="387"/>
                    </a:cubicBezTo>
                    <a:cubicBezTo>
                      <a:pt x="300" y="387"/>
                      <a:pt x="388" y="300"/>
                      <a:pt x="388" y="194"/>
                    </a:cubicBezTo>
                    <a:cubicBezTo>
                      <a:pt x="388"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1" name="Google Shape;2091;p18"/>
              <p:cNvSpPr/>
              <p:nvPr/>
            </p:nvSpPr>
            <p:spPr>
              <a:xfrm rot="-807623">
                <a:off x="389691" y="1572332"/>
                <a:ext cx="11376" cy="11375"/>
              </a:xfrm>
              <a:custGeom>
                <a:rect b="b" l="l" r="r" t="t"/>
                <a:pathLst>
                  <a:path extrusionOk="0" h="388" w="388">
                    <a:moveTo>
                      <a:pt x="194" y="1"/>
                    </a:moveTo>
                    <a:cubicBezTo>
                      <a:pt x="88" y="1"/>
                      <a:pt x="1" y="88"/>
                      <a:pt x="1" y="194"/>
                    </a:cubicBezTo>
                    <a:cubicBezTo>
                      <a:pt x="1" y="301"/>
                      <a:pt x="88" y="388"/>
                      <a:pt x="194" y="388"/>
                    </a:cubicBezTo>
                    <a:cubicBezTo>
                      <a:pt x="301" y="388"/>
                      <a:pt x="388" y="30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2" name="Google Shape;2092;p18"/>
              <p:cNvSpPr/>
              <p:nvPr/>
            </p:nvSpPr>
            <p:spPr>
              <a:xfrm rot="-807623">
                <a:off x="357758" y="1571805"/>
                <a:ext cx="11376" cy="11375"/>
              </a:xfrm>
              <a:custGeom>
                <a:rect b="b" l="l" r="r" t="t"/>
                <a:pathLst>
                  <a:path extrusionOk="0" h="388" w="388">
                    <a:moveTo>
                      <a:pt x="194" y="1"/>
                    </a:moveTo>
                    <a:cubicBezTo>
                      <a:pt x="88" y="1"/>
                      <a:pt x="1" y="88"/>
                      <a:pt x="1" y="194"/>
                    </a:cubicBezTo>
                    <a:cubicBezTo>
                      <a:pt x="1" y="311"/>
                      <a:pt x="88" y="388"/>
                      <a:pt x="194" y="388"/>
                    </a:cubicBezTo>
                    <a:cubicBezTo>
                      <a:pt x="301" y="388"/>
                      <a:pt x="388" y="31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3" name="Google Shape;2093;p18"/>
              <p:cNvSpPr/>
              <p:nvPr/>
            </p:nvSpPr>
            <p:spPr>
              <a:xfrm rot="-807623">
                <a:off x="325894" y="1571564"/>
                <a:ext cx="11376" cy="11375"/>
              </a:xfrm>
              <a:custGeom>
                <a:rect b="b" l="l" r="r" t="t"/>
                <a:pathLst>
                  <a:path extrusionOk="0" h="388" w="388">
                    <a:moveTo>
                      <a:pt x="194" y="1"/>
                    </a:moveTo>
                    <a:cubicBezTo>
                      <a:pt x="88" y="1"/>
                      <a:pt x="1" y="88"/>
                      <a:pt x="1" y="194"/>
                    </a:cubicBezTo>
                    <a:cubicBezTo>
                      <a:pt x="1" y="301"/>
                      <a:pt x="88" y="388"/>
                      <a:pt x="194" y="388"/>
                    </a:cubicBezTo>
                    <a:cubicBezTo>
                      <a:pt x="301" y="388"/>
                      <a:pt x="388" y="30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4" name="Google Shape;2094;p18"/>
              <p:cNvSpPr/>
              <p:nvPr/>
            </p:nvSpPr>
            <p:spPr>
              <a:xfrm rot="-807623">
                <a:off x="294057" y="1571315"/>
                <a:ext cx="11376" cy="11375"/>
              </a:xfrm>
              <a:custGeom>
                <a:rect b="b" l="l" r="r" t="t"/>
                <a:pathLst>
                  <a:path extrusionOk="0" h="388" w="388">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5" name="Google Shape;2095;p18"/>
              <p:cNvSpPr/>
              <p:nvPr/>
            </p:nvSpPr>
            <p:spPr>
              <a:xfrm rot="-807623">
                <a:off x="262189" y="1571045"/>
                <a:ext cx="11376" cy="11405"/>
              </a:xfrm>
              <a:custGeom>
                <a:rect b="b" l="l" r="r" t="t"/>
                <a:pathLst>
                  <a:path extrusionOk="0" h="389" w="388">
                    <a:moveTo>
                      <a:pt x="194" y="1"/>
                    </a:moveTo>
                    <a:cubicBezTo>
                      <a:pt x="87" y="1"/>
                      <a:pt x="0" y="88"/>
                      <a:pt x="0" y="195"/>
                    </a:cubicBezTo>
                    <a:cubicBezTo>
                      <a:pt x="0" y="301"/>
                      <a:pt x="87" y="388"/>
                      <a:pt x="194" y="388"/>
                    </a:cubicBezTo>
                    <a:cubicBezTo>
                      <a:pt x="300" y="388"/>
                      <a:pt x="387" y="301"/>
                      <a:pt x="387" y="195"/>
                    </a:cubicBezTo>
                    <a:cubicBezTo>
                      <a:pt x="387" y="88"/>
                      <a:pt x="300"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6" name="Google Shape;2096;p18"/>
              <p:cNvSpPr/>
              <p:nvPr/>
            </p:nvSpPr>
            <p:spPr>
              <a:xfrm rot="-807623">
                <a:off x="230260" y="1570547"/>
                <a:ext cx="11376" cy="11375"/>
              </a:xfrm>
              <a:custGeom>
                <a:rect b="b" l="l" r="r" t="t"/>
                <a:pathLst>
                  <a:path extrusionOk="0" h="388" w="388">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7" name="Google Shape;2097;p18"/>
              <p:cNvSpPr/>
              <p:nvPr/>
            </p:nvSpPr>
            <p:spPr>
              <a:xfrm rot="-807623">
                <a:off x="198388" y="1570278"/>
                <a:ext cx="11376" cy="11375"/>
              </a:xfrm>
              <a:custGeom>
                <a:rect b="b" l="l" r="r" t="t"/>
                <a:pathLst>
                  <a:path extrusionOk="0" h="388" w="388">
                    <a:moveTo>
                      <a:pt x="194" y="1"/>
                    </a:moveTo>
                    <a:cubicBezTo>
                      <a:pt x="88" y="1"/>
                      <a:pt x="0" y="88"/>
                      <a:pt x="0" y="194"/>
                    </a:cubicBezTo>
                    <a:cubicBezTo>
                      <a:pt x="0" y="301"/>
                      <a:pt x="88" y="388"/>
                      <a:pt x="194" y="388"/>
                    </a:cubicBezTo>
                    <a:cubicBezTo>
                      <a:pt x="300" y="388"/>
                      <a:pt x="388" y="301"/>
                      <a:pt x="388" y="194"/>
                    </a:cubicBezTo>
                    <a:cubicBezTo>
                      <a:pt x="388" y="88"/>
                      <a:pt x="300"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8" name="Google Shape;2098;p18"/>
              <p:cNvSpPr/>
              <p:nvPr/>
            </p:nvSpPr>
            <p:spPr>
              <a:xfrm rot="-807623">
                <a:off x="197798" y="1563484"/>
                <a:ext cx="267314" cy="77487"/>
              </a:xfrm>
              <a:custGeom>
                <a:rect b="b" l="l" r="r" t="t"/>
                <a:pathLst>
                  <a:path extrusionOk="0" h="2643" w="9117">
                    <a:moveTo>
                      <a:pt x="97" y="1"/>
                    </a:moveTo>
                    <a:cubicBezTo>
                      <a:pt x="77" y="59"/>
                      <a:pt x="68" y="107"/>
                      <a:pt x="48" y="165"/>
                    </a:cubicBezTo>
                    <a:cubicBezTo>
                      <a:pt x="29" y="243"/>
                      <a:pt x="19" y="310"/>
                      <a:pt x="0" y="388"/>
                    </a:cubicBezTo>
                    <a:lnTo>
                      <a:pt x="9020" y="2643"/>
                    </a:lnTo>
                    <a:cubicBezTo>
                      <a:pt x="9039" y="2575"/>
                      <a:pt x="9058" y="2497"/>
                      <a:pt x="9078" y="2430"/>
                    </a:cubicBezTo>
                    <a:cubicBezTo>
                      <a:pt x="9087" y="2372"/>
                      <a:pt x="9107" y="2314"/>
                      <a:pt x="9116" y="2255"/>
                    </a:cubicBezTo>
                    <a:lnTo>
                      <a:pt x="97"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9" name="Google Shape;2099;p18"/>
              <p:cNvSpPr/>
              <p:nvPr/>
            </p:nvSpPr>
            <p:spPr>
              <a:xfrm rot="-807623">
                <a:off x="217483" y="1628492"/>
                <a:ext cx="236117" cy="132752"/>
              </a:xfrm>
              <a:custGeom>
                <a:rect b="b" l="l" r="r" t="t"/>
                <a:pathLst>
                  <a:path extrusionOk="0" h="4528" w="8053">
                    <a:moveTo>
                      <a:pt x="603" y="0"/>
                    </a:moveTo>
                    <a:cubicBezTo>
                      <a:pt x="519" y="0"/>
                      <a:pt x="434" y="33"/>
                      <a:pt x="368" y="102"/>
                    </a:cubicBezTo>
                    <a:lnTo>
                      <a:pt x="0" y="509"/>
                    </a:lnTo>
                    <a:cubicBezTo>
                      <a:pt x="320" y="2405"/>
                      <a:pt x="1549" y="3963"/>
                      <a:pt x="3300" y="4409"/>
                    </a:cubicBezTo>
                    <a:cubicBezTo>
                      <a:pt x="3624" y="4489"/>
                      <a:pt x="3950" y="4527"/>
                      <a:pt x="4274" y="4527"/>
                    </a:cubicBezTo>
                    <a:cubicBezTo>
                      <a:pt x="5709" y="4527"/>
                      <a:pt x="7097" y="3769"/>
                      <a:pt x="8052" y="2522"/>
                    </a:cubicBezTo>
                    <a:lnTo>
                      <a:pt x="7917" y="1989"/>
                    </a:lnTo>
                    <a:cubicBezTo>
                      <a:pt x="7880" y="1839"/>
                      <a:pt x="7747" y="1752"/>
                      <a:pt x="7610" y="1752"/>
                    </a:cubicBezTo>
                    <a:cubicBezTo>
                      <a:pt x="7526" y="1752"/>
                      <a:pt x="7441" y="1784"/>
                      <a:pt x="7375" y="1854"/>
                    </a:cubicBezTo>
                    <a:lnTo>
                      <a:pt x="6746" y="2551"/>
                    </a:lnTo>
                    <a:lnTo>
                      <a:pt x="6523" y="1641"/>
                    </a:lnTo>
                    <a:cubicBezTo>
                      <a:pt x="6481" y="1490"/>
                      <a:pt x="6345" y="1404"/>
                      <a:pt x="6209" y="1404"/>
                    </a:cubicBezTo>
                    <a:cubicBezTo>
                      <a:pt x="6126" y="1404"/>
                      <a:pt x="6043" y="1436"/>
                      <a:pt x="5981" y="1505"/>
                    </a:cubicBezTo>
                    <a:lnTo>
                      <a:pt x="5352" y="2192"/>
                    </a:lnTo>
                    <a:lnTo>
                      <a:pt x="5120" y="1292"/>
                    </a:lnTo>
                    <a:cubicBezTo>
                      <a:pt x="5084" y="1137"/>
                      <a:pt x="4952" y="1048"/>
                      <a:pt x="4816" y="1048"/>
                    </a:cubicBezTo>
                    <a:cubicBezTo>
                      <a:pt x="4731" y="1048"/>
                      <a:pt x="4645" y="1083"/>
                      <a:pt x="4578" y="1157"/>
                    </a:cubicBezTo>
                    <a:lnTo>
                      <a:pt x="3949" y="1844"/>
                    </a:lnTo>
                    <a:lnTo>
                      <a:pt x="3717" y="934"/>
                    </a:lnTo>
                    <a:cubicBezTo>
                      <a:pt x="3680" y="784"/>
                      <a:pt x="3547" y="697"/>
                      <a:pt x="3412" y="697"/>
                    </a:cubicBezTo>
                    <a:cubicBezTo>
                      <a:pt x="3330" y="697"/>
                      <a:pt x="3247" y="729"/>
                      <a:pt x="3184" y="799"/>
                    </a:cubicBezTo>
                    <a:lnTo>
                      <a:pt x="2546" y="1496"/>
                    </a:lnTo>
                    <a:lnTo>
                      <a:pt x="2323" y="586"/>
                    </a:lnTo>
                    <a:cubicBezTo>
                      <a:pt x="2281" y="436"/>
                      <a:pt x="2145" y="349"/>
                      <a:pt x="2009" y="349"/>
                    </a:cubicBezTo>
                    <a:cubicBezTo>
                      <a:pt x="1926" y="349"/>
                      <a:pt x="1843" y="381"/>
                      <a:pt x="1781" y="451"/>
                    </a:cubicBezTo>
                    <a:lnTo>
                      <a:pt x="1152" y="1147"/>
                    </a:lnTo>
                    <a:lnTo>
                      <a:pt x="920" y="238"/>
                    </a:lnTo>
                    <a:lnTo>
                      <a:pt x="910" y="238"/>
                    </a:lnTo>
                    <a:cubicBezTo>
                      <a:pt x="874" y="87"/>
                      <a:pt x="741" y="0"/>
                      <a:pt x="60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0" name="Google Shape;2100;p18"/>
              <p:cNvSpPr/>
              <p:nvPr/>
            </p:nvSpPr>
            <p:spPr>
              <a:xfrm rot="-807623">
                <a:off x="232298" y="1676981"/>
                <a:ext cx="204041" cy="85257"/>
              </a:xfrm>
              <a:custGeom>
                <a:rect b="b" l="l" r="r" t="t"/>
                <a:pathLst>
                  <a:path extrusionOk="0" h="2908" w="6959">
                    <a:moveTo>
                      <a:pt x="0" y="0"/>
                    </a:moveTo>
                    <a:lnTo>
                      <a:pt x="0" y="0"/>
                    </a:lnTo>
                    <a:cubicBezTo>
                      <a:pt x="532" y="1375"/>
                      <a:pt x="1597" y="2439"/>
                      <a:pt x="3000" y="2788"/>
                    </a:cubicBezTo>
                    <a:cubicBezTo>
                      <a:pt x="3327" y="2869"/>
                      <a:pt x="3657" y="2908"/>
                      <a:pt x="3983" y="2908"/>
                    </a:cubicBezTo>
                    <a:cubicBezTo>
                      <a:pt x="5058" y="2908"/>
                      <a:pt x="6105" y="2485"/>
                      <a:pt x="6958" y="1742"/>
                    </a:cubicBezTo>
                    <a:lnTo>
                      <a:pt x="0"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1" name="Google Shape;2101;p18"/>
              <p:cNvSpPr/>
              <p:nvPr/>
            </p:nvSpPr>
            <p:spPr>
              <a:xfrm rot="10800000">
                <a:off x="335658" y="3859850"/>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2" name="Google Shape;2102;p18"/>
              <p:cNvSpPr/>
              <p:nvPr/>
            </p:nvSpPr>
            <p:spPr>
              <a:xfrm rot="10800000">
                <a:off x="200085" y="4850574"/>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3" name="Google Shape;2103;p18"/>
              <p:cNvSpPr/>
              <p:nvPr/>
            </p:nvSpPr>
            <p:spPr>
              <a:xfrm rot="10800000">
                <a:off x="200085" y="4708430"/>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4" name="Google Shape;2104;p18"/>
              <p:cNvSpPr/>
              <p:nvPr/>
            </p:nvSpPr>
            <p:spPr>
              <a:xfrm rot="10800000">
                <a:off x="200085" y="4565863"/>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5" name="Google Shape;2105;p18"/>
              <p:cNvSpPr/>
              <p:nvPr/>
            </p:nvSpPr>
            <p:spPr>
              <a:xfrm rot="10800000">
                <a:off x="200085" y="4128135"/>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6" name="Google Shape;2106;p18"/>
              <p:cNvSpPr/>
              <p:nvPr/>
            </p:nvSpPr>
            <p:spPr>
              <a:xfrm rot="10800000">
                <a:off x="200085" y="3986038"/>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7" name="Google Shape;2107;p18"/>
              <p:cNvSpPr/>
              <p:nvPr/>
            </p:nvSpPr>
            <p:spPr>
              <a:xfrm rot="10800000">
                <a:off x="200085" y="3843894"/>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8" name="Google Shape;2108;p18"/>
              <p:cNvSpPr/>
              <p:nvPr/>
            </p:nvSpPr>
            <p:spPr>
              <a:xfrm rot="10800000">
                <a:off x="357324" y="4850574"/>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9" name="Google Shape;2109;p18"/>
              <p:cNvSpPr/>
              <p:nvPr/>
            </p:nvSpPr>
            <p:spPr>
              <a:xfrm rot="10800000">
                <a:off x="357324" y="4708430"/>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0" name="Google Shape;2110;p18"/>
              <p:cNvSpPr/>
              <p:nvPr/>
            </p:nvSpPr>
            <p:spPr>
              <a:xfrm rot="10800000">
                <a:off x="357324" y="4565863"/>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1" name="Google Shape;2111;p18"/>
              <p:cNvSpPr/>
              <p:nvPr/>
            </p:nvSpPr>
            <p:spPr>
              <a:xfrm rot="10800000">
                <a:off x="357324" y="4128135"/>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2" name="Google Shape;2112;p18"/>
              <p:cNvSpPr/>
              <p:nvPr/>
            </p:nvSpPr>
            <p:spPr>
              <a:xfrm rot="10800000">
                <a:off x="357324" y="3986038"/>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3" name="Google Shape;2113;p18"/>
              <p:cNvSpPr/>
              <p:nvPr/>
            </p:nvSpPr>
            <p:spPr>
              <a:xfrm rot="10800000">
                <a:off x="357324" y="3843894"/>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4" name="Google Shape;2114;p18"/>
              <p:cNvSpPr/>
              <p:nvPr/>
            </p:nvSpPr>
            <p:spPr>
              <a:xfrm rot="10800000">
                <a:off x="244597" y="4309862"/>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5" name="Google Shape;2115;p18"/>
              <p:cNvSpPr/>
              <p:nvPr/>
            </p:nvSpPr>
            <p:spPr>
              <a:xfrm rot="10800000">
                <a:off x="267078" y="4974455"/>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6" name="Google Shape;2116;p18"/>
              <p:cNvSpPr/>
              <p:nvPr/>
            </p:nvSpPr>
            <p:spPr>
              <a:xfrm rot="10800000">
                <a:off x="267078" y="3765574"/>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7" name="Google Shape;2117;p18"/>
              <p:cNvSpPr/>
              <p:nvPr/>
            </p:nvSpPr>
            <p:spPr>
              <a:xfrm rot="10800000">
                <a:off x="313178" y="439733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18" name="Google Shape;2118;p18"/>
            <p:cNvGrpSpPr/>
            <p:nvPr/>
          </p:nvGrpSpPr>
          <p:grpSpPr>
            <a:xfrm rot="10800000">
              <a:off x="8621718" y="71342"/>
              <a:ext cx="372529" cy="5009721"/>
              <a:chOff x="145155" y="71342"/>
              <a:chExt cx="372529" cy="5009721"/>
            </a:xfrm>
          </p:grpSpPr>
          <p:sp>
            <p:nvSpPr>
              <p:cNvPr id="2119" name="Google Shape;2119;p18"/>
              <p:cNvSpPr/>
              <p:nvPr/>
            </p:nvSpPr>
            <p:spPr>
              <a:xfrm flipH="1">
                <a:off x="181206" y="3525340"/>
                <a:ext cx="276493" cy="160554"/>
              </a:xfrm>
              <a:custGeom>
                <a:rect b="b" l="l" r="r" t="t"/>
                <a:pathLst>
                  <a:path extrusionOk="0" h="5497" w="11185">
                    <a:moveTo>
                      <a:pt x="1828" y="1"/>
                    </a:moveTo>
                    <a:cubicBezTo>
                      <a:pt x="1392" y="1"/>
                      <a:pt x="985" y="182"/>
                      <a:pt x="630" y="647"/>
                    </a:cubicBezTo>
                    <a:cubicBezTo>
                      <a:pt x="1" y="1480"/>
                      <a:pt x="562" y="3009"/>
                      <a:pt x="1027" y="3570"/>
                    </a:cubicBezTo>
                    <a:cubicBezTo>
                      <a:pt x="1551" y="4209"/>
                      <a:pt x="3044" y="5497"/>
                      <a:pt x="6015" y="5497"/>
                    </a:cubicBezTo>
                    <a:cubicBezTo>
                      <a:pt x="6058" y="5497"/>
                      <a:pt x="6102" y="5496"/>
                      <a:pt x="6146" y="5496"/>
                    </a:cubicBezTo>
                    <a:cubicBezTo>
                      <a:pt x="9195" y="5457"/>
                      <a:pt x="11062" y="2902"/>
                      <a:pt x="11178" y="493"/>
                    </a:cubicBezTo>
                    <a:cubicBezTo>
                      <a:pt x="11185" y="384"/>
                      <a:pt x="11096" y="312"/>
                      <a:pt x="11005" y="312"/>
                    </a:cubicBezTo>
                    <a:cubicBezTo>
                      <a:pt x="10950" y="312"/>
                      <a:pt x="10895" y="338"/>
                      <a:pt x="10859" y="396"/>
                    </a:cubicBezTo>
                    <a:cubicBezTo>
                      <a:pt x="10139" y="1527"/>
                      <a:pt x="8692" y="2359"/>
                      <a:pt x="7216" y="2359"/>
                    </a:cubicBezTo>
                    <a:cubicBezTo>
                      <a:pt x="6571" y="2359"/>
                      <a:pt x="5921" y="2200"/>
                      <a:pt x="5324" y="1838"/>
                    </a:cubicBezTo>
                    <a:cubicBezTo>
                      <a:pt x="4208" y="1152"/>
                      <a:pt x="2925" y="1"/>
                      <a:pt x="18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0" name="Google Shape;2120;p18"/>
              <p:cNvSpPr/>
              <p:nvPr/>
            </p:nvSpPr>
            <p:spPr>
              <a:xfrm flipH="1">
                <a:off x="339364" y="3483544"/>
                <a:ext cx="149185" cy="168410"/>
              </a:xfrm>
              <a:custGeom>
                <a:rect b="b" l="l" r="r" t="t"/>
                <a:pathLst>
                  <a:path extrusionOk="0" h="5766" w="6035">
                    <a:moveTo>
                      <a:pt x="421" y="0"/>
                    </a:moveTo>
                    <a:cubicBezTo>
                      <a:pt x="332" y="0"/>
                      <a:pt x="243" y="49"/>
                      <a:pt x="204" y="143"/>
                    </a:cubicBezTo>
                    <a:lnTo>
                      <a:pt x="59" y="482"/>
                    </a:lnTo>
                    <a:cubicBezTo>
                      <a:pt x="0" y="617"/>
                      <a:pt x="10" y="772"/>
                      <a:pt x="88" y="888"/>
                    </a:cubicBezTo>
                    <a:cubicBezTo>
                      <a:pt x="397" y="1372"/>
                      <a:pt x="784" y="1759"/>
                      <a:pt x="1229" y="2078"/>
                    </a:cubicBezTo>
                    <a:cubicBezTo>
                      <a:pt x="1375" y="2175"/>
                      <a:pt x="1433" y="2349"/>
                      <a:pt x="1394" y="2514"/>
                    </a:cubicBezTo>
                    <a:cubicBezTo>
                      <a:pt x="1278" y="2949"/>
                      <a:pt x="1297" y="3433"/>
                      <a:pt x="1452" y="3927"/>
                    </a:cubicBezTo>
                    <a:cubicBezTo>
                      <a:pt x="1704" y="4711"/>
                      <a:pt x="2275" y="5407"/>
                      <a:pt x="2197" y="5766"/>
                    </a:cubicBezTo>
                    <a:cubicBezTo>
                      <a:pt x="2710" y="5688"/>
                      <a:pt x="3533" y="4962"/>
                      <a:pt x="3223" y="4207"/>
                    </a:cubicBezTo>
                    <a:lnTo>
                      <a:pt x="3223" y="4207"/>
                    </a:lnTo>
                    <a:cubicBezTo>
                      <a:pt x="3557" y="4397"/>
                      <a:pt x="3929" y="4448"/>
                      <a:pt x="4231" y="4448"/>
                    </a:cubicBezTo>
                    <a:cubicBezTo>
                      <a:pt x="4576" y="4448"/>
                      <a:pt x="4830" y="4382"/>
                      <a:pt x="4830" y="4382"/>
                    </a:cubicBezTo>
                    <a:cubicBezTo>
                      <a:pt x="4830" y="4382"/>
                      <a:pt x="4888" y="3646"/>
                      <a:pt x="4423" y="2940"/>
                    </a:cubicBezTo>
                    <a:lnTo>
                      <a:pt x="4423" y="2940"/>
                    </a:lnTo>
                    <a:cubicBezTo>
                      <a:pt x="4555" y="2964"/>
                      <a:pt x="4680" y="2976"/>
                      <a:pt x="4795" y="2976"/>
                    </a:cubicBezTo>
                    <a:cubicBezTo>
                      <a:pt x="5643" y="2976"/>
                      <a:pt x="6035" y="2354"/>
                      <a:pt x="5933" y="1604"/>
                    </a:cubicBezTo>
                    <a:lnTo>
                      <a:pt x="5933" y="1604"/>
                    </a:lnTo>
                    <a:cubicBezTo>
                      <a:pt x="5757" y="1740"/>
                      <a:pt x="5588" y="1797"/>
                      <a:pt x="5408" y="1797"/>
                    </a:cubicBezTo>
                    <a:cubicBezTo>
                      <a:pt x="5101" y="1797"/>
                      <a:pt x="4760" y="1634"/>
                      <a:pt x="4297" y="1420"/>
                    </a:cubicBezTo>
                    <a:cubicBezTo>
                      <a:pt x="3948" y="1256"/>
                      <a:pt x="3524" y="1099"/>
                      <a:pt x="3089" y="1099"/>
                    </a:cubicBezTo>
                    <a:cubicBezTo>
                      <a:pt x="2753" y="1099"/>
                      <a:pt x="2411" y="1192"/>
                      <a:pt x="2091" y="1449"/>
                    </a:cubicBezTo>
                    <a:cubicBezTo>
                      <a:pt x="1996" y="1525"/>
                      <a:pt x="1881" y="1561"/>
                      <a:pt x="1767" y="1561"/>
                    </a:cubicBezTo>
                    <a:cubicBezTo>
                      <a:pt x="1604" y="1561"/>
                      <a:pt x="1443" y="1486"/>
                      <a:pt x="1346" y="1343"/>
                    </a:cubicBezTo>
                    <a:cubicBezTo>
                      <a:pt x="1104" y="1004"/>
                      <a:pt x="871" y="588"/>
                      <a:pt x="639" y="133"/>
                    </a:cubicBezTo>
                    <a:cubicBezTo>
                      <a:pt x="592" y="44"/>
                      <a:pt x="506" y="0"/>
                      <a:pt x="4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1" name="Google Shape;2121;p18"/>
              <p:cNvSpPr/>
              <p:nvPr/>
            </p:nvSpPr>
            <p:spPr>
              <a:xfrm rot="10800000">
                <a:off x="335658" y="2183524"/>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2" name="Google Shape;2122;p18"/>
              <p:cNvSpPr/>
              <p:nvPr/>
            </p:nvSpPr>
            <p:spPr>
              <a:xfrm rot="10800000">
                <a:off x="200085" y="3174248"/>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3" name="Google Shape;2123;p18"/>
              <p:cNvSpPr/>
              <p:nvPr/>
            </p:nvSpPr>
            <p:spPr>
              <a:xfrm rot="10800000">
                <a:off x="200085" y="3032104"/>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4" name="Google Shape;2124;p18"/>
              <p:cNvSpPr/>
              <p:nvPr/>
            </p:nvSpPr>
            <p:spPr>
              <a:xfrm rot="10800000">
                <a:off x="200085" y="2889536"/>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5" name="Google Shape;2125;p18"/>
              <p:cNvSpPr/>
              <p:nvPr/>
            </p:nvSpPr>
            <p:spPr>
              <a:xfrm rot="10800000">
                <a:off x="200085" y="2451809"/>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6" name="Google Shape;2126;p18"/>
              <p:cNvSpPr/>
              <p:nvPr/>
            </p:nvSpPr>
            <p:spPr>
              <a:xfrm rot="10800000">
                <a:off x="200085" y="2309712"/>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7" name="Google Shape;2127;p18"/>
              <p:cNvSpPr/>
              <p:nvPr/>
            </p:nvSpPr>
            <p:spPr>
              <a:xfrm rot="10800000">
                <a:off x="200085" y="2167568"/>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8" name="Google Shape;2128;p18"/>
              <p:cNvSpPr/>
              <p:nvPr/>
            </p:nvSpPr>
            <p:spPr>
              <a:xfrm rot="10800000">
                <a:off x="357324" y="3174248"/>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9" name="Google Shape;2129;p18"/>
              <p:cNvSpPr/>
              <p:nvPr/>
            </p:nvSpPr>
            <p:spPr>
              <a:xfrm rot="10800000">
                <a:off x="357324" y="3032104"/>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0" name="Google Shape;2130;p18"/>
              <p:cNvSpPr/>
              <p:nvPr/>
            </p:nvSpPr>
            <p:spPr>
              <a:xfrm rot="10800000">
                <a:off x="357324" y="2889536"/>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1" name="Google Shape;2131;p18"/>
              <p:cNvSpPr/>
              <p:nvPr/>
            </p:nvSpPr>
            <p:spPr>
              <a:xfrm rot="10800000">
                <a:off x="357324" y="2451809"/>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2" name="Google Shape;2132;p18"/>
              <p:cNvSpPr/>
              <p:nvPr/>
            </p:nvSpPr>
            <p:spPr>
              <a:xfrm rot="10800000">
                <a:off x="357324" y="2309712"/>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3" name="Google Shape;2133;p18"/>
              <p:cNvSpPr/>
              <p:nvPr/>
            </p:nvSpPr>
            <p:spPr>
              <a:xfrm rot="10800000">
                <a:off x="357324" y="2167568"/>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4" name="Google Shape;2134;p18"/>
              <p:cNvSpPr/>
              <p:nvPr/>
            </p:nvSpPr>
            <p:spPr>
              <a:xfrm rot="10800000">
                <a:off x="244597" y="2633536"/>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5" name="Google Shape;2135;p18"/>
              <p:cNvSpPr/>
              <p:nvPr/>
            </p:nvSpPr>
            <p:spPr>
              <a:xfrm rot="10800000">
                <a:off x="313178" y="2719199"/>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6" name="Google Shape;2136;p18"/>
              <p:cNvSpPr/>
              <p:nvPr/>
            </p:nvSpPr>
            <p:spPr>
              <a:xfrm rot="10800000">
                <a:off x="267078" y="3298129"/>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7" name="Google Shape;2137;p18"/>
              <p:cNvSpPr/>
              <p:nvPr/>
            </p:nvSpPr>
            <p:spPr>
              <a:xfrm rot="10800000">
                <a:off x="267078" y="2089248"/>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8" name="Google Shape;2138;p18"/>
              <p:cNvSpPr/>
              <p:nvPr/>
            </p:nvSpPr>
            <p:spPr>
              <a:xfrm rot="10800000">
                <a:off x="335658" y="165618"/>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9" name="Google Shape;2139;p18"/>
              <p:cNvSpPr/>
              <p:nvPr/>
            </p:nvSpPr>
            <p:spPr>
              <a:xfrm rot="10800000">
                <a:off x="200085" y="1156342"/>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0" name="Google Shape;2140;p18"/>
              <p:cNvSpPr/>
              <p:nvPr/>
            </p:nvSpPr>
            <p:spPr>
              <a:xfrm rot="10800000">
                <a:off x="200085" y="1014198"/>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1" name="Google Shape;2141;p18"/>
              <p:cNvSpPr/>
              <p:nvPr/>
            </p:nvSpPr>
            <p:spPr>
              <a:xfrm rot="10800000">
                <a:off x="200085" y="871631"/>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2" name="Google Shape;2142;p18"/>
              <p:cNvSpPr/>
              <p:nvPr/>
            </p:nvSpPr>
            <p:spPr>
              <a:xfrm rot="10800000">
                <a:off x="200085" y="433903"/>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3" name="Google Shape;2143;p18"/>
              <p:cNvSpPr/>
              <p:nvPr/>
            </p:nvSpPr>
            <p:spPr>
              <a:xfrm rot="10800000">
                <a:off x="200085" y="291806"/>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4" name="Google Shape;2144;p18"/>
              <p:cNvSpPr/>
              <p:nvPr/>
            </p:nvSpPr>
            <p:spPr>
              <a:xfrm rot="10800000">
                <a:off x="200085" y="1496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5" name="Google Shape;2145;p18"/>
              <p:cNvSpPr/>
              <p:nvPr/>
            </p:nvSpPr>
            <p:spPr>
              <a:xfrm rot="10800000">
                <a:off x="357324" y="1156342"/>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6" name="Google Shape;2146;p18"/>
              <p:cNvSpPr/>
              <p:nvPr/>
            </p:nvSpPr>
            <p:spPr>
              <a:xfrm rot="10800000">
                <a:off x="357324" y="1014198"/>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7" name="Google Shape;2147;p18"/>
              <p:cNvSpPr/>
              <p:nvPr/>
            </p:nvSpPr>
            <p:spPr>
              <a:xfrm rot="10800000">
                <a:off x="357324" y="871631"/>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8" name="Google Shape;2148;p18"/>
              <p:cNvSpPr/>
              <p:nvPr/>
            </p:nvSpPr>
            <p:spPr>
              <a:xfrm rot="10800000">
                <a:off x="357324" y="433903"/>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9" name="Google Shape;2149;p18"/>
              <p:cNvSpPr/>
              <p:nvPr/>
            </p:nvSpPr>
            <p:spPr>
              <a:xfrm rot="10800000">
                <a:off x="357324" y="291806"/>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0" name="Google Shape;2150;p18"/>
              <p:cNvSpPr/>
              <p:nvPr/>
            </p:nvSpPr>
            <p:spPr>
              <a:xfrm rot="10800000">
                <a:off x="357324" y="1496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1" name="Google Shape;2151;p18"/>
              <p:cNvSpPr/>
              <p:nvPr/>
            </p:nvSpPr>
            <p:spPr>
              <a:xfrm rot="10800000">
                <a:off x="244597" y="61563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2" name="Google Shape;2152;p18"/>
              <p:cNvSpPr/>
              <p:nvPr/>
            </p:nvSpPr>
            <p:spPr>
              <a:xfrm rot="10800000">
                <a:off x="313178" y="701293"/>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3" name="Google Shape;2153;p18"/>
              <p:cNvSpPr/>
              <p:nvPr/>
            </p:nvSpPr>
            <p:spPr>
              <a:xfrm rot="10800000">
                <a:off x="267078" y="1280224"/>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4" name="Google Shape;2154;p18"/>
              <p:cNvSpPr/>
              <p:nvPr/>
            </p:nvSpPr>
            <p:spPr>
              <a:xfrm rot="10800000">
                <a:off x="267078" y="71342"/>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5" name="Google Shape;2155;p18"/>
              <p:cNvSpPr/>
              <p:nvPr/>
            </p:nvSpPr>
            <p:spPr>
              <a:xfrm rot="-807623">
                <a:off x="263545" y="1728244"/>
                <a:ext cx="121474" cy="321823"/>
              </a:xfrm>
              <a:custGeom>
                <a:rect b="b" l="l" r="r" t="t"/>
                <a:pathLst>
                  <a:path extrusionOk="0" h="10977" w="4143">
                    <a:moveTo>
                      <a:pt x="2961" y="0"/>
                    </a:moveTo>
                    <a:lnTo>
                      <a:pt x="165" y="9697"/>
                    </a:lnTo>
                    <a:cubicBezTo>
                      <a:pt x="0" y="10258"/>
                      <a:pt x="281" y="10829"/>
                      <a:pt x="765" y="10955"/>
                    </a:cubicBezTo>
                    <a:cubicBezTo>
                      <a:pt x="825" y="10970"/>
                      <a:pt x="885" y="10977"/>
                      <a:pt x="946" y="10977"/>
                    </a:cubicBezTo>
                    <a:cubicBezTo>
                      <a:pt x="1370" y="10977"/>
                      <a:pt x="1777" y="10632"/>
                      <a:pt x="1887" y="10133"/>
                    </a:cubicBezTo>
                    <a:lnTo>
                      <a:pt x="4142" y="300"/>
                    </a:lnTo>
                    <a:lnTo>
                      <a:pt x="296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6" name="Google Shape;2156;p18"/>
              <p:cNvSpPr/>
              <p:nvPr/>
            </p:nvSpPr>
            <p:spPr>
              <a:xfrm rot="-807623">
                <a:off x="177751" y="1443357"/>
                <a:ext cx="307336" cy="316312"/>
              </a:xfrm>
              <a:custGeom>
                <a:rect b="b" l="l" r="r" t="t"/>
                <a:pathLst>
                  <a:path extrusionOk="0" h="10789" w="10482">
                    <a:moveTo>
                      <a:pt x="5584" y="1"/>
                    </a:moveTo>
                    <a:cubicBezTo>
                      <a:pt x="3416" y="1"/>
                      <a:pt x="1358" y="1729"/>
                      <a:pt x="726" y="4262"/>
                    </a:cubicBezTo>
                    <a:cubicBezTo>
                      <a:pt x="1" y="7175"/>
                      <a:pt x="1423" y="10040"/>
                      <a:pt x="3920" y="10669"/>
                    </a:cubicBezTo>
                    <a:cubicBezTo>
                      <a:pt x="4244" y="10749"/>
                      <a:pt x="4570" y="10788"/>
                      <a:pt x="4894" y="10788"/>
                    </a:cubicBezTo>
                    <a:cubicBezTo>
                      <a:pt x="7056" y="10788"/>
                      <a:pt x="9116" y="9060"/>
                      <a:pt x="9756" y="6527"/>
                    </a:cubicBezTo>
                    <a:cubicBezTo>
                      <a:pt x="10481" y="3614"/>
                      <a:pt x="9049" y="749"/>
                      <a:pt x="6562" y="120"/>
                    </a:cubicBezTo>
                    <a:cubicBezTo>
                      <a:pt x="6237" y="39"/>
                      <a:pt x="5909" y="1"/>
                      <a:pt x="558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7" name="Google Shape;2157;p18"/>
              <p:cNvSpPr/>
              <p:nvPr/>
            </p:nvSpPr>
            <p:spPr>
              <a:xfrm rot="-807623">
                <a:off x="215258" y="1480300"/>
                <a:ext cx="235267" cy="101059"/>
              </a:xfrm>
              <a:custGeom>
                <a:rect b="b" l="l" r="r" t="t"/>
                <a:pathLst>
                  <a:path extrusionOk="0" h="3447" w="8024">
                    <a:moveTo>
                      <a:pt x="1521" y="1"/>
                    </a:moveTo>
                    <a:cubicBezTo>
                      <a:pt x="1414" y="1"/>
                      <a:pt x="1308" y="44"/>
                      <a:pt x="1229" y="137"/>
                    </a:cubicBezTo>
                    <a:lnTo>
                      <a:pt x="436" y="998"/>
                    </a:lnTo>
                    <a:lnTo>
                      <a:pt x="262" y="321"/>
                    </a:lnTo>
                    <a:cubicBezTo>
                      <a:pt x="165" y="418"/>
                      <a:pt x="78" y="524"/>
                      <a:pt x="0" y="640"/>
                    </a:cubicBezTo>
                    <a:lnTo>
                      <a:pt x="262" y="1685"/>
                    </a:lnTo>
                    <a:lnTo>
                      <a:pt x="1055" y="814"/>
                    </a:lnTo>
                    <a:cubicBezTo>
                      <a:pt x="1136" y="727"/>
                      <a:pt x="1241" y="686"/>
                      <a:pt x="1345" y="686"/>
                    </a:cubicBezTo>
                    <a:cubicBezTo>
                      <a:pt x="1517" y="686"/>
                      <a:pt x="1685" y="796"/>
                      <a:pt x="1733" y="989"/>
                    </a:cubicBezTo>
                    <a:lnTo>
                      <a:pt x="2023" y="2121"/>
                    </a:lnTo>
                    <a:lnTo>
                      <a:pt x="2807" y="1260"/>
                    </a:lnTo>
                    <a:cubicBezTo>
                      <a:pt x="2889" y="1167"/>
                      <a:pt x="2996" y="1124"/>
                      <a:pt x="3102" y="1124"/>
                    </a:cubicBezTo>
                    <a:cubicBezTo>
                      <a:pt x="3272" y="1124"/>
                      <a:pt x="3437" y="1234"/>
                      <a:pt x="3484" y="1424"/>
                    </a:cubicBezTo>
                    <a:lnTo>
                      <a:pt x="3775" y="2566"/>
                    </a:lnTo>
                    <a:lnTo>
                      <a:pt x="4568" y="1695"/>
                    </a:lnTo>
                    <a:cubicBezTo>
                      <a:pt x="4649" y="1607"/>
                      <a:pt x="4754" y="1566"/>
                      <a:pt x="4858" y="1566"/>
                    </a:cubicBezTo>
                    <a:cubicBezTo>
                      <a:pt x="5030" y="1566"/>
                      <a:pt x="5197" y="1677"/>
                      <a:pt x="5246" y="1869"/>
                    </a:cubicBezTo>
                    <a:lnTo>
                      <a:pt x="5536" y="3002"/>
                    </a:lnTo>
                    <a:lnTo>
                      <a:pt x="6330" y="2140"/>
                    </a:lnTo>
                    <a:cubicBezTo>
                      <a:pt x="6411" y="2047"/>
                      <a:pt x="6519" y="2004"/>
                      <a:pt x="6625" y="2004"/>
                    </a:cubicBezTo>
                    <a:cubicBezTo>
                      <a:pt x="6794" y="2004"/>
                      <a:pt x="6959" y="2114"/>
                      <a:pt x="7007" y="2305"/>
                    </a:cubicBezTo>
                    <a:lnTo>
                      <a:pt x="7288" y="3447"/>
                    </a:lnTo>
                    <a:lnTo>
                      <a:pt x="8023" y="2643"/>
                    </a:lnTo>
                    <a:cubicBezTo>
                      <a:pt x="7994" y="2508"/>
                      <a:pt x="7965" y="2372"/>
                      <a:pt x="7936" y="2247"/>
                    </a:cubicBezTo>
                    <a:lnTo>
                      <a:pt x="7462" y="2760"/>
                    </a:lnTo>
                    <a:lnTo>
                      <a:pt x="7171" y="1627"/>
                    </a:lnTo>
                    <a:cubicBezTo>
                      <a:pt x="7123" y="1435"/>
                      <a:pt x="6955" y="1325"/>
                      <a:pt x="6784" y="1325"/>
                    </a:cubicBezTo>
                    <a:cubicBezTo>
                      <a:pt x="6680" y="1325"/>
                      <a:pt x="6575" y="1365"/>
                      <a:pt x="6494" y="1453"/>
                    </a:cubicBezTo>
                    <a:lnTo>
                      <a:pt x="5710" y="2324"/>
                    </a:lnTo>
                    <a:lnTo>
                      <a:pt x="5420" y="1182"/>
                    </a:lnTo>
                    <a:cubicBezTo>
                      <a:pt x="5372" y="992"/>
                      <a:pt x="5207" y="882"/>
                      <a:pt x="5038" y="882"/>
                    </a:cubicBezTo>
                    <a:cubicBezTo>
                      <a:pt x="4932" y="882"/>
                      <a:pt x="4824" y="925"/>
                      <a:pt x="4742" y="1018"/>
                    </a:cubicBezTo>
                    <a:lnTo>
                      <a:pt x="3949" y="1879"/>
                    </a:lnTo>
                    <a:lnTo>
                      <a:pt x="3659" y="747"/>
                    </a:lnTo>
                    <a:cubicBezTo>
                      <a:pt x="3610" y="554"/>
                      <a:pt x="3442" y="444"/>
                      <a:pt x="3271" y="444"/>
                    </a:cubicBezTo>
                    <a:cubicBezTo>
                      <a:pt x="3167" y="444"/>
                      <a:pt x="3062" y="485"/>
                      <a:pt x="2981" y="572"/>
                    </a:cubicBezTo>
                    <a:lnTo>
                      <a:pt x="2188" y="1443"/>
                    </a:lnTo>
                    <a:lnTo>
                      <a:pt x="1907" y="301"/>
                    </a:lnTo>
                    <a:cubicBezTo>
                      <a:pt x="1859" y="111"/>
                      <a:pt x="1691" y="1"/>
                      <a:pt x="152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8" name="Google Shape;2158;p18"/>
              <p:cNvSpPr/>
              <p:nvPr/>
            </p:nvSpPr>
            <p:spPr>
              <a:xfrm rot="-807623">
                <a:off x="453427" y="1572843"/>
                <a:ext cx="11376" cy="11375"/>
              </a:xfrm>
              <a:custGeom>
                <a:rect b="b" l="l" r="r" t="t"/>
                <a:pathLst>
                  <a:path extrusionOk="0" h="388" w="388">
                    <a:moveTo>
                      <a:pt x="194" y="0"/>
                    </a:moveTo>
                    <a:cubicBezTo>
                      <a:pt x="87" y="0"/>
                      <a:pt x="0" y="88"/>
                      <a:pt x="0" y="194"/>
                    </a:cubicBezTo>
                    <a:cubicBezTo>
                      <a:pt x="0" y="300"/>
                      <a:pt x="87" y="388"/>
                      <a:pt x="194" y="388"/>
                    </a:cubicBezTo>
                    <a:cubicBezTo>
                      <a:pt x="300" y="388"/>
                      <a:pt x="387" y="300"/>
                      <a:pt x="387" y="194"/>
                    </a:cubicBezTo>
                    <a:cubicBezTo>
                      <a:pt x="387" y="88"/>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9" name="Google Shape;2159;p18"/>
              <p:cNvSpPr/>
              <p:nvPr/>
            </p:nvSpPr>
            <p:spPr>
              <a:xfrm rot="-807623">
                <a:off x="421563" y="1572601"/>
                <a:ext cx="11376" cy="11375"/>
              </a:xfrm>
              <a:custGeom>
                <a:rect b="b" l="l" r="r" t="t"/>
                <a:pathLst>
                  <a:path extrusionOk="0" h="388" w="388">
                    <a:moveTo>
                      <a:pt x="194" y="0"/>
                    </a:moveTo>
                    <a:cubicBezTo>
                      <a:pt x="88" y="0"/>
                      <a:pt x="0" y="87"/>
                      <a:pt x="0" y="194"/>
                    </a:cubicBezTo>
                    <a:cubicBezTo>
                      <a:pt x="0" y="300"/>
                      <a:pt x="88" y="387"/>
                      <a:pt x="194" y="387"/>
                    </a:cubicBezTo>
                    <a:cubicBezTo>
                      <a:pt x="300" y="387"/>
                      <a:pt x="388" y="300"/>
                      <a:pt x="388" y="194"/>
                    </a:cubicBezTo>
                    <a:cubicBezTo>
                      <a:pt x="388"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0" name="Google Shape;2160;p18"/>
              <p:cNvSpPr/>
              <p:nvPr/>
            </p:nvSpPr>
            <p:spPr>
              <a:xfrm rot="-807623">
                <a:off x="389691" y="1572332"/>
                <a:ext cx="11376" cy="11375"/>
              </a:xfrm>
              <a:custGeom>
                <a:rect b="b" l="l" r="r" t="t"/>
                <a:pathLst>
                  <a:path extrusionOk="0" h="388" w="388">
                    <a:moveTo>
                      <a:pt x="194" y="1"/>
                    </a:moveTo>
                    <a:cubicBezTo>
                      <a:pt x="88" y="1"/>
                      <a:pt x="1" y="88"/>
                      <a:pt x="1" y="194"/>
                    </a:cubicBezTo>
                    <a:cubicBezTo>
                      <a:pt x="1" y="301"/>
                      <a:pt x="88" y="388"/>
                      <a:pt x="194" y="388"/>
                    </a:cubicBezTo>
                    <a:cubicBezTo>
                      <a:pt x="301" y="388"/>
                      <a:pt x="388" y="30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1" name="Google Shape;2161;p18"/>
              <p:cNvSpPr/>
              <p:nvPr/>
            </p:nvSpPr>
            <p:spPr>
              <a:xfrm rot="-807623">
                <a:off x="357758" y="1571805"/>
                <a:ext cx="11376" cy="11375"/>
              </a:xfrm>
              <a:custGeom>
                <a:rect b="b" l="l" r="r" t="t"/>
                <a:pathLst>
                  <a:path extrusionOk="0" h="388" w="388">
                    <a:moveTo>
                      <a:pt x="194" y="1"/>
                    </a:moveTo>
                    <a:cubicBezTo>
                      <a:pt x="88" y="1"/>
                      <a:pt x="1" y="88"/>
                      <a:pt x="1" y="194"/>
                    </a:cubicBezTo>
                    <a:cubicBezTo>
                      <a:pt x="1" y="311"/>
                      <a:pt x="88" y="388"/>
                      <a:pt x="194" y="388"/>
                    </a:cubicBezTo>
                    <a:cubicBezTo>
                      <a:pt x="301" y="388"/>
                      <a:pt x="388" y="31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2" name="Google Shape;2162;p18"/>
              <p:cNvSpPr/>
              <p:nvPr/>
            </p:nvSpPr>
            <p:spPr>
              <a:xfrm rot="-807623">
                <a:off x="325894" y="1571564"/>
                <a:ext cx="11376" cy="11375"/>
              </a:xfrm>
              <a:custGeom>
                <a:rect b="b" l="l" r="r" t="t"/>
                <a:pathLst>
                  <a:path extrusionOk="0" h="388" w="388">
                    <a:moveTo>
                      <a:pt x="194" y="1"/>
                    </a:moveTo>
                    <a:cubicBezTo>
                      <a:pt x="88" y="1"/>
                      <a:pt x="1" y="88"/>
                      <a:pt x="1" y="194"/>
                    </a:cubicBezTo>
                    <a:cubicBezTo>
                      <a:pt x="1" y="301"/>
                      <a:pt x="88" y="388"/>
                      <a:pt x="194" y="388"/>
                    </a:cubicBezTo>
                    <a:cubicBezTo>
                      <a:pt x="301" y="388"/>
                      <a:pt x="388" y="30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3" name="Google Shape;2163;p18"/>
              <p:cNvSpPr/>
              <p:nvPr/>
            </p:nvSpPr>
            <p:spPr>
              <a:xfrm rot="-807623">
                <a:off x="294057" y="1571315"/>
                <a:ext cx="11376" cy="11375"/>
              </a:xfrm>
              <a:custGeom>
                <a:rect b="b" l="l" r="r" t="t"/>
                <a:pathLst>
                  <a:path extrusionOk="0" h="388" w="388">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4" name="Google Shape;2164;p18"/>
              <p:cNvSpPr/>
              <p:nvPr/>
            </p:nvSpPr>
            <p:spPr>
              <a:xfrm rot="-807623">
                <a:off x="262189" y="1571045"/>
                <a:ext cx="11376" cy="11405"/>
              </a:xfrm>
              <a:custGeom>
                <a:rect b="b" l="l" r="r" t="t"/>
                <a:pathLst>
                  <a:path extrusionOk="0" h="389" w="388">
                    <a:moveTo>
                      <a:pt x="194" y="1"/>
                    </a:moveTo>
                    <a:cubicBezTo>
                      <a:pt x="87" y="1"/>
                      <a:pt x="0" y="88"/>
                      <a:pt x="0" y="195"/>
                    </a:cubicBezTo>
                    <a:cubicBezTo>
                      <a:pt x="0" y="301"/>
                      <a:pt x="87" y="388"/>
                      <a:pt x="194" y="388"/>
                    </a:cubicBezTo>
                    <a:cubicBezTo>
                      <a:pt x="300" y="388"/>
                      <a:pt x="387" y="301"/>
                      <a:pt x="387" y="195"/>
                    </a:cubicBezTo>
                    <a:cubicBezTo>
                      <a:pt x="387" y="88"/>
                      <a:pt x="300"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5" name="Google Shape;2165;p18"/>
              <p:cNvSpPr/>
              <p:nvPr/>
            </p:nvSpPr>
            <p:spPr>
              <a:xfrm rot="-807623">
                <a:off x="230260" y="1570547"/>
                <a:ext cx="11376" cy="11375"/>
              </a:xfrm>
              <a:custGeom>
                <a:rect b="b" l="l" r="r" t="t"/>
                <a:pathLst>
                  <a:path extrusionOk="0" h="388" w="388">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6" name="Google Shape;2166;p18"/>
              <p:cNvSpPr/>
              <p:nvPr/>
            </p:nvSpPr>
            <p:spPr>
              <a:xfrm rot="-807623">
                <a:off x="198388" y="1570278"/>
                <a:ext cx="11376" cy="11375"/>
              </a:xfrm>
              <a:custGeom>
                <a:rect b="b" l="l" r="r" t="t"/>
                <a:pathLst>
                  <a:path extrusionOk="0" h="388" w="388">
                    <a:moveTo>
                      <a:pt x="194" y="1"/>
                    </a:moveTo>
                    <a:cubicBezTo>
                      <a:pt x="88" y="1"/>
                      <a:pt x="0" y="88"/>
                      <a:pt x="0" y="194"/>
                    </a:cubicBezTo>
                    <a:cubicBezTo>
                      <a:pt x="0" y="301"/>
                      <a:pt x="88" y="388"/>
                      <a:pt x="194" y="388"/>
                    </a:cubicBezTo>
                    <a:cubicBezTo>
                      <a:pt x="300" y="388"/>
                      <a:pt x="388" y="301"/>
                      <a:pt x="388" y="194"/>
                    </a:cubicBezTo>
                    <a:cubicBezTo>
                      <a:pt x="388" y="88"/>
                      <a:pt x="300"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7" name="Google Shape;2167;p18"/>
              <p:cNvSpPr/>
              <p:nvPr/>
            </p:nvSpPr>
            <p:spPr>
              <a:xfrm rot="-807623">
                <a:off x="197798" y="1563484"/>
                <a:ext cx="267314" cy="77487"/>
              </a:xfrm>
              <a:custGeom>
                <a:rect b="b" l="l" r="r" t="t"/>
                <a:pathLst>
                  <a:path extrusionOk="0" h="2643" w="9117">
                    <a:moveTo>
                      <a:pt x="97" y="1"/>
                    </a:moveTo>
                    <a:cubicBezTo>
                      <a:pt x="77" y="59"/>
                      <a:pt x="68" y="107"/>
                      <a:pt x="48" y="165"/>
                    </a:cubicBezTo>
                    <a:cubicBezTo>
                      <a:pt x="29" y="243"/>
                      <a:pt x="19" y="310"/>
                      <a:pt x="0" y="388"/>
                    </a:cubicBezTo>
                    <a:lnTo>
                      <a:pt x="9020" y="2643"/>
                    </a:lnTo>
                    <a:cubicBezTo>
                      <a:pt x="9039" y="2575"/>
                      <a:pt x="9058" y="2497"/>
                      <a:pt x="9078" y="2430"/>
                    </a:cubicBezTo>
                    <a:cubicBezTo>
                      <a:pt x="9087" y="2372"/>
                      <a:pt x="9107" y="2314"/>
                      <a:pt x="9116" y="2255"/>
                    </a:cubicBezTo>
                    <a:lnTo>
                      <a:pt x="97"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8" name="Google Shape;2168;p18"/>
              <p:cNvSpPr/>
              <p:nvPr/>
            </p:nvSpPr>
            <p:spPr>
              <a:xfrm rot="-807623">
                <a:off x="217483" y="1628492"/>
                <a:ext cx="236117" cy="132752"/>
              </a:xfrm>
              <a:custGeom>
                <a:rect b="b" l="l" r="r" t="t"/>
                <a:pathLst>
                  <a:path extrusionOk="0" h="4528" w="8053">
                    <a:moveTo>
                      <a:pt x="603" y="0"/>
                    </a:moveTo>
                    <a:cubicBezTo>
                      <a:pt x="519" y="0"/>
                      <a:pt x="434" y="33"/>
                      <a:pt x="368" y="102"/>
                    </a:cubicBezTo>
                    <a:lnTo>
                      <a:pt x="0" y="509"/>
                    </a:lnTo>
                    <a:cubicBezTo>
                      <a:pt x="320" y="2405"/>
                      <a:pt x="1549" y="3963"/>
                      <a:pt x="3300" y="4409"/>
                    </a:cubicBezTo>
                    <a:cubicBezTo>
                      <a:pt x="3624" y="4489"/>
                      <a:pt x="3950" y="4527"/>
                      <a:pt x="4274" y="4527"/>
                    </a:cubicBezTo>
                    <a:cubicBezTo>
                      <a:pt x="5709" y="4527"/>
                      <a:pt x="7097" y="3769"/>
                      <a:pt x="8052" y="2522"/>
                    </a:cubicBezTo>
                    <a:lnTo>
                      <a:pt x="7917" y="1989"/>
                    </a:lnTo>
                    <a:cubicBezTo>
                      <a:pt x="7880" y="1839"/>
                      <a:pt x="7747" y="1752"/>
                      <a:pt x="7610" y="1752"/>
                    </a:cubicBezTo>
                    <a:cubicBezTo>
                      <a:pt x="7526" y="1752"/>
                      <a:pt x="7441" y="1784"/>
                      <a:pt x="7375" y="1854"/>
                    </a:cubicBezTo>
                    <a:lnTo>
                      <a:pt x="6746" y="2551"/>
                    </a:lnTo>
                    <a:lnTo>
                      <a:pt x="6523" y="1641"/>
                    </a:lnTo>
                    <a:cubicBezTo>
                      <a:pt x="6481" y="1490"/>
                      <a:pt x="6345" y="1404"/>
                      <a:pt x="6209" y="1404"/>
                    </a:cubicBezTo>
                    <a:cubicBezTo>
                      <a:pt x="6126" y="1404"/>
                      <a:pt x="6043" y="1436"/>
                      <a:pt x="5981" y="1505"/>
                    </a:cubicBezTo>
                    <a:lnTo>
                      <a:pt x="5352" y="2192"/>
                    </a:lnTo>
                    <a:lnTo>
                      <a:pt x="5120" y="1292"/>
                    </a:lnTo>
                    <a:cubicBezTo>
                      <a:pt x="5084" y="1137"/>
                      <a:pt x="4952" y="1048"/>
                      <a:pt x="4816" y="1048"/>
                    </a:cubicBezTo>
                    <a:cubicBezTo>
                      <a:pt x="4731" y="1048"/>
                      <a:pt x="4645" y="1083"/>
                      <a:pt x="4578" y="1157"/>
                    </a:cubicBezTo>
                    <a:lnTo>
                      <a:pt x="3949" y="1844"/>
                    </a:lnTo>
                    <a:lnTo>
                      <a:pt x="3717" y="934"/>
                    </a:lnTo>
                    <a:cubicBezTo>
                      <a:pt x="3680" y="784"/>
                      <a:pt x="3547" y="697"/>
                      <a:pt x="3412" y="697"/>
                    </a:cubicBezTo>
                    <a:cubicBezTo>
                      <a:pt x="3330" y="697"/>
                      <a:pt x="3247" y="729"/>
                      <a:pt x="3184" y="799"/>
                    </a:cubicBezTo>
                    <a:lnTo>
                      <a:pt x="2546" y="1496"/>
                    </a:lnTo>
                    <a:lnTo>
                      <a:pt x="2323" y="586"/>
                    </a:lnTo>
                    <a:cubicBezTo>
                      <a:pt x="2281" y="436"/>
                      <a:pt x="2145" y="349"/>
                      <a:pt x="2009" y="349"/>
                    </a:cubicBezTo>
                    <a:cubicBezTo>
                      <a:pt x="1926" y="349"/>
                      <a:pt x="1843" y="381"/>
                      <a:pt x="1781" y="451"/>
                    </a:cubicBezTo>
                    <a:lnTo>
                      <a:pt x="1152" y="1147"/>
                    </a:lnTo>
                    <a:lnTo>
                      <a:pt x="920" y="238"/>
                    </a:lnTo>
                    <a:lnTo>
                      <a:pt x="910" y="238"/>
                    </a:lnTo>
                    <a:cubicBezTo>
                      <a:pt x="874" y="87"/>
                      <a:pt x="741" y="0"/>
                      <a:pt x="60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9" name="Google Shape;2169;p18"/>
              <p:cNvSpPr/>
              <p:nvPr/>
            </p:nvSpPr>
            <p:spPr>
              <a:xfrm rot="-807623">
                <a:off x="232298" y="1676981"/>
                <a:ext cx="204041" cy="85257"/>
              </a:xfrm>
              <a:custGeom>
                <a:rect b="b" l="l" r="r" t="t"/>
                <a:pathLst>
                  <a:path extrusionOk="0" h="2908" w="6959">
                    <a:moveTo>
                      <a:pt x="0" y="0"/>
                    </a:moveTo>
                    <a:lnTo>
                      <a:pt x="0" y="0"/>
                    </a:lnTo>
                    <a:cubicBezTo>
                      <a:pt x="532" y="1375"/>
                      <a:pt x="1597" y="2439"/>
                      <a:pt x="3000" y="2788"/>
                    </a:cubicBezTo>
                    <a:cubicBezTo>
                      <a:pt x="3327" y="2869"/>
                      <a:pt x="3657" y="2908"/>
                      <a:pt x="3983" y="2908"/>
                    </a:cubicBezTo>
                    <a:cubicBezTo>
                      <a:pt x="5058" y="2908"/>
                      <a:pt x="6105" y="2485"/>
                      <a:pt x="6958" y="1742"/>
                    </a:cubicBezTo>
                    <a:lnTo>
                      <a:pt x="0"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0" name="Google Shape;2170;p18"/>
              <p:cNvSpPr/>
              <p:nvPr/>
            </p:nvSpPr>
            <p:spPr>
              <a:xfrm rot="10800000">
                <a:off x="335658" y="3859850"/>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1" name="Google Shape;2171;p18"/>
              <p:cNvSpPr/>
              <p:nvPr/>
            </p:nvSpPr>
            <p:spPr>
              <a:xfrm rot="10800000">
                <a:off x="200085" y="4850574"/>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2" name="Google Shape;2172;p18"/>
              <p:cNvSpPr/>
              <p:nvPr/>
            </p:nvSpPr>
            <p:spPr>
              <a:xfrm rot="10800000">
                <a:off x="200085" y="4708430"/>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3" name="Google Shape;2173;p18"/>
              <p:cNvSpPr/>
              <p:nvPr/>
            </p:nvSpPr>
            <p:spPr>
              <a:xfrm rot="10800000">
                <a:off x="200085" y="4565863"/>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4" name="Google Shape;2174;p18"/>
              <p:cNvSpPr/>
              <p:nvPr/>
            </p:nvSpPr>
            <p:spPr>
              <a:xfrm rot="10800000">
                <a:off x="200085" y="4128135"/>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5" name="Google Shape;2175;p18"/>
              <p:cNvSpPr/>
              <p:nvPr/>
            </p:nvSpPr>
            <p:spPr>
              <a:xfrm rot="10800000">
                <a:off x="200085" y="3986038"/>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6" name="Google Shape;2176;p18"/>
              <p:cNvSpPr/>
              <p:nvPr/>
            </p:nvSpPr>
            <p:spPr>
              <a:xfrm rot="10800000">
                <a:off x="200085" y="3843894"/>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7" name="Google Shape;2177;p18"/>
              <p:cNvSpPr/>
              <p:nvPr/>
            </p:nvSpPr>
            <p:spPr>
              <a:xfrm rot="10800000">
                <a:off x="357324" y="4850574"/>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8" name="Google Shape;2178;p18"/>
              <p:cNvSpPr/>
              <p:nvPr/>
            </p:nvSpPr>
            <p:spPr>
              <a:xfrm rot="10800000">
                <a:off x="357324" y="4708430"/>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9" name="Google Shape;2179;p18"/>
              <p:cNvSpPr/>
              <p:nvPr/>
            </p:nvSpPr>
            <p:spPr>
              <a:xfrm rot="10800000">
                <a:off x="357324" y="4565863"/>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0" name="Google Shape;2180;p18"/>
              <p:cNvSpPr/>
              <p:nvPr/>
            </p:nvSpPr>
            <p:spPr>
              <a:xfrm rot="10800000">
                <a:off x="357324" y="4128135"/>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1" name="Google Shape;2181;p18"/>
              <p:cNvSpPr/>
              <p:nvPr/>
            </p:nvSpPr>
            <p:spPr>
              <a:xfrm rot="10800000">
                <a:off x="357324" y="3986038"/>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2" name="Google Shape;2182;p18"/>
              <p:cNvSpPr/>
              <p:nvPr/>
            </p:nvSpPr>
            <p:spPr>
              <a:xfrm rot="10800000">
                <a:off x="357324" y="3843894"/>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3" name="Google Shape;2183;p18"/>
              <p:cNvSpPr/>
              <p:nvPr/>
            </p:nvSpPr>
            <p:spPr>
              <a:xfrm rot="10800000">
                <a:off x="244597" y="4309862"/>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4" name="Google Shape;2184;p18"/>
              <p:cNvSpPr/>
              <p:nvPr/>
            </p:nvSpPr>
            <p:spPr>
              <a:xfrm rot="10800000">
                <a:off x="267078" y="4974455"/>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5" name="Google Shape;2185;p18"/>
              <p:cNvSpPr/>
              <p:nvPr/>
            </p:nvSpPr>
            <p:spPr>
              <a:xfrm rot="10800000">
                <a:off x="267078" y="3765574"/>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6" name="Google Shape;2186;p18"/>
              <p:cNvSpPr/>
              <p:nvPr/>
            </p:nvSpPr>
            <p:spPr>
              <a:xfrm rot="10800000">
                <a:off x="313178" y="439733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187" name="Google Shape;2187;p18"/>
          <p:cNvSpPr txBox="1"/>
          <p:nvPr>
            <p:ph idx="1" type="subTitle"/>
          </p:nvPr>
        </p:nvSpPr>
        <p:spPr>
          <a:xfrm>
            <a:off x="720000" y="1111725"/>
            <a:ext cx="7704000" cy="35640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400"/>
              <a:buChar char="●"/>
              <a:defRPr/>
            </a:lvl1pPr>
            <a:lvl2pPr lvl="1" rtl="0" algn="ctr">
              <a:lnSpc>
                <a:spcPct val="100000"/>
              </a:lnSpc>
              <a:spcBef>
                <a:spcPts val="60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2188" name="Google Shape;2188;p1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solidFill>
                  <a:schemeClr val="accent4"/>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1_1">
    <p:spTree>
      <p:nvGrpSpPr>
        <p:cNvPr id="2189" name="Shape 2189"/>
        <p:cNvGrpSpPr/>
        <p:nvPr/>
      </p:nvGrpSpPr>
      <p:grpSpPr>
        <a:xfrm>
          <a:off x="0" y="0"/>
          <a:ext cx="0" cy="0"/>
          <a:chOff x="0" y="0"/>
          <a:chExt cx="0" cy="0"/>
        </a:xfrm>
      </p:grpSpPr>
      <p:grpSp>
        <p:nvGrpSpPr>
          <p:cNvPr id="2190" name="Google Shape;2190;p19"/>
          <p:cNvGrpSpPr/>
          <p:nvPr/>
        </p:nvGrpSpPr>
        <p:grpSpPr>
          <a:xfrm>
            <a:off x="72695" y="-199764"/>
            <a:ext cx="9014334" cy="882870"/>
            <a:chOff x="72695" y="-199764"/>
            <a:chExt cx="9014334" cy="882870"/>
          </a:xfrm>
        </p:grpSpPr>
        <p:sp>
          <p:nvSpPr>
            <p:cNvPr id="2191" name="Google Shape;2191;p19"/>
            <p:cNvSpPr/>
            <p:nvPr/>
          </p:nvSpPr>
          <p:spPr>
            <a:xfrm flipH="1" rot="5400000">
              <a:off x="973004"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2" name="Google Shape;2192;p19"/>
            <p:cNvSpPr/>
            <p:nvPr/>
          </p:nvSpPr>
          <p:spPr>
            <a:xfrm flipH="1" rot="5400000">
              <a:off x="1571838"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3" name="Google Shape;2193;p19"/>
            <p:cNvSpPr/>
            <p:nvPr/>
          </p:nvSpPr>
          <p:spPr>
            <a:xfrm flipH="1" rot="5400000">
              <a:off x="1377267"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4" name="Google Shape;2194;p19"/>
            <p:cNvSpPr/>
            <p:nvPr/>
          </p:nvSpPr>
          <p:spPr>
            <a:xfrm flipH="1" rot="5400000">
              <a:off x="1182438"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5" name="Google Shape;2195;p19"/>
            <p:cNvSpPr/>
            <p:nvPr/>
          </p:nvSpPr>
          <p:spPr>
            <a:xfrm flipH="1" rot="5400000">
              <a:off x="583262"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6" name="Google Shape;2196;p19"/>
            <p:cNvSpPr/>
            <p:nvPr/>
          </p:nvSpPr>
          <p:spPr>
            <a:xfrm flipH="1" rot="5400000">
              <a:off x="388756"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7" name="Google Shape;2197;p19"/>
            <p:cNvSpPr/>
            <p:nvPr/>
          </p:nvSpPr>
          <p:spPr>
            <a:xfrm flipH="1" rot="5400000">
              <a:off x="193863"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8" name="Google Shape;2198;p19"/>
            <p:cNvSpPr/>
            <p:nvPr/>
          </p:nvSpPr>
          <p:spPr>
            <a:xfrm flipH="1" rot="5400000">
              <a:off x="1572164"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9" name="Google Shape;2199;p19"/>
            <p:cNvSpPr/>
            <p:nvPr/>
          </p:nvSpPr>
          <p:spPr>
            <a:xfrm flipH="1" rot="5400000">
              <a:off x="1377593"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0" name="Google Shape;2200;p19"/>
            <p:cNvSpPr/>
            <p:nvPr/>
          </p:nvSpPr>
          <p:spPr>
            <a:xfrm flipH="1" rot="5400000">
              <a:off x="1182764"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1" name="Google Shape;2201;p19"/>
            <p:cNvSpPr/>
            <p:nvPr/>
          </p:nvSpPr>
          <p:spPr>
            <a:xfrm flipH="1" rot="5400000">
              <a:off x="583588"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2" name="Google Shape;2202;p19"/>
            <p:cNvSpPr/>
            <p:nvPr/>
          </p:nvSpPr>
          <p:spPr>
            <a:xfrm flipH="1" rot="5400000">
              <a:off x="389082"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3" name="Google Shape;2203;p19"/>
            <p:cNvSpPr/>
            <p:nvPr/>
          </p:nvSpPr>
          <p:spPr>
            <a:xfrm flipH="1" rot="5400000">
              <a:off x="194188"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4" name="Google Shape;2204;p19"/>
            <p:cNvSpPr/>
            <p:nvPr/>
          </p:nvSpPr>
          <p:spPr>
            <a:xfrm flipH="1" rot="5400000">
              <a:off x="824871"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5" name="Google Shape;2205;p19"/>
            <p:cNvSpPr/>
            <p:nvPr/>
          </p:nvSpPr>
          <p:spPr>
            <a:xfrm flipH="1" rot="5400000">
              <a:off x="934599"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6" name="Google Shape;2206;p19"/>
            <p:cNvSpPr/>
            <p:nvPr/>
          </p:nvSpPr>
          <p:spPr>
            <a:xfrm flipH="1" rot="5400000">
              <a:off x="1691012"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7" name="Google Shape;2207;p19"/>
            <p:cNvSpPr/>
            <p:nvPr/>
          </p:nvSpPr>
          <p:spPr>
            <a:xfrm flipH="1" rot="5400000">
              <a:off x="35930"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08" name="Google Shape;2208;p19"/>
            <p:cNvGrpSpPr/>
            <p:nvPr/>
          </p:nvGrpSpPr>
          <p:grpSpPr>
            <a:xfrm>
              <a:off x="1921831" y="75898"/>
              <a:ext cx="337985" cy="331388"/>
              <a:chOff x="401788" y="3486350"/>
              <a:chExt cx="248500" cy="243650"/>
            </a:xfrm>
          </p:grpSpPr>
          <p:sp>
            <p:nvSpPr>
              <p:cNvPr id="2209" name="Google Shape;2209;p19"/>
              <p:cNvSpPr/>
              <p:nvPr/>
            </p:nvSpPr>
            <p:spPr>
              <a:xfrm>
                <a:off x="401788" y="3486350"/>
                <a:ext cx="248500" cy="243650"/>
              </a:xfrm>
              <a:custGeom>
                <a:rect b="b" l="l" r="r" t="t"/>
                <a:pathLst>
                  <a:path extrusionOk="0" h="9746" w="9940">
                    <a:moveTo>
                      <a:pt x="4965" y="0"/>
                    </a:moveTo>
                    <a:cubicBezTo>
                      <a:pt x="3900" y="0"/>
                      <a:pt x="3939" y="1326"/>
                      <a:pt x="4229" y="2603"/>
                    </a:cubicBezTo>
                    <a:cubicBezTo>
                      <a:pt x="3821" y="1647"/>
                      <a:pt x="3264" y="751"/>
                      <a:pt x="2614" y="751"/>
                    </a:cubicBezTo>
                    <a:cubicBezTo>
                      <a:pt x="2448" y="751"/>
                      <a:pt x="2277" y="809"/>
                      <a:pt x="2100" y="939"/>
                    </a:cubicBezTo>
                    <a:cubicBezTo>
                      <a:pt x="1229" y="1568"/>
                      <a:pt x="2023" y="2594"/>
                      <a:pt x="2991" y="3436"/>
                    </a:cubicBezTo>
                    <a:cubicBezTo>
                      <a:pt x="2362" y="3060"/>
                      <a:pt x="1695" y="2761"/>
                      <a:pt x="1177" y="2761"/>
                    </a:cubicBezTo>
                    <a:cubicBezTo>
                      <a:pt x="786" y="2761"/>
                      <a:pt x="481" y="2931"/>
                      <a:pt x="339" y="3368"/>
                    </a:cubicBezTo>
                    <a:cubicBezTo>
                      <a:pt x="0" y="4394"/>
                      <a:pt x="1278" y="4761"/>
                      <a:pt x="2584" y="4878"/>
                    </a:cubicBezTo>
                    <a:cubicBezTo>
                      <a:pt x="1278" y="4994"/>
                      <a:pt x="0" y="5352"/>
                      <a:pt x="339" y="6387"/>
                    </a:cubicBezTo>
                    <a:cubicBezTo>
                      <a:pt x="480" y="6821"/>
                      <a:pt x="783" y="6991"/>
                      <a:pt x="1171" y="6991"/>
                    </a:cubicBezTo>
                    <a:cubicBezTo>
                      <a:pt x="1691" y="6991"/>
                      <a:pt x="2363" y="6687"/>
                      <a:pt x="3000" y="6310"/>
                    </a:cubicBezTo>
                    <a:lnTo>
                      <a:pt x="3000" y="6310"/>
                    </a:lnTo>
                    <a:cubicBezTo>
                      <a:pt x="2033" y="7152"/>
                      <a:pt x="1239" y="8187"/>
                      <a:pt x="2110" y="8816"/>
                    </a:cubicBezTo>
                    <a:cubicBezTo>
                      <a:pt x="2285" y="8942"/>
                      <a:pt x="2454" y="8999"/>
                      <a:pt x="2618" y="8999"/>
                    </a:cubicBezTo>
                    <a:cubicBezTo>
                      <a:pt x="3270" y="8999"/>
                      <a:pt x="3827" y="8101"/>
                      <a:pt x="4229" y="7142"/>
                    </a:cubicBezTo>
                    <a:lnTo>
                      <a:pt x="4229" y="7142"/>
                    </a:lnTo>
                    <a:cubicBezTo>
                      <a:pt x="3939" y="8410"/>
                      <a:pt x="3891" y="9745"/>
                      <a:pt x="4975" y="9745"/>
                    </a:cubicBezTo>
                    <a:cubicBezTo>
                      <a:pt x="6049" y="9736"/>
                      <a:pt x="6010" y="8449"/>
                      <a:pt x="5729" y="7190"/>
                    </a:cubicBezTo>
                    <a:lnTo>
                      <a:pt x="5729" y="7190"/>
                    </a:lnTo>
                    <a:cubicBezTo>
                      <a:pt x="6130" y="8130"/>
                      <a:pt x="6678" y="9002"/>
                      <a:pt x="7319" y="9002"/>
                    </a:cubicBezTo>
                    <a:cubicBezTo>
                      <a:pt x="7483" y="9002"/>
                      <a:pt x="7654" y="8945"/>
                      <a:pt x="7830" y="8816"/>
                    </a:cubicBezTo>
                    <a:cubicBezTo>
                      <a:pt x="8710" y="8178"/>
                      <a:pt x="7888" y="7123"/>
                      <a:pt x="6900" y="6271"/>
                    </a:cubicBezTo>
                    <a:lnTo>
                      <a:pt x="6900" y="6271"/>
                    </a:lnTo>
                    <a:cubicBezTo>
                      <a:pt x="7548" y="6656"/>
                      <a:pt x="8238" y="6971"/>
                      <a:pt x="8770" y="6971"/>
                    </a:cubicBezTo>
                    <a:cubicBezTo>
                      <a:pt x="9161" y="6971"/>
                      <a:pt x="9467" y="6802"/>
                      <a:pt x="9610" y="6368"/>
                    </a:cubicBezTo>
                    <a:cubicBezTo>
                      <a:pt x="9939" y="5352"/>
                      <a:pt x="8691" y="4984"/>
                      <a:pt x="7413" y="4868"/>
                    </a:cubicBezTo>
                    <a:cubicBezTo>
                      <a:pt x="8691" y="4752"/>
                      <a:pt x="9930" y="4384"/>
                      <a:pt x="9601" y="3368"/>
                    </a:cubicBezTo>
                    <a:cubicBezTo>
                      <a:pt x="9461" y="2929"/>
                      <a:pt x="9155" y="2758"/>
                      <a:pt x="8763" y="2758"/>
                    </a:cubicBezTo>
                    <a:cubicBezTo>
                      <a:pt x="8231" y="2758"/>
                      <a:pt x="7542" y="3074"/>
                      <a:pt x="6900" y="3465"/>
                    </a:cubicBezTo>
                    <a:lnTo>
                      <a:pt x="6900" y="3465"/>
                    </a:lnTo>
                    <a:cubicBezTo>
                      <a:pt x="7888" y="2603"/>
                      <a:pt x="8700" y="1558"/>
                      <a:pt x="7830" y="919"/>
                    </a:cubicBezTo>
                    <a:cubicBezTo>
                      <a:pt x="7653" y="794"/>
                      <a:pt x="7481" y="737"/>
                      <a:pt x="7316" y="737"/>
                    </a:cubicBezTo>
                    <a:cubicBezTo>
                      <a:pt x="6669" y="737"/>
                      <a:pt x="6121" y="1604"/>
                      <a:pt x="5720" y="2545"/>
                    </a:cubicBezTo>
                    <a:cubicBezTo>
                      <a:pt x="6000" y="1297"/>
                      <a:pt x="6039" y="0"/>
                      <a:pt x="496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0" name="Google Shape;2210;p19"/>
              <p:cNvSpPr/>
              <p:nvPr/>
            </p:nvSpPr>
            <p:spPr>
              <a:xfrm>
                <a:off x="498088" y="3585423"/>
                <a:ext cx="55900" cy="55675"/>
              </a:xfrm>
              <a:custGeom>
                <a:rect b="b" l="l" r="r" t="t"/>
                <a:pathLst>
                  <a:path extrusionOk="0" h="2227" w="2236">
                    <a:moveTo>
                      <a:pt x="1113" y="1"/>
                    </a:moveTo>
                    <a:cubicBezTo>
                      <a:pt x="503" y="1"/>
                      <a:pt x="0" y="495"/>
                      <a:pt x="0" y="1114"/>
                    </a:cubicBezTo>
                    <a:cubicBezTo>
                      <a:pt x="0" y="1733"/>
                      <a:pt x="503" y="2227"/>
                      <a:pt x="1113" y="2227"/>
                    </a:cubicBezTo>
                    <a:cubicBezTo>
                      <a:pt x="1732" y="2227"/>
                      <a:pt x="2236" y="1733"/>
                      <a:pt x="2236" y="1114"/>
                    </a:cubicBezTo>
                    <a:cubicBezTo>
                      <a:pt x="2236" y="495"/>
                      <a:pt x="1732" y="1"/>
                      <a:pt x="111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11" name="Google Shape;2211;p19"/>
            <p:cNvSpPr/>
            <p:nvPr/>
          </p:nvSpPr>
          <p:spPr>
            <a:xfrm flipH="1" rot="5400000">
              <a:off x="3208579"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2" name="Google Shape;2212;p19"/>
            <p:cNvSpPr/>
            <p:nvPr/>
          </p:nvSpPr>
          <p:spPr>
            <a:xfrm flipH="1" rot="5400000">
              <a:off x="3807413"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3" name="Google Shape;2213;p19"/>
            <p:cNvSpPr/>
            <p:nvPr/>
          </p:nvSpPr>
          <p:spPr>
            <a:xfrm flipH="1" rot="5400000">
              <a:off x="3612842"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4" name="Google Shape;2214;p19"/>
            <p:cNvSpPr/>
            <p:nvPr/>
          </p:nvSpPr>
          <p:spPr>
            <a:xfrm flipH="1" rot="5400000">
              <a:off x="3418013"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5" name="Google Shape;2215;p19"/>
            <p:cNvSpPr/>
            <p:nvPr/>
          </p:nvSpPr>
          <p:spPr>
            <a:xfrm flipH="1" rot="5400000">
              <a:off x="2818837"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6" name="Google Shape;2216;p19"/>
            <p:cNvSpPr/>
            <p:nvPr/>
          </p:nvSpPr>
          <p:spPr>
            <a:xfrm flipH="1" rot="5400000">
              <a:off x="2624331"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7" name="Google Shape;2217;p19"/>
            <p:cNvSpPr/>
            <p:nvPr/>
          </p:nvSpPr>
          <p:spPr>
            <a:xfrm flipH="1" rot="5400000">
              <a:off x="2429438"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8" name="Google Shape;2218;p19"/>
            <p:cNvSpPr/>
            <p:nvPr/>
          </p:nvSpPr>
          <p:spPr>
            <a:xfrm flipH="1" rot="5400000">
              <a:off x="3807739"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9" name="Google Shape;2219;p19"/>
            <p:cNvSpPr/>
            <p:nvPr/>
          </p:nvSpPr>
          <p:spPr>
            <a:xfrm flipH="1" rot="5400000">
              <a:off x="3613168"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0" name="Google Shape;2220;p19"/>
            <p:cNvSpPr/>
            <p:nvPr/>
          </p:nvSpPr>
          <p:spPr>
            <a:xfrm flipH="1" rot="5400000">
              <a:off x="3418339"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1" name="Google Shape;2221;p19"/>
            <p:cNvSpPr/>
            <p:nvPr/>
          </p:nvSpPr>
          <p:spPr>
            <a:xfrm flipH="1" rot="5400000">
              <a:off x="2819163"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2" name="Google Shape;2222;p19"/>
            <p:cNvSpPr/>
            <p:nvPr/>
          </p:nvSpPr>
          <p:spPr>
            <a:xfrm flipH="1" rot="5400000">
              <a:off x="2624657"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3" name="Google Shape;2223;p19"/>
            <p:cNvSpPr/>
            <p:nvPr/>
          </p:nvSpPr>
          <p:spPr>
            <a:xfrm flipH="1" rot="5400000">
              <a:off x="2429763"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4" name="Google Shape;2224;p19"/>
            <p:cNvSpPr/>
            <p:nvPr/>
          </p:nvSpPr>
          <p:spPr>
            <a:xfrm flipH="1" rot="5400000">
              <a:off x="3060446"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5" name="Google Shape;2225;p19"/>
            <p:cNvSpPr/>
            <p:nvPr/>
          </p:nvSpPr>
          <p:spPr>
            <a:xfrm flipH="1" rot="5400000">
              <a:off x="3170174"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6" name="Google Shape;2226;p19"/>
            <p:cNvSpPr/>
            <p:nvPr/>
          </p:nvSpPr>
          <p:spPr>
            <a:xfrm flipH="1" rot="5400000">
              <a:off x="3926587"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7" name="Google Shape;2227;p19"/>
            <p:cNvSpPr/>
            <p:nvPr/>
          </p:nvSpPr>
          <p:spPr>
            <a:xfrm flipH="1" rot="5400000">
              <a:off x="2271505"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8" name="Google Shape;2228;p19"/>
            <p:cNvSpPr/>
            <p:nvPr/>
          </p:nvSpPr>
          <p:spPr>
            <a:xfrm rot="-3389528">
              <a:off x="4483646" y="28709"/>
              <a:ext cx="261224" cy="257187"/>
            </a:xfrm>
            <a:custGeom>
              <a:rect b="b" l="l" r="r" t="t"/>
              <a:pathLst>
                <a:path extrusionOk="0" h="7709" w="7830">
                  <a:moveTo>
                    <a:pt x="3576" y="1"/>
                  </a:moveTo>
                  <a:cubicBezTo>
                    <a:pt x="2620" y="1"/>
                    <a:pt x="1595" y="287"/>
                    <a:pt x="658" y="876"/>
                  </a:cubicBezTo>
                  <a:cubicBezTo>
                    <a:pt x="417" y="1031"/>
                    <a:pt x="204" y="1186"/>
                    <a:pt x="0" y="1360"/>
                  </a:cubicBezTo>
                  <a:lnTo>
                    <a:pt x="4017" y="7708"/>
                  </a:lnTo>
                  <a:cubicBezTo>
                    <a:pt x="4259" y="7602"/>
                    <a:pt x="4500" y="7476"/>
                    <a:pt x="4733" y="7331"/>
                  </a:cubicBezTo>
                  <a:cubicBezTo>
                    <a:pt x="6949" y="5928"/>
                    <a:pt x="7830" y="3344"/>
                    <a:pt x="6707" y="1563"/>
                  </a:cubicBezTo>
                  <a:cubicBezTo>
                    <a:pt x="6059" y="535"/>
                    <a:pt x="4882" y="1"/>
                    <a:pt x="357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9" name="Google Shape;2229;p19"/>
            <p:cNvSpPr/>
            <p:nvPr/>
          </p:nvSpPr>
          <p:spPr>
            <a:xfrm rot="-3389528">
              <a:off x="4529287" y="11991"/>
              <a:ext cx="150162" cy="178420"/>
            </a:xfrm>
            <a:custGeom>
              <a:rect b="b" l="l" r="r" t="t"/>
              <a:pathLst>
                <a:path extrusionOk="0" h="5348" w="4501">
                  <a:moveTo>
                    <a:pt x="668" y="0"/>
                  </a:moveTo>
                  <a:cubicBezTo>
                    <a:pt x="568" y="0"/>
                    <a:pt x="469" y="4"/>
                    <a:pt x="368" y="10"/>
                  </a:cubicBezTo>
                  <a:cubicBezTo>
                    <a:pt x="97" y="397"/>
                    <a:pt x="1" y="755"/>
                    <a:pt x="146" y="987"/>
                  </a:cubicBezTo>
                  <a:cubicBezTo>
                    <a:pt x="260" y="1161"/>
                    <a:pt x="484" y="1242"/>
                    <a:pt x="783" y="1242"/>
                  </a:cubicBezTo>
                  <a:cubicBezTo>
                    <a:pt x="968" y="1242"/>
                    <a:pt x="1181" y="1211"/>
                    <a:pt x="1414" y="1152"/>
                  </a:cubicBezTo>
                  <a:lnTo>
                    <a:pt x="1414" y="1152"/>
                  </a:lnTo>
                  <a:cubicBezTo>
                    <a:pt x="1007" y="1636"/>
                    <a:pt x="843" y="2081"/>
                    <a:pt x="1017" y="2361"/>
                  </a:cubicBezTo>
                  <a:cubicBezTo>
                    <a:pt x="1126" y="2531"/>
                    <a:pt x="1356" y="2613"/>
                    <a:pt x="1663" y="2613"/>
                  </a:cubicBezTo>
                  <a:cubicBezTo>
                    <a:pt x="1846" y="2613"/>
                    <a:pt x="2056" y="2584"/>
                    <a:pt x="2285" y="2526"/>
                  </a:cubicBezTo>
                  <a:lnTo>
                    <a:pt x="2285" y="2526"/>
                  </a:lnTo>
                  <a:cubicBezTo>
                    <a:pt x="1878" y="3010"/>
                    <a:pt x="1714" y="3455"/>
                    <a:pt x="1888" y="3736"/>
                  </a:cubicBezTo>
                  <a:cubicBezTo>
                    <a:pt x="1995" y="3903"/>
                    <a:pt x="2221" y="3985"/>
                    <a:pt x="2521" y="3985"/>
                  </a:cubicBezTo>
                  <a:cubicBezTo>
                    <a:pt x="2707" y="3985"/>
                    <a:pt x="2922" y="3953"/>
                    <a:pt x="3156" y="3890"/>
                  </a:cubicBezTo>
                  <a:lnTo>
                    <a:pt x="3156" y="3890"/>
                  </a:lnTo>
                  <a:cubicBezTo>
                    <a:pt x="3059" y="5110"/>
                    <a:pt x="2662" y="5032"/>
                    <a:pt x="2759" y="5100"/>
                  </a:cubicBezTo>
                  <a:cubicBezTo>
                    <a:pt x="2918" y="5244"/>
                    <a:pt x="3137" y="5347"/>
                    <a:pt x="3454" y="5347"/>
                  </a:cubicBezTo>
                  <a:cubicBezTo>
                    <a:pt x="3540" y="5347"/>
                    <a:pt x="3634" y="5339"/>
                    <a:pt x="3736" y="5323"/>
                  </a:cubicBezTo>
                  <a:cubicBezTo>
                    <a:pt x="4423" y="4074"/>
                    <a:pt x="4501" y="2661"/>
                    <a:pt x="3804" y="1558"/>
                  </a:cubicBezTo>
                  <a:cubicBezTo>
                    <a:pt x="3156" y="533"/>
                    <a:pt x="1974" y="0"/>
                    <a:pt x="66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0" name="Google Shape;2230;p19"/>
            <p:cNvSpPr/>
            <p:nvPr/>
          </p:nvSpPr>
          <p:spPr>
            <a:xfrm rot="-3389528">
              <a:off x="4323837" y="-132216"/>
              <a:ext cx="563750" cy="747774"/>
            </a:xfrm>
            <a:custGeom>
              <a:rect b="b" l="l" r="r" t="t"/>
              <a:pathLst>
                <a:path extrusionOk="0" h="22414" w="16898">
                  <a:moveTo>
                    <a:pt x="5149" y="1"/>
                  </a:moveTo>
                  <a:cubicBezTo>
                    <a:pt x="3436" y="649"/>
                    <a:pt x="1723" y="1288"/>
                    <a:pt x="0" y="1927"/>
                  </a:cubicBezTo>
                  <a:cubicBezTo>
                    <a:pt x="1888" y="10027"/>
                    <a:pt x="6446" y="17236"/>
                    <a:pt x="12959" y="22414"/>
                  </a:cubicBezTo>
                  <a:cubicBezTo>
                    <a:pt x="14265" y="21136"/>
                    <a:pt x="15581" y="19859"/>
                    <a:pt x="16897" y="18591"/>
                  </a:cubicBezTo>
                  <a:cubicBezTo>
                    <a:pt x="10975" y="13898"/>
                    <a:pt x="6842" y="7365"/>
                    <a:pt x="51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1" name="Google Shape;2231;p19"/>
            <p:cNvSpPr/>
            <p:nvPr/>
          </p:nvSpPr>
          <p:spPr>
            <a:xfrm rot="-3389528">
              <a:off x="4350659" y="-82291"/>
              <a:ext cx="501129" cy="717081"/>
            </a:xfrm>
            <a:custGeom>
              <a:rect b="b" l="l" r="r" t="t"/>
              <a:pathLst>
                <a:path extrusionOk="0" h="21494" w="15021">
                  <a:moveTo>
                    <a:pt x="2700" y="0"/>
                  </a:moveTo>
                  <a:lnTo>
                    <a:pt x="2700" y="0"/>
                  </a:lnTo>
                  <a:cubicBezTo>
                    <a:pt x="1800" y="339"/>
                    <a:pt x="900" y="668"/>
                    <a:pt x="0" y="1007"/>
                  </a:cubicBezTo>
                  <a:cubicBezTo>
                    <a:pt x="1888" y="9107"/>
                    <a:pt x="6446" y="16316"/>
                    <a:pt x="12959" y="21494"/>
                  </a:cubicBezTo>
                  <a:cubicBezTo>
                    <a:pt x="13646" y="20826"/>
                    <a:pt x="14333" y="20149"/>
                    <a:pt x="15020" y="19481"/>
                  </a:cubicBezTo>
                  <a:lnTo>
                    <a:pt x="15020" y="19481"/>
                  </a:lnTo>
                  <a:cubicBezTo>
                    <a:pt x="14159" y="19800"/>
                    <a:pt x="13297" y="20110"/>
                    <a:pt x="12426" y="20410"/>
                  </a:cubicBezTo>
                  <a:cubicBezTo>
                    <a:pt x="12814" y="19433"/>
                    <a:pt x="13220" y="18465"/>
                    <a:pt x="13646" y="17507"/>
                  </a:cubicBezTo>
                  <a:lnTo>
                    <a:pt x="13646" y="17507"/>
                  </a:lnTo>
                  <a:cubicBezTo>
                    <a:pt x="12572" y="17855"/>
                    <a:pt x="11488" y="18194"/>
                    <a:pt x="10394" y="18504"/>
                  </a:cubicBezTo>
                  <a:cubicBezTo>
                    <a:pt x="10839" y="17536"/>
                    <a:pt x="11294" y="16578"/>
                    <a:pt x="11778" y="15629"/>
                  </a:cubicBezTo>
                  <a:lnTo>
                    <a:pt x="11778" y="15629"/>
                  </a:lnTo>
                  <a:cubicBezTo>
                    <a:pt x="10704" y="15929"/>
                    <a:pt x="9610" y="16210"/>
                    <a:pt x="8517" y="16471"/>
                  </a:cubicBezTo>
                  <a:cubicBezTo>
                    <a:pt x="9010" y="15513"/>
                    <a:pt x="9523" y="14565"/>
                    <a:pt x="10065" y="13636"/>
                  </a:cubicBezTo>
                  <a:lnTo>
                    <a:pt x="10065" y="13636"/>
                  </a:lnTo>
                  <a:cubicBezTo>
                    <a:pt x="8981" y="13878"/>
                    <a:pt x="7888" y="14110"/>
                    <a:pt x="6794" y="14313"/>
                  </a:cubicBezTo>
                  <a:cubicBezTo>
                    <a:pt x="7346" y="13365"/>
                    <a:pt x="7917" y="12436"/>
                    <a:pt x="8497" y="11526"/>
                  </a:cubicBezTo>
                  <a:lnTo>
                    <a:pt x="8497" y="11526"/>
                  </a:lnTo>
                  <a:cubicBezTo>
                    <a:pt x="7413" y="11720"/>
                    <a:pt x="6330" y="11884"/>
                    <a:pt x="5236" y="12039"/>
                  </a:cubicBezTo>
                  <a:cubicBezTo>
                    <a:pt x="5836" y="11110"/>
                    <a:pt x="6455" y="10200"/>
                    <a:pt x="7094" y="9300"/>
                  </a:cubicBezTo>
                  <a:lnTo>
                    <a:pt x="7094" y="9300"/>
                  </a:lnTo>
                  <a:cubicBezTo>
                    <a:pt x="6020" y="9445"/>
                    <a:pt x="4936" y="9562"/>
                    <a:pt x="3842" y="9649"/>
                  </a:cubicBezTo>
                  <a:cubicBezTo>
                    <a:pt x="4500" y="8749"/>
                    <a:pt x="5168" y="7858"/>
                    <a:pt x="5855" y="6987"/>
                  </a:cubicBezTo>
                  <a:lnTo>
                    <a:pt x="5855" y="6987"/>
                  </a:lnTo>
                  <a:cubicBezTo>
                    <a:pt x="4791" y="7074"/>
                    <a:pt x="3707" y="7132"/>
                    <a:pt x="2633" y="7171"/>
                  </a:cubicBezTo>
                  <a:cubicBezTo>
                    <a:pt x="3339" y="6291"/>
                    <a:pt x="4055" y="5429"/>
                    <a:pt x="4791" y="4578"/>
                  </a:cubicBezTo>
                  <a:lnTo>
                    <a:pt x="4791" y="4578"/>
                  </a:lnTo>
                  <a:cubicBezTo>
                    <a:pt x="4103" y="4596"/>
                    <a:pt x="3416" y="4607"/>
                    <a:pt x="2729" y="4607"/>
                  </a:cubicBezTo>
                  <a:cubicBezTo>
                    <a:pt x="2351" y="4607"/>
                    <a:pt x="1974" y="4604"/>
                    <a:pt x="1597" y="4597"/>
                  </a:cubicBezTo>
                  <a:cubicBezTo>
                    <a:pt x="2352" y="3745"/>
                    <a:pt x="3117" y="2913"/>
                    <a:pt x="3900" y="2090"/>
                  </a:cubicBezTo>
                  <a:cubicBezTo>
                    <a:pt x="2846" y="2071"/>
                    <a:pt x="1800" y="2023"/>
                    <a:pt x="755" y="1945"/>
                  </a:cubicBezTo>
                  <a:cubicBezTo>
                    <a:pt x="1394" y="1287"/>
                    <a:pt x="2042" y="639"/>
                    <a:pt x="27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2" name="Google Shape;2232;p19"/>
            <p:cNvSpPr/>
            <p:nvPr/>
          </p:nvSpPr>
          <p:spPr>
            <a:xfrm flipH="1" rot="5400000">
              <a:off x="5951079"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3" name="Google Shape;2233;p19"/>
            <p:cNvSpPr/>
            <p:nvPr/>
          </p:nvSpPr>
          <p:spPr>
            <a:xfrm flipH="1" rot="5400000">
              <a:off x="6549913"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4" name="Google Shape;2234;p19"/>
            <p:cNvSpPr/>
            <p:nvPr/>
          </p:nvSpPr>
          <p:spPr>
            <a:xfrm flipH="1" rot="5400000">
              <a:off x="6355342"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5" name="Google Shape;2235;p19"/>
            <p:cNvSpPr/>
            <p:nvPr/>
          </p:nvSpPr>
          <p:spPr>
            <a:xfrm flipH="1" rot="5400000">
              <a:off x="6160513"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6" name="Google Shape;2236;p19"/>
            <p:cNvSpPr/>
            <p:nvPr/>
          </p:nvSpPr>
          <p:spPr>
            <a:xfrm flipH="1" rot="5400000">
              <a:off x="5561337"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7" name="Google Shape;2237;p19"/>
            <p:cNvSpPr/>
            <p:nvPr/>
          </p:nvSpPr>
          <p:spPr>
            <a:xfrm flipH="1" rot="5400000">
              <a:off x="5366831"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8" name="Google Shape;2238;p19"/>
            <p:cNvSpPr/>
            <p:nvPr/>
          </p:nvSpPr>
          <p:spPr>
            <a:xfrm flipH="1" rot="5400000">
              <a:off x="5171938"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9" name="Google Shape;2239;p19"/>
            <p:cNvSpPr/>
            <p:nvPr/>
          </p:nvSpPr>
          <p:spPr>
            <a:xfrm flipH="1" rot="5400000">
              <a:off x="6550239"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0" name="Google Shape;2240;p19"/>
            <p:cNvSpPr/>
            <p:nvPr/>
          </p:nvSpPr>
          <p:spPr>
            <a:xfrm flipH="1" rot="5400000">
              <a:off x="6355668"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1" name="Google Shape;2241;p19"/>
            <p:cNvSpPr/>
            <p:nvPr/>
          </p:nvSpPr>
          <p:spPr>
            <a:xfrm flipH="1" rot="5400000">
              <a:off x="6160839"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2" name="Google Shape;2242;p19"/>
            <p:cNvSpPr/>
            <p:nvPr/>
          </p:nvSpPr>
          <p:spPr>
            <a:xfrm flipH="1" rot="5400000">
              <a:off x="5561663"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3" name="Google Shape;2243;p19"/>
            <p:cNvSpPr/>
            <p:nvPr/>
          </p:nvSpPr>
          <p:spPr>
            <a:xfrm flipH="1" rot="5400000">
              <a:off x="5367157"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4" name="Google Shape;2244;p19"/>
            <p:cNvSpPr/>
            <p:nvPr/>
          </p:nvSpPr>
          <p:spPr>
            <a:xfrm flipH="1" rot="5400000">
              <a:off x="5172263"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5" name="Google Shape;2245;p19"/>
            <p:cNvSpPr/>
            <p:nvPr/>
          </p:nvSpPr>
          <p:spPr>
            <a:xfrm flipH="1" rot="5400000">
              <a:off x="5802946"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6" name="Google Shape;2246;p19"/>
            <p:cNvSpPr/>
            <p:nvPr/>
          </p:nvSpPr>
          <p:spPr>
            <a:xfrm flipH="1" rot="5400000">
              <a:off x="5912674"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7" name="Google Shape;2247;p19"/>
            <p:cNvSpPr/>
            <p:nvPr/>
          </p:nvSpPr>
          <p:spPr>
            <a:xfrm flipH="1" rot="5400000">
              <a:off x="6669087"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8" name="Google Shape;2248;p19"/>
            <p:cNvSpPr/>
            <p:nvPr/>
          </p:nvSpPr>
          <p:spPr>
            <a:xfrm flipH="1" rot="5400000">
              <a:off x="5014005"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49" name="Google Shape;2249;p19"/>
            <p:cNvGrpSpPr/>
            <p:nvPr/>
          </p:nvGrpSpPr>
          <p:grpSpPr>
            <a:xfrm>
              <a:off x="6899906" y="75898"/>
              <a:ext cx="337985" cy="331388"/>
              <a:chOff x="401788" y="3486350"/>
              <a:chExt cx="248500" cy="243650"/>
            </a:xfrm>
          </p:grpSpPr>
          <p:sp>
            <p:nvSpPr>
              <p:cNvPr id="2250" name="Google Shape;2250;p19"/>
              <p:cNvSpPr/>
              <p:nvPr/>
            </p:nvSpPr>
            <p:spPr>
              <a:xfrm>
                <a:off x="401788" y="3486350"/>
                <a:ext cx="248500" cy="243650"/>
              </a:xfrm>
              <a:custGeom>
                <a:rect b="b" l="l" r="r" t="t"/>
                <a:pathLst>
                  <a:path extrusionOk="0" h="9746" w="9940">
                    <a:moveTo>
                      <a:pt x="4965" y="0"/>
                    </a:moveTo>
                    <a:cubicBezTo>
                      <a:pt x="3900" y="0"/>
                      <a:pt x="3939" y="1326"/>
                      <a:pt x="4229" y="2603"/>
                    </a:cubicBezTo>
                    <a:cubicBezTo>
                      <a:pt x="3821" y="1647"/>
                      <a:pt x="3264" y="751"/>
                      <a:pt x="2614" y="751"/>
                    </a:cubicBezTo>
                    <a:cubicBezTo>
                      <a:pt x="2448" y="751"/>
                      <a:pt x="2277" y="809"/>
                      <a:pt x="2100" y="939"/>
                    </a:cubicBezTo>
                    <a:cubicBezTo>
                      <a:pt x="1229" y="1568"/>
                      <a:pt x="2023" y="2594"/>
                      <a:pt x="2991" y="3436"/>
                    </a:cubicBezTo>
                    <a:cubicBezTo>
                      <a:pt x="2362" y="3060"/>
                      <a:pt x="1695" y="2761"/>
                      <a:pt x="1177" y="2761"/>
                    </a:cubicBezTo>
                    <a:cubicBezTo>
                      <a:pt x="786" y="2761"/>
                      <a:pt x="481" y="2931"/>
                      <a:pt x="339" y="3368"/>
                    </a:cubicBezTo>
                    <a:cubicBezTo>
                      <a:pt x="0" y="4394"/>
                      <a:pt x="1278" y="4761"/>
                      <a:pt x="2584" y="4878"/>
                    </a:cubicBezTo>
                    <a:cubicBezTo>
                      <a:pt x="1278" y="4994"/>
                      <a:pt x="0" y="5352"/>
                      <a:pt x="339" y="6387"/>
                    </a:cubicBezTo>
                    <a:cubicBezTo>
                      <a:pt x="480" y="6821"/>
                      <a:pt x="783" y="6991"/>
                      <a:pt x="1171" y="6991"/>
                    </a:cubicBezTo>
                    <a:cubicBezTo>
                      <a:pt x="1691" y="6991"/>
                      <a:pt x="2363" y="6687"/>
                      <a:pt x="3000" y="6310"/>
                    </a:cubicBezTo>
                    <a:lnTo>
                      <a:pt x="3000" y="6310"/>
                    </a:lnTo>
                    <a:cubicBezTo>
                      <a:pt x="2033" y="7152"/>
                      <a:pt x="1239" y="8187"/>
                      <a:pt x="2110" y="8816"/>
                    </a:cubicBezTo>
                    <a:cubicBezTo>
                      <a:pt x="2285" y="8942"/>
                      <a:pt x="2454" y="8999"/>
                      <a:pt x="2618" y="8999"/>
                    </a:cubicBezTo>
                    <a:cubicBezTo>
                      <a:pt x="3270" y="8999"/>
                      <a:pt x="3827" y="8101"/>
                      <a:pt x="4229" y="7142"/>
                    </a:cubicBezTo>
                    <a:lnTo>
                      <a:pt x="4229" y="7142"/>
                    </a:lnTo>
                    <a:cubicBezTo>
                      <a:pt x="3939" y="8410"/>
                      <a:pt x="3891" y="9745"/>
                      <a:pt x="4975" y="9745"/>
                    </a:cubicBezTo>
                    <a:cubicBezTo>
                      <a:pt x="6049" y="9736"/>
                      <a:pt x="6010" y="8449"/>
                      <a:pt x="5729" y="7190"/>
                    </a:cubicBezTo>
                    <a:lnTo>
                      <a:pt x="5729" y="7190"/>
                    </a:lnTo>
                    <a:cubicBezTo>
                      <a:pt x="6130" y="8130"/>
                      <a:pt x="6678" y="9002"/>
                      <a:pt x="7319" y="9002"/>
                    </a:cubicBezTo>
                    <a:cubicBezTo>
                      <a:pt x="7483" y="9002"/>
                      <a:pt x="7654" y="8945"/>
                      <a:pt x="7830" y="8816"/>
                    </a:cubicBezTo>
                    <a:cubicBezTo>
                      <a:pt x="8710" y="8178"/>
                      <a:pt x="7888" y="7123"/>
                      <a:pt x="6900" y="6271"/>
                    </a:cubicBezTo>
                    <a:lnTo>
                      <a:pt x="6900" y="6271"/>
                    </a:lnTo>
                    <a:cubicBezTo>
                      <a:pt x="7548" y="6656"/>
                      <a:pt x="8238" y="6971"/>
                      <a:pt x="8770" y="6971"/>
                    </a:cubicBezTo>
                    <a:cubicBezTo>
                      <a:pt x="9161" y="6971"/>
                      <a:pt x="9467" y="6802"/>
                      <a:pt x="9610" y="6368"/>
                    </a:cubicBezTo>
                    <a:cubicBezTo>
                      <a:pt x="9939" y="5352"/>
                      <a:pt x="8691" y="4984"/>
                      <a:pt x="7413" y="4868"/>
                    </a:cubicBezTo>
                    <a:cubicBezTo>
                      <a:pt x="8691" y="4752"/>
                      <a:pt x="9930" y="4384"/>
                      <a:pt x="9601" y="3368"/>
                    </a:cubicBezTo>
                    <a:cubicBezTo>
                      <a:pt x="9461" y="2929"/>
                      <a:pt x="9155" y="2758"/>
                      <a:pt x="8763" y="2758"/>
                    </a:cubicBezTo>
                    <a:cubicBezTo>
                      <a:pt x="8231" y="2758"/>
                      <a:pt x="7542" y="3074"/>
                      <a:pt x="6900" y="3465"/>
                    </a:cubicBezTo>
                    <a:lnTo>
                      <a:pt x="6900" y="3465"/>
                    </a:lnTo>
                    <a:cubicBezTo>
                      <a:pt x="7888" y="2603"/>
                      <a:pt x="8700" y="1558"/>
                      <a:pt x="7830" y="919"/>
                    </a:cubicBezTo>
                    <a:cubicBezTo>
                      <a:pt x="7653" y="794"/>
                      <a:pt x="7481" y="737"/>
                      <a:pt x="7316" y="737"/>
                    </a:cubicBezTo>
                    <a:cubicBezTo>
                      <a:pt x="6669" y="737"/>
                      <a:pt x="6121" y="1604"/>
                      <a:pt x="5720" y="2545"/>
                    </a:cubicBezTo>
                    <a:cubicBezTo>
                      <a:pt x="6000" y="1297"/>
                      <a:pt x="6039" y="0"/>
                      <a:pt x="496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1" name="Google Shape;2251;p19"/>
              <p:cNvSpPr/>
              <p:nvPr/>
            </p:nvSpPr>
            <p:spPr>
              <a:xfrm>
                <a:off x="498088" y="3585423"/>
                <a:ext cx="55900" cy="55675"/>
              </a:xfrm>
              <a:custGeom>
                <a:rect b="b" l="l" r="r" t="t"/>
                <a:pathLst>
                  <a:path extrusionOk="0" h="2227" w="2236">
                    <a:moveTo>
                      <a:pt x="1113" y="1"/>
                    </a:moveTo>
                    <a:cubicBezTo>
                      <a:pt x="503" y="1"/>
                      <a:pt x="0" y="495"/>
                      <a:pt x="0" y="1114"/>
                    </a:cubicBezTo>
                    <a:cubicBezTo>
                      <a:pt x="0" y="1733"/>
                      <a:pt x="503" y="2227"/>
                      <a:pt x="1113" y="2227"/>
                    </a:cubicBezTo>
                    <a:cubicBezTo>
                      <a:pt x="1732" y="2227"/>
                      <a:pt x="2236" y="1733"/>
                      <a:pt x="2236" y="1114"/>
                    </a:cubicBezTo>
                    <a:cubicBezTo>
                      <a:pt x="2236" y="495"/>
                      <a:pt x="1732" y="1"/>
                      <a:pt x="111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52" name="Google Shape;2252;p19"/>
            <p:cNvSpPr/>
            <p:nvPr/>
          </p:nvSpPr>
          <p:spPr>
            <a:xfrm flipH="1" rot="5400000">
              <a:off x="8186654"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3" name="Google Shape;2253;p19"/>
            <p:cNvSpPr/>
            <p:nvPr/>
          </p:nvSpPr>
          <p:spPr>
            <a:xfrm flipH="1" rot="5400000">
              <a:off x="8785488"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4" name="Google Shape;2254;p19"/>
            <p:cNvSpPr/>
            <p:nvPr/>
          </p:nvSpPr>
          <p:spPr>
            <a:xfrm flipH="1" rot="5400000">
              <a:off x="8590917"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5" name="Google Shape;2255;p19"/>
            <p:cNvSpPr/>
            <p:nvPr/>
          </p:nvSpPr>
          <p:spPr>
            <a:xfrm flipH="1" rot="5400000">
              <a:off x="8396088"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6" name="Google Shape;2256;p19"/>
            <p:cNvSpPr/>
            <p:nvPr/>
          </p:nvSpPr>
          <p:spPr>
            <a:xfrm flipH="1" rot="5400000">
              <a:off x="7796912"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7" name="Google Shape;2257;p19"/>
            <p:cNvSpPr/>
            <p:nvPr/>
          </p:nvSpPr>
          <p:spPr>
            <a:xfrm flipH="1" rot="5400000">
              <a:off x="7602406"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8" name="Google Shape;2258;p19"/>
            <p:cNvSpPr/>
            <p:nvPr/>
          </p:nvSpPr>
          <p:spPr>
            <a:xfrm flipH="1" rot="5400000">
              <a:off x="7407513"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9" name="Google Shape;2259;p19"/>
            <p:cNvSpPr/>
            <p:nvPr/>
          </p:nvSpPr>
          <p:spPr>
            <a:xfrm flipH="1" rot="5400000">
              <a:off x="8785814"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0" name="Google Shape;2260;p19"/>
            <p:cNvSpPr/>
            <p:nvPr/>
          </p:nvSpPr>
          <p:spPr>
            <a:xfrm flipH="1" rot="5400000">
              <a:off x="8591243"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1" name="Google Shape;2261;p19"/>
            <p:cNvSpPr/>
            <p:nvPr/>
          </p:nvSpPr>
          <p:spPr>
            <a:xfrm flipH="1" rot="5400000">
              <a:off x="8396414"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2" name="Google Shape;2262;p19"/>
            <p:cNvSpPr/>
            <p:nvPr/>
          </p:nvSpPr>
          <p:spPr>
            <a:xfrm flipH="1" rot="5400000">
              <a:off x="7797238"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3" name="Google Shape;2263;p19"/>
            <p:cNvSpPr/>
            <p:nvPr/>
          </p:nvSpPr>
          <p:spPr>
            <a:xfrm flipH="1" rot="5400000">
              <a:off x="7602732"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4" name="Google Shape;2264;p19"/>
            <p:cNvSpPr/>
            <p:nvPr/>
          </p:nvSpPr>
          <p:spPr>
            <a:xfrm flipH="1" rot="5400000">
              <a:off x="7407838"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5" name="Google Shape;2265;p19"/>
            <p:cNvSpPr/>
            <p:nvPr/>
          </p:nvSpPr>
          <p:spPr>
            <a:xfrm flipH="1" rot="5400000">
              <a:off x="8038521"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6" name="Google Shape;2266;p19"/>
            <p:cNvSpPr/>
            <p:nvPr/>
          </p:nvSpPr>
          <p:spPr>
            <a:xfrm flipH="1" rot="5400000">
              <a:off x="8148249"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7" name="Google Shape;2267;p19"/>
            <p:cNvSpPr/>
            <p:nvPr/>
          </p:nvSpPr>
          <p:spPr>
            <a:xfrm flipH="1" rot="5400000">
              <a:off x="8904662"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8" name="Google Shape;2268;p19"/>
            <p:cNvSpPr/>
            <p:nvPr/>
          </p:nvSpPr>
          <p:spPr>
            <a:xfrm flipH="1" rot="5400000">
              <a:off x="7249580"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69" name="Google Shape;2269;p19"/>
          <p:cNvGrpSpPr/>
          <p:nvPr/>
        </p:nvGrpSpPr>
        <p:grpSpPr>
          <a:xfrm rot="10800000">
            <a:off x="72695" y="4449911"/>
            <a:ext cx="9014334" cy="882870"/>
            <a:chOff x="72695" y="-199764"/>
            <a:chExt cx="9014334" cy="882870"/>
          </a:xfrm>
        </p:grpSpPr>
        <p:sp>
          <p:nvSpPr>
            <p:cNvPr id="2270" name="Google Shape;2270;p19"/>
            <p:cNvSpPr/>
            <p:nvPr/>
          </p:nvSpPr>
          <p:spPr>
            <a:xfrm flipH="1" rot="5400000">
              <a:off x="973004"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1" name="Google Shape;2271;p19"/>
            <p:cNvSpPr/>
            <p:nvPr/>
          </p:nvSpPr>
          <p:spPr>
            <a:xfrm flipH="1" rot="5400000">
              <a:off x="1571838"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2" name="Google Shape;2272;p19"/>
            <p:cNvSpPr/>
            <p:nvPr/>
          </p:nvSpPr>
          <p:spPr>
            <a:xfrm flipH="1" rot="5400000">
              <a:off x="1377267"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3" name="Google Shape;2273;p19"/>
            <p:cNvSpPr/>
            <p:nvPr/>
          </p:nvSpPr>
          <p:spPr>
            <a:xfrm flipH="1" rot="5400000">
              <a:off x="1182438"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4" name="Google Shape;2274;p19"/>
            <p:cNvSpPr/>
            <p:nvPr/>
          </p:nvSpPr>
          <p:spPr>
            <a:xfrm flipH="1" rot="5400000">
              <a:off x="583262"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5" name="Google Shape;2275;p19"/>
            <p:cNvSpPr/>
            <p:nvPr/>
          </p:nvSpPr>
          <p:spPr>
            <a:xfrm flipH="1" rot="5400000">
              <a:off x="388756"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6" name="Google Shape;2276;p19"/>
            <p:cNvSpPr/>
            <p:nvPr/>
          </p:nvSpPr>
          <p:spPr>
            <a:xfrm flipH="1" rot="5400000">
              <a:off x="193863"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7" name="Google Shape;2277;p19"/>
            <p:cNvSpPr/>
            <p:nvPr/>
          </p:nvSpPr>
          <p:spPr>
            <a:xfrm flipH="1" rot="5400000">
              <a:off x="1572164"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8" name="Google Shape;2278;p19"/>
            <p:cNvSpPr/>
            <p:nvPr/>
          </p:nvSpPr>
          <p:spPr>
            <a:xfrm flipH="1" rot="5400000">
              <a:off x="1377593"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9" name="Google Shape;2279;p19"/>
            <p:cNvSpPr/>
            <p:nvPr/>
          </p:nvSpPr>
          <p:spPr>
            <a:xfrm flipH="1" rot="5400000">
              <a:off x="1182764"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0" name="Google Shape;2280;p19"/>
            <p:cNvSpPr/>
            <p:nvPr/>
          </p:nvSpPr>
          <p:spPr>
            <a:xfrm flipH="1" rot="5400000">
              <a:off x="583588"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1" name="Google Shape;2281;p19"/>
            <p:cNvSpPr/>
            <p:nvPr/>
          </p:nvSpPr>
          <p:spPr>
            <a:xfrm flipH="1" rot="5400000">
              <a:off x="389082"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2" name="Google Shape;2282;p19"/>
            <p:cNvSpPr/>
            <p:nvPr/>
          </p:nvSpPr>
          <p:spPr>
            <a:xfrm flipH="1" rot="5400000">
              <a:off x="194188"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3" name="Google Shape;2283;p19"/>
            <p:cNvSpPr/>
            <p:nvPr/>
          </p:nvSpPr>
          <p:spPr>
            <a:xfrm flipH="1" rot="5400000">
              <a:off x="824871"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4" name="Google Shape;2284;p19"/>
            <p:cNvSpPr/>
            <p:nvPr/>
          </p:nvSpPr>
          <p:spPr>
            <a:xfrm flipH="1" rot="5400000">
              <a:off x="934599"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5" name="Google Shape;2285;p19"/>
            <p:cNvSpPr/>
            <p:nvPr/>
          </p:nvSpPr>
          <p:spPr>
            <a:xfrm flipH="1" rot="5400000">
              <a:off x="1691012"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6" name="Google Shape;2286;p19"/>
            <p:cNvSpPr/>
            <p:nvPr/>
          </p:nvSpPr>
          <p:spPr>
            <a:xfrm flipH="1" rot="5400000">
              <a:off x="35930"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87" name="Google Shape;2287;p19"/>
            <p:cNvGrpSpPr/>
            <p:nvPr/>
          </p:nvGrpSpPr>
          <p:grpSpPr>
            <a:xfrm>
              <a:off x="1921831" y="75898"/>
              <a:ext cx="337985" cy="331388"/>
              <a:chOff x="401788" y="3486350"/>
              <a:chExt cx="248500" cy="243650"/>
            </a:xfrm>
          </p:grpSpPr>
          <p:sp>
            <p:nvSpPr>
              <p:cNvPr id="2288" name="Google Shape;2288;p19"/>
              <p:cNvSpPr/>
              <p:nvPr/>
            </p:nvSpPr>
            <p:spPr>
              <a:xfrm>
                <a:off x="401788" y="3486350"/>
                <a:ext cx="248500" cy="243650"/>
              </a:xfrm>
              <a:custGeom>
                <a:rect b="b" l="l" r="r" t="t"/>
                <a:pathLst>
                  <a:path extrusionOk="0" h="9746" w="9940">
                    <a:moveTo>
                      <a:pt x="4965" y="0"/>
                    </a:moveTo>
                    <a:cubicBezTo>
                      <a:pt x="3900" y="0"/>
                      <a:pt x="3939" y="1326"/>
                      <a:pt x="4229" y="2603"/>
                    </a:cubicBezTo>
                    <a:cubicBezTo>
                      <a:pt x="3821" y="1647"/>
                      <a:pt x="3264" y="751"/>
                      <a:pt x="2614" y="751"/>
                    </a:cubicBezTo>
                    <a:cubicBezTo>
                      <a:pt x="2448" y="751"/>
                      <a:pt x="2277" y="809"/>
                      <a:pt x="2100" y="939"/>
                    </a:cubicBezTo>
                    <a:cubicBezTo>
                      <a:pt x="1229" y="1568"/>
                      <a:pt x="2023" y="2594"/>
                      <a:pt x="2991" y="3436"/>
                    </a:cubicBezTo>
                    <a:cubicBezTo>
                      <a:pt x="2362" y="3060"/>
                      <a:pt x="1695" y="2761"/>
                      <a:pt x="1177" y="2761"/>
                    </a:cubicBezTo>
                    <a:cubicBezTo>
                      <a:pt x="786" y="2761"/>
                      <a:pt x="481" y="2931"/>
                      <a:pt x="339" y="3368"/>
                    </a:cubicBezTo>
                    <a:cubicBezTo>
                      <a:pt x="0" y="4394"/>
                      <a:pt x="1278" y="4761"/>
                      <a:pt x="2584" y="4878"/>
                    </a:cubicBezTo>
                    <a:cubicBezTo>
                      <a:pt x="1278" y="4994"/>
                      <a:pt x="0" y="5352"/>
                      <a:pt x="339" y="6387"/>
                    </a:cubicBezTo>
                    <a:cubicBezTo>
                      <a:pt x="480" y="6821"/>
                      <a:pt x="783" y="6991"/>
                      <a:pt x="1171" y="6991"/>
                    </a:cubicBezTo>
                    <a:cubicBezTo>
                      <a:pt x="1691" y="6991"/>
                      <a:pt x="2363" y="6687"/>
                      <a:pt x="3000" y="6310"/>
                    </a:cubicBezTo>
                    <a:lnTo>
                      <a:pt x="3000" y="6310"/>
                    </a:lnTo>
                    <a:cubicBezTo>
                      <a:pt x="2033" y="7152"/>
                      <a:pt x="1239" y="8187"/>
                      <a:pt x="2110" y="8816"/>
                    </a:cubicBezTo>
                    <a:cubicBezTo>
                      <a:pt x="2285" y="8942"/>
                      <a:pt x="2454" y="8999"/>
                      <a:pt x="2618" y="8999"/>
                    </a:cubicBezTo>
                    <a:cubicBezTo>
                      <a:pt x="3270" y="8999"/>
                      <a:pt x="3827" y="8101"/>
                      <a:pt x="4229" y="7142"/>
                    </a:cubicBezTo>
                    <a:lnTo>
                      <a:pt x="4229" y="7142"/>
                    </a:lnTo>
                    <a:cubicBezTo>
                      <a:pt x="3939" y="8410"/>
                      <a:pt x="3891" y="9745"/>
                      <a:pt x="4975" y="9745"/>
                    </a:cubicBezTo>
                    <a:cubicBezTo>
                      <a:pt x="6049" y="9736"/>
                      <a:pt x="6010" y="8449"/>
                      <a:pt x="5729" y="7190"/>
                    </a:cubicBezTo>
                    <a:lnTo>
                      <a:pt x="5729" y="7190"/>
                    </a:lnTo>
                    <a:cubicBezTo>
                      <a:pt x="6130" y="8130"/>
                      <a:pt x="6678" y="9002"/>
                      <a:pt x="7319" y="9002"/>
                    </a:cubicBezTo>
                    <a:cubicBezTo>
                      <a:pt x="7483" y="9002"/>
                      <a:pt x="7654" y="8945"/>
                      <a:pt x="7830" y="8816"/>
                    </a:cubicBezTo>
                    <a:cubicBezTo>
                      <a:pt x="8710" y="8178"/>
                      <a:pt x="7888" y="7123"/>
                      <a:pt x="6900" y="6271"/>
                    </a:cubicBezTo>
                    <a:lnTo>
                      <a:pt x="6900" y="6271"/>
                    </a:lnTo>
                    <a:cubicBezTo>
                      <a:pt x="7548" y="6656"/>
                      <a:pt x="8238" y="6971"/>
                      <a:pt x="8770" y="6971"/>
                    </a:cubicBezTo>
                    <a:cubicBezTo>
                      <a:pt x="9161" y="6971"/>
                      <a:pt x="9467" y="6802"/>
                      <a:pt x="9610" y="6368"/>
                    </a:cubicBezTo>
                    <a:cubicBezTo>
                      <a:pt x="9939" y="5352"/>
                      <a:pt x="8691" y="4984"/>
                      <a:pt x="7413" y="4868"/>
                    </a:cubicBezTo>
                    <a:cubicBezTo>
                      <a:pt x="8691" y="4752"/>
                      <a:pt x="9930" y="4384"/>
                      <a:pt x="9601" y="3368"/>
                    </a:cubicBezTo>
                    <a:cubicBezTo>
                      <a:pt x="9461" y="2929"/>
                      <a:pt x="9155" y="2758"/>
                      <a:pt x="8763" y="2758"/>
                    </a:cubicBezTo>
                    <a:cubicBezTo>
                      <a:pt x="8231" y="2758"/>
                      <a:pt x="7542" y="3074"/>
                      <a:pt x="6900" y="3465"/>
                    </a:cubicBezTo>
                    <a:lnTo>
                      <a:pt x="6900" y="3465"/>
                    </a:lnTo>
                    <a:cubicBezTo>
                      <a:pt x="7888" y="2603"/>
                      <a:pt x="8700" y="1558"/>
                      <a:pt x="7830" y="919"/>
                    </a:cubicBezTo>
                    <a:cubicBezTo>
                      <a:pt x="7653" y="794"/>
                      <a:pt x="7481" y="737"/>
                      <a:pt x="7316" y="737"/>
                    </a:cubicBezTo>
                    <a:cubicBezTo>
                      <a:pt x="6669" y="737"/>
                      <a:pt x="6121" y="1604"/>
                      <a:pt x="5720" y="2545"/>
                    </a:cubicBezTo>
                    <a:cubicBezTo>
                      <a:pt x="6000" y="1297"/>
                      <a:pt x="6039" y="0"/>
                      <a:pt x="496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9" name="Google Shape;2289;p19"/>
              <p:cNvSpPr/>
              <p:nvPr/>
            </p:nvSpPr>
            <p:spPr>
              <a:xfrm>
                <a:off x="498088" y="3585423"/>
                <a:ext cx="55900" cy="55675"/>
              </a:xfrm>
              <a:custGeom>
                <a:rect b="b" l="l" r="r" t="t"/>
                <a:pathLst>
                  <a:path extrusionOk="0" h="2227" w="2236">
                    <a:moveTo>
                      <a:pt x="1113" y="1"/>
                    </a:moveTo>
                    <a:cubicBezTo>
                      <a:pt x="503" y="1"/>
                      <a:pt x="0" y="495"/>
                      <a:pt x="0" y="1114"/>
                    </a:cubicBezTo>
                    <a:cubicBezTo>
                      <a:pt x="0" y="1733"/>
                      <a:pt x="503" y="2227"/>
                      <a:pt x="1113" y="2227"/>
                    </a:cubicBezTo>
                    <a:cubicBezTo>
                      <a:pt x="1732" y="2227"/>
                      <a:pt x="2236" y="1733"/>
                      <a:pt x="2236" y="1114"/>
                    </a:cubicBezTo>
                    <a:cubicBezTo>
                      <a:pt x="2236" y="495"/>
                      <a:pt x="1732" y="1"/>
                      <a:pt x="111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90" name="Google Shape;2290;p19"/>
            <p:cNvSpPr/>
            <p:nvPr/>
          </p:nvSpPr>
          <p:spPr>
            <a:xfrm flipH="1" rot="5400000">
              <a:off x="3208579"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1" name="Google Shape;2291;p19"/>
            <p:cNvSpPr/>
            <p:nvPr/>
          </p:nvSpPr>
          <p:spPr>
            <a:xfrm flipH="1" rot="5400000">
              <a:off x="3807413"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2" name="Google Shape;2292;p19"/>
            <p:cNvSpPr/>
            <p:nvPr/>
          </p:nvSpPr>
          <p:spPr>
            <a:xfrm flipH="1" rot="5400000">
              <a:off x="3612842"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3" name="Google Shape;2293;p19"/>
            <p:cNvSpPr/>
            <p:nvPr/>
          </p:nvSpPr>
          <p:spPr>
            <a:xfrm flipH="1" rot="5400000">
              <a:off x="3418013"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4" name="Google Shape;2294;p19"/>
            <p:cNvSpPr/>
            <p:nvPr/>
          </p:nvSpPr>
          <p:spPr>
            <a:xfrm flipH="1" rot="5400000">
              <a:off x="2818837"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5" name="Google Shape;2295;p19"/>
            <p:cNvSpPr/>
            <p:nvPr/>
          </p:nvSpPr>
          <p:spPr>
            <a:xfrm flipH="1" rot="5400000">
              <a:off x="2624331"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6" name="Google Shape;2296;p19"/>
            <p:cNvSpPr/>
            <p:nvPr/>
          </p:nvSpPr>
          <p:spPr>
            <a:xfrm flipH="1" rot="5400000">
              <a:off x="2429438"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7" name="Google Shape;2297;p19"/>
            <p:cNvSpPr/>
            <p:nvPr/>
          </p:nvSpPr>
          <p:spPr>
            <a:xfrm flipH="1" rot="5400000">
              <a:off x="3807739"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8" name="Google Shape;2298;p19"/>
            <p:cNvSpPr/>
            <p:nvPr/>
          </p:nvSpPr>
          <p:spPr>
            <a:xfrm flipH="1" rot="5400000">
              <a:off x="3613168"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9" name="Google Shape;2299;p19"/>
            <p:cNvSpPr/>
            <p:nvPr/>
          </p:nvSpPr>
          <p:spPr>
            <a:xfrm flipH="1" rot="5400000">
              <a:off x="3418339"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0" name="Google Shape;2300;p19"/>
            <p:cNvSpPr/>
            <p:nvPr/>
          </p:nvSpPr>
          <p:spPr>
            <a:xfrm flipH="1" rot="5400000">
              <a:off x="2819163"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1" name="Google Shape;2301;p19"/>
            <p:cNvSpPr/>
            <p:nvPr/>
          </p:nvSpPr>
          <p:spPr>
            <a:xfrm flipH="1" rot="5400000">
              <a:off x="2624657"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2" name="Google Shape;2302;p19"/>
            <p:cNvSpPr/>
            <p:nvPr/>
          </p:nvSpPr>
          <p:spPr>
            <a:xfrm flipH="1" rot="5400000">
              <a:off x="2429763"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3" name="Google Shape;2303;p19"/>
            <p:cNvSpPr/>
            <p:nvPr/>
          </p:nvSpPr>
          <p:spPr>
            <a:xfrm flipH="1" rot="5400000">
              <a:off x="3060446"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4" name="Google Shape;2304;p19"/>
            <p:cNvSpPr/>
            <p:nvPr/>
          </p:nvSpPr>
          <p:spPr>
            <a:xfrm flipH="1" rot="5400000">
              <a:off x="3170174"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5" name="Google Shape;2305;p19"/>
            <p:cNvSpPr/>
            <p:nvPr/>
          </p:nvSpPr>
          <p:spPr>
            <a:xfrm flipH="1" rot="5400000">
              <a:off x="3926587"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6" name="Google Shape;2306;p19"/>
            <p:cNvSpPr/>
            <p:nvPr/>
          </p:nvSpPr>
          <p:spPr>
            <a:xfrm flipH="1" rot="5400000">
              <a:off x="2271505"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7" name="Google Shape;2307;p19"/>
            <p:cNvSpPr/>
            <p:nvPr/>
          </p:nvSpPr>
          <p:spPr>
            <a:xfrm rot="-3389528">
              <a:off x="4483646" y="28709"/>
              <a:ext cx="261224" cy="257187"/>
            </a:xfrm>
            <a:custGeom>
              <a:rect b="b" l="l" r="r" t="t"/>
              <a:pathLst>
                <a:path extrusionOk="0" h="7709" w="7830">
                  <a:moveTo>
                    <a:pt x="3576" y="1"/>
                  </a:moveTo>
                  <a:cubicBezTo>
                    <a:pt x="2620" y="1"/>
                    <a:pt x="1595" y="287"/>
                    <a:pt x="658" y="876"/>
                  </a:cubicBezTo>
                  <a:cubicBezTo>
                    <a:pt x="417" y="1031"/>
                    <a:pt x="204" y="1186"/>
                    <a:pt x="0" y="1360"/>
                  </a:cubicBezTo>
                  <a:lnTo>
                    <a:pt x="4017" y="7708"/>
                  </a:lnTo>
                  <a:cubicBezTo>
                    <a:pt x="4259" y="7602"/>
                    <a:pt x="4500" y="7476"/>
                    <a:pt x="4733" y="7331"/>
                  </a:cubicBezTo>
                  <a:cubicBezTo>
                    <a:pt x="6949" y="5928"/>
                    <a:pt x="7830" y="3344"/>
                    <a:pt x="6707" y="1563"/>
                  </a:cubicBezTo>
                  <a:cubicBezTo>
                    <a:pt x="6059" y="535"/>
                    <a:pt x="4882" y="1"/>
                    <a:pt x="357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8" name="Google Shape;2308;p19"/>
            <p:cNvSpPr/>
            <p:nvPr/>
          </p:nvSpPr>
          <p:spPr>
            <a:xfrm rot="-3389528">
              <a:off x="4529287" y="11991"/>
              <a:ext cx="150162" cy="178420"/>
            </a:xfrm>
            <a:custGeom>
              <a:rect b="b" l="l" r="r" t="t"/>
              <a:pathLst>
                <a:path extrusionOk="0" h="5348" w="4501">
                  <a:moveTo>
                    <a:pt x="668" y="0"/>
                  </a:moveTo>
                  <a:cubicBezTo>
                    <a:pt x="568" y="0"/>
                    <a:pt x="469" y="4"/>
                    <a:pt x="368" y="10"/>
                  </a:cubicBezTo>
                  <a:cubicBezTo>
                    <a:pt x="97" y="397"/>
                    <a:pt x="1" y="755"/>
                    <a:pt x="146" y="987"/>
                  </a:cubicBezTo>
                  <a:cubicBezTo>
                    <a:pt x="260" y="1161"/>
                    <a:pt x="484" y="1242"/>
                    <a:pt x="783" y="1242"/>
                  </a:cubicBezTo>
                  <a:cubicBezTo>
                    <a:pt x="968" y="1242"/>
                    <a:pt x="1181" y="1211"/>
                    <a:pt x="1414" y="1152"/>
                  </a:cubicBezTo>
                  <a:lnTo>
                    <a:pt x="1414" y="1152"/>
                  </a:lnTo>
                  <a:cubicBezTo>
                    <a:pt x="1007" y="1636"/>
                    <a:pt x="843" y="2081"/>
                    <a:pt x="1017" y="2361"/>
                  </a:cubicBezTo>
                  <a:cubicBezTo>
                    <a:pt x="1126" y="2531"/>
                    <a:pt x="1356" y="2613"/>
                    <a:pt x="1663" y="2613"/>
                  </a:cubicBezTo>
                  <a:cubicBezTo>
                    <a:pt x="1846" y="2613"/>
                    <a:pt x="2056" y="2584"/>
                    <a:pt x="2285" y="2526"/>
                  </a:cubicBezTo>
                  <a:lnTo>
                    <a:pt x="2285" y="2526"/>
                  </a:lnTo>
                  <a:cubicBezTo>
                    <a:pt x="1878" y="3010"/>
                    <a:pt x="1714" y="3455"/>
                    <a:pt x="1888" y="3736"/>
                  </a:cubicBezTo>
                  <a:cubicBezTo>
                    <a:pt x="1995" y="3903"/>
                    <a:pt x="2221" y="3985"/>
                    <a:pt x="2521" y="3985"/>
                  </a:cubicBezTo>
                  <a:cubicBezTo>
                    <a:pt x="2707" y="3985"/>
                    <a:pt x="2922" y="3953"/>
                    <a:pt x="3156" y="3890"/>
                  </a:cubicBezTo>
                  <a:lnTo>
                    <a:pt x="3156" y="3890"/>
                  </a:lnTo>
                  <a:cubicBezTo>
                    <a:pt x="3059" y="5110"/>
                    <a:pt x="2662" y="5032"/>
                    <a:pt x="2759" y="5100"/>
                  </a:cubicBezTo>
                  <a:cubicBezTo>
                    <a:pt x="2918" y="5244"/>
                    <a:pt x="3137" y="5347"/>
                    <a:pt x="3454" y="5347"/>
                  </a:cubicBezTo>
                  <a:cubicBezTo>
                    <a:pt x="3540" y="5347"/>
                    <a:pt x="3634" y="5339"/>
                    <a:pt x="3736" y="5323"/>
                  </a:cubicBezTo>
                  <a:cubicBezTo>
                    <a:pt x="4423" y="4074"/>
                    <a:pt x="4501" y="2661"/>
                    <a:pt x="3804" y="1558"/>
                  </a:cubicBezTo>
                  <a:cubicBezTo>
                    <a:pt x="3156" y="533"/>
                    <a:pt x="1974" y="0"/>
                    <a:pt x="66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9" name="Google Shape;2309;p19"/>
            <p:cNvSpPr/>
            <p:nvPr/>
          </p:nvSpPr>
          <p:spPr>
            <a:xfrm rot="-3389528">
              <a:off x="4323837" y="-132216"/>
              <a:ext cx="563750" cy="747774"/>
            </a:xfrm>
            <a:custGeom>
              <a:rect b="b" l="l" r="r" t="t"/>
              <a:pathLst>
                <a:path extrusionOk="0" h="22414" w="16898">
                  <a:moveTo>
                    <a:pt x="5149" y="1"/>
                  </a:moveTo>
                  <a:cubicBezTo>
                    <a:pt x="3436" y="649"/>
                    <a:pt x="1723" y="1288"/>
                    <a:pt x="0" y="1927"/>
                  </a:cubicBezTo>
                  <a:cubicBezTo>
                    <a:pt x="1888" y="10027"/>
                    <a:pt x="6446" y="17236"/>
                    <a:pt x="12959" y="22414"/>
                  </a:cubicBezTo>
                  <a:cubicBezTo>
                    <a:pt x="14265" y="21136"/>
                    <a:pt x="15581" y="19859"/>
                    <a:pt x="16897" y="18591"/>
                  </a:cubicBezTo>
                  <a:cubicBezTo>
                    <a:pt x="10975" y="13898"/>
                    <a:pt x="6842" y="7365"/>
                    <a:pt x="51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0" name="Google Shape;2310;p19"/>
            <p:cNvSpPr/>
            <p:nvPr/>
          </p:nvSpPr>
          <p:spPr>
            <a:xfrm rot="-3389528">
              <a:off x="4350659" y="-82291"/>
              <a:ext cx="501129" cy="717081"/>
            </a:xfrm>
            <a:custGeom>
              <a:rect b="b" l="l" r="r" t="t"/>
              <a:pathLst>
                <a:path extrusionOk="0" h="21494" w="15021">
                  <a:moveTo>
                    <a:pt x="2700" y="0"/>
                  </a:moveTo>
                  <a:lnTo>
                    <a:pt x="2700" y="0"/>
                  </a:lnTo>
                  <a:cubicBezTo>
                    <a:pt x="1800" y="339"/>
                    <a:pt x="900" y="668"/>
                    <a:pt x="0" y="1007"/>
                  </a:cubicBezTo>
                  <a:cubicBezTo>
                    <a:pt x="1888" y="9107"/>
                    <a:pt x="6446" y="16316"/>
                    <a:pt x="12959" y="21494"/>
                  </a:cubicBezTo>
                  <a:cubicBezTo>
                    <a:pt x="13646" y="20826"/>
                    <a:pt x="14333" y="20149"/>
                    <a:pt x="15020" y="19481"/>
                  </a:cubicBezTo>
                  <a:lnTo>
                    <a:pt x="15020" y="19481"/>
                  </a:lnTo>
                  <a:cubicBezTo>
                    <a:pt x="14159" y="19800"/>
                    <a:pt x="13297" y="20110"/>
                    <a:pt x="12426" y="20410"/>
                  </a:cubicBezTo>
                  <a:cubicBezTo>
                    <a:pt x="12814" y="19433"/>
                    <a:pt x="13220" y="18465"/>
                    <a:pt x="13646" y="17507"/>
                  </a:cubicBezTo>
                  <a:lnTo>
                    <a:pt x="13646" y="17507"/>
                  </a:lnTo>
                  <a:cubicBezTo>
                    <a:pt x="12572" y="17855"/>
                    <a:pt x="11488" y="18194"/>
                    <a:pt x="10394" y="18504"/>
                  </a:cubicBezTo>
                  <a:cubicBezTo>
                    <a:pt x="10839" y="17536"/>
                    <a:pt x="11294" y="16578"/>
                    <a:pt x="11778" y="15629"/>
                  </a:cubicBezTo>
                  <a:lnTo>
                    <a:pt x="11778" y="15629"/>
                  </a:lnTo>
                  <a:cubicBezTo>
                    <a:pt x="10704" y="15929"/>
                    <a:pt x="9610" y="16210"/>
                    <a:pt x="8517" y="16471"/>
                  </a:cubicBezTo>
                  <a:cubicBezTo>
                    <a:pt x="9010" y="15513"/>
                    <a:pt x="9523" y="14565"/>
                    <a:pt x="10065" y="13636"/>
                  </a:cubicBezTo>
                  <a:lnTo>
                    <a:pt x="10065" y="13636"/>
                  </a:lnTo>
                  <a:cubicBezTo>
                    <a:pt x="8981" y="13878"/>
                    <a:pt x="7888" y="14110"/>
                    <a:pt x="6794" y="14313"/>
                  </a:cubicBezTo>
                  <a:cubicBezTo>
                    <a:pt x="7346" y="13365"/>
                    <a:pt x="7917" y="12436"/>
                    <a:pt x="8497" y="11526"/>
                  </a:cubicBezTo>
                  <a:lnTo>
                    <a:pt x="8497" y="11526"/>
                  </a:lnTo>
                  <a:cubicBezTo>
                    <a:pt x="7413" y="11720"/>
                    <a:pt x="6330" y="11884"/>
                    <a:pt x="5236" y="12039"/>
                  </a:cubicBezTo>
                  <a:cubicBezTo>
                    <a:pt x="5836" y="11110"/>
                    <a:pt x="6455" y="10200"/>
                    <a:pt x="7094" y="9300"/>
                  </a:cubicBezTo>
                  <a:lnTo>
                    <a:pt x="7094" y="9300"/>
                  </a:lnTo>
                  <a:cubicBezTo>
                    <a:pt x="6020" y="9445"/>
                    <a:pt x="4936" y="9562"/>
                    <a:pt x="3842" y="9649"/>
                  </a:cubicBezTo>
                  <a:cubicBezTo>
                    <a:pt x="4500" y="8749"/>
                    <a:pt x="5168" y="7858"/>
                    <a:pt x="5855" y="6987"/>
                  </a:cubicBezTo>
                  <a:lnTo>
                    <a:pt x="5855" y="6987"/>
                  </a:lnTo>
                  <a:cubicBezTo>
                    <a:pt x="4791" y="7074"/>
                    <a:pt x="3707" y="7132"/>
                    <a:pt x="2633" y="7171"/>
                  </a:cubicBezTo>
                  <a:cubicBezTo>
                    <a:pt x="3339" y="6291"/>
                    <a:pt x="4055" y="5429"/>
                    <a:pt x="4791" y="4578"/>
                  </a:cubicBezTo>
                  <a:lnTo>
                    <a:pt x="4791" y="4578"/>
                  </a:lnTo>
                  <a:cubicBezTo>
                    <a:pt x="4103" y="4596"/>
                    <a:pt x="3416" y="4607"/>
                    <a:pt x="2729" y="4607"/>
                  </a:cubicBezTo>
                  <a:cubicBezTo>
                    <a:pt x="2351" y="4607"/>
                    <a:pt x="1974" y="4604"/>
                    <a:pt x="1597" y="4597"/>
                  </a:cubicBezTo>
                  <a:cubicBezTo>
                    <a:pt x="2352" y="3745"/>
                    <a:pt x="3117" y="2913"/>
                    <a:pt x="3900" y="2090"/>
                  </a:cubicBezTo>
                  <a:cubicBezTo>
                    <a:pt x="2846" y="2071"/>
                    <a:pt x="1800" y="2023"/>
                    <a:pt x="755" y="1945"/>
                  </a:cubicBezTo>
                  <a:cubicBezTo>
                    <a:pt x="1394" y="1287"/>
                    <a:pt x="2042" y="639"/>
                    <a:pt x="27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1" name="Google Shape;2311;p19"/>
            <p:cNvSpPr/>
            <p:nvPr/>
          </p:nvSpPr>
          <p:spPr>
            <a:xfrm flipH="1" rot="5400000">
              <a:off x="5951079"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2" name="Google Shape;2312;p19"/>
            <p:cNvSpPr/>
            <p:nvPr/>
          </p:nvSpPr>
          <p:spPr>
            <a:xfrm flipH="1" rot="5400000">
              <a:off x="6549913"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3" name="Google Shape;2313;p19"/>
            <p:cNvSpPr/>
            <p:nvPr/>
          </p:nvSpPr>
          <p:spPr>
            <a:xfrm flipH="1" rot="5400000">
              <a:off x="6355342"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4" name="Google Shape;2314;p19"/>
            <p:cNvSpPr/>
            <p:nvPr/>
          </p:nvSpPr>
          <p:spPr>
            <a:xfrm flipH="1" rot="5400000">
              <a:off x="6160513"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5" name="Google Shape;2315;p19"/>
            <p:cNvSpPr/>
            <p:nvPr/>
          </p:nvSpPr>
          <p:spPr>
            <a:xfrm flipH="1" rot="5400000">
              <a:off x="5561337"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6" name="Google Shape;2316;p19"/>
            <p:cNvSpPr/>
            <p:nvPr/>
          </p:nvSpPr>
          <p:spPr>
            <a:xfrm flipH="1" rot="5400000">
              <a:off x="5366831"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7" name="Google Shape;2317;p19"/>
            <p:cNvSpPr/>
            <p:nvPr/>
          </p:nvSpPr>
          <p:spPr>
            <a:xfrm flipH="1" rot="5400000">
              <a:off x="5171938"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8" name="Google Shape;2318;p19"/>
            <p:cNvSpPr/>
            <p:nvPr/>
          </p:nvSpPr>
          <p:spPr>
            <a:xfrm flipH="1" rot="5400000">
              <a:off x="6550239"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9" name="Google Shape;2319;p19"/>
            <p:cNvSpPr/>
            <p:nvPr/>
          </p:nvSpPr>
          <p:spPr>
            <a:xfrm flipH="1" rot="5400000">
              <a:off x="6355668"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0" name="Google Shape;2320;p19"/>
            <p:cNvSpPr/>
            <p:nvPr/>
          </p:nvSpPr>
          <p:spPr>
            <a:xfrm flipH="1" rot="5400000">
              <a:off x="6160839"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1" name="Google Shape;2321;p19"/>
            <p:cNvSpPr/>
            <p:nvPr/>
          </p:nvSpPr>
          <p:spPr>
            <a:xfrm flipH="1" rot="5400000">
              <a:off x="5561663"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2" name="Google Shape;2322;p19"/>
            <p:cNvSpPr/>
            <p:nvPr/>
          </p:nvSpPr>
          <p:spPr>
            <a:xfrm flipH="1" rot="5400000">
              <a:off x="5367157"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3" name="Google Shape;2323;p19"/>
            <p:cNvSpPr/>
            <p:nvPr/>
          </p:nvSpPr>
          <p:spPr>
            <a:xfrm flipH="1" rot="5400000">
              <a:off x="5172263"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4" name="Google Shape;2324;p19"/>
            <p:cNvSpPr/>
            <p:nvPr/>
          </p:nvSpPr>
          <p:spPr>
            <a:xfrm flipH="1" rot="5400000">
              <a:off x="5802946"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5" name="Google Shape;2325;p19"/>
            <p:cNvSpPr/>
            <p:nvPr/>
          </p:nvSpPr>
          <p:spPr>
            <a:xfrm flipH="1" rot="5400000">
              <a:off x="5912674"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6" name="Google Shape;2326;p19"/>
            <p:cNvSpPr/>
            <p:nvPr/>
          </p:nvSpPr>
          <p:spPr>
            <a:xfrm flipH="1" rot="5400000">
              <a:off x="6669087"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7" name="Google Shape;2327;p19"/>
            <p:cNvSpPr/>
            <p:nvPr/>
          </p:nvSpPr>
          <p:spPr>
            <a:xfrm flipH="1" rot="5400000">
              <a:off x="5014005"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28" name="Google Shape;2328;p19"/>
            <p:cNvGrpSpPr/>
            <p:nvPr/>
          </p:nvGrpSpPr>
          <p:grpSpPr>
            <a:xfrm>
              <a:off x="6899906" y="75898"/>
              <a:ext cx="337985" cy="331388"/>
              <a:chOff x="401788" y="3486350"/>
              <a:chExt cx="248500" cy="243650"/>
            </a:xfrm>
          </p:grpSpPr>
          <p:sp>
            <p:nvSpPr>
              <p:cNvPr id="2329" name="Google Shape;2329;p19"/>
              <p:cNvSpPr/>
              <p:nvPr/>
            </p:nvSpPr>
            <p:spPr>
              <a:xfrm>
                <a:off x="401788" y="3486350"/>
                <a:ext cx="248500" cy="243650"/>
              </a:xfrm>
              <a:custGeom>
                <a:rect b="b" l="l" r="r" t="t"/>
                <a:pathLst>
                  <a:path extrusionOk="0" h="9746" w="9940">
                    <a:moveTo>
                      <a:pt x="4965" y="0"/>
                    </a:moveTo>
                    <a:cubicBezTo>
                      <a:pt x="3900" y="0"/>
                      <a:pt x="3939" y="1326"/>
                      <a:pt x="4229" y="2603"/>
                    </a:cubicBezTo>
                    <a:cubicBezTo>
                      <a:pt x="3821" y="1647"/>
                      <a:pt x="3264" y="751"/>
                      <a:pt x="2614" y="751"/>
                    </a:cubicBezTo>
                    <a:cubicBezTo>
                      <a:pt x="2448" y="751"/>
                      <a:pt x="2277" y="809"/>
                      <a:pt x="2100" y="939"/>
                    </a:cubicBezTo>
                    <a:cubicBezTo>
                      <a:pt x="1229" y="1568"/>
                      <a:pt x="2023" y="2594"/>
                      <a:pt x="2991" y="3436"/>
                    </a:cubicBezTo>
                    <a:cubicBezTo>
                      <a:pt x="2362" y="3060"/>
                      <a:pt x="1695" y="2761"/>
                      <a:pt x="1177" y="2761"/>
                    </a:cubicBezTo>
                    <a:cubicBezTo>
                      <a:pt x="786" y="2761"/>
                      <a:pt x="481" y="2931"/>
                      <a:pt x="339" y="3368"/>
                    </a:cubicBezTo>
                    <a:cubicBezTo>
                      <a:pt x="0" y="4394"/>
                      <a:pt x="1278" y="4761"/>
                      <a:pt x="2584" y="4878"/>
                    </a:cubicBezTo>
                    <a:cubicBezTo>
                      <a:pt x="1278" y="4994"/>
                      <a:pt x="0" y="5352"/>
                      <a:pt x="339" y="6387"/>
                    </a:cubicBezTo>
                    <a:cubicBezTo>
                      <a:pt x="480" y="6821"/>
                      <a:pt x="783" y="6991"/>
                      <a:pt x="1171" y="6991"/>
                    </a:cubicBezTo>
                    <a:cubicBezTo>
                      <a:pt x="1691" y="6991"/>
                      <a:pt x="2363" y="6687"/>
                      <a:pt x="3000" y="6310"/>
                    </a:cubicBezTo>
                    <a:lnTo>
                      <a:pt x="3000" y="6310"/>
                    </a:lnTo>
                    <a:cubicBezTo>
                      <a:pt x="2033" y="7152"/>
                      <a:pt x="1239" y="8187"/>
                      <a:pt x="2110" y="8816"/>
                    </a:cubicBezTo>
                    <a:cubicBezTo>
                      <a:pt x="2285" y="8942"/>
                      <a:pt x="2454" y="8999"/>
                      <a:pt x="2618" y="8999"/>
                    </a:cubicBezTo>
                    <a:cubicBezTo>
                      <a:pt x="3270" y="8999"/>
                      <a:pt x="3827" y="8101"/>
                      <a:pt x="4229" y="7142"/>
                    </a:cubicBezTo>
                    <a:lnTo>
                      <a:pt x="4229" y="7142"/>
                    </a:lnTo>
                    <a:cubicBezTo>
                      <a:pt x="3939" y="8410"/>
                      <a:pt x="3891" y="9745"/>
                      <a:pt x="4975" y="9745"/>
                    </a:cubicBezTo>
                    <a:cubicBezTo>
                      <a:pt x="6049" y="9736"/>
                      <a:pt x="6010" y="8449"/>
                      <a:pt x="5729" y="7190"/>
                    </a:cubicBezTo>
                    <a:lnTo>
                      <a:pt x="5729" y="7190"/>
                    </a:lnTo>
                    <a:cubicBezTo>
                      <a:pt x="6130" y="8130"/>
                      <a:pt x="6678" y="9002"/>
                      <a:pt x="7319" y="9002"/>
                    </a:cubicBezTo>
                    <a:cubicBezTo>
                      <a:pt x="7483" y="9002"/>
                      <a:pt x="7654" y="8945"/>
                      <a:pt x="7830" y="8816"/>
                    </a:cubicBezTo>
                    <a:cubicBezTo>
                      <a:pt x="8710" y="8178"/>
                      <a:pt x="7888" y="7123"/>
                      <a:pt x="6900" y="6271"/>
                    </a:cubicBezTo>
                    <a:lnTo>
                      <a:pt x="6900" y="6271"/>
                    </a:lnTo>
                    <a:cubicBezTo>
                      <a:pt x="7548" y="6656"/>
                      <a:pt x="8238" y="6971"/>
                      <a:pt x="8770" y="6971"/>
                    </a:cubicBezTo>
                    <a:cubicBezTo>
                      <a:pt x="9161" y="6971"/>
                      <a:pt x="9467" y="6802"/>
                      <a:pt x="9610" y="6368"/>
                    </a:cubicBezTo>
                    <a:cubicBezTo>
                      <a:pt x="9939" y="5352"/>
                      <a:pt x="8691" y="4984"/>
                      <a:pt x="7413" y="4868"/>
                    </a:cubicBezTo>
                    <a:cubicBezTo>
                      <a:pt x="8691" y="4752"/>
                      <a:pt x="9930" y="4384"/>
                      <a:pt x="9601" y="3368"/>
                    </a:cubicBezTo>
                    <a:cubicBezTo>
                      <a:pt x="9461" y="2929"/>
                      <a:pt x="9155" y="2758"/>
                      <a:pt x="8763" y="2758"/>
                    </a:cubicBezTo>
                    <a:cubicBezTo>
                      <a:pt x="8231" y="2758"/>
                      <a:pt x="7542" y="3074"/>
                      <a:pt x="6900" y="3465"/>
                    </a:cubicBezTo>
                    <a:lnTo>
                      <a:pt x="6900" y="3465"/>
                    </a:lnTo>
                    <a:cubicBezTo>
                      <a:pt x="7888" y="2603"/>
                      <a:pt x="8700" y="1558"/>
                      <a:pt x="7830" y="919"/>
                    </a:cubicBezTo>
                    <a:cubicBezTo>
                      <a:pt x="7653" y="794"/>
                      <a:pt x="7481" y="737"/>
                      <a:pt x="7316" y="737"/>
                    </a:cubicBezTo>
                    <a:cubicBezTo>
                      <a:pt x="6669" y="737"/>
                      <a:pt x="6121" y="1604"/>
                      <a:pt x="5720" y="2545"/>
                    </a:cubicBezTo>
                    <a:cubicBezTo>
                      <a:pt x="6000" y="1297"/>
                      <a:pt x="6039" y="0"/>
                      <a:pt x="496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0" name="Google Shape;2330;p19"/>
              <p:cNvSpPr/>
              <p:nvPr/>
            </p:nvSpPr>
            <p:spPr>
              <a:xfrm>
                <a:off x="498088" y="3585423"/>
                <a:ext cx="55900" cy="55675"/>
              </a:xfrm>
              <a:custGeom>
                <a:rect b="b" l="l" r="r" t="t"/>
                <a:pathLst>
                  <a:path extrusionOk="0" h="2227" w="2236">
                    <a:moveTo>
                      <a:pt x="1113" y="1"/>
                    </a:moveTo>
                    <a:cubicBezTo>
                      <a:pt x="503" y="1"/>
                      <a:pt x="0" y="495"/>
                      <a:pt x="0" y="1114"/>
                    </a:cubicBezTo>
                    <a:cubicBezTo>
                      <a:pt x="0" y="1733"/>
                      <a:pt x="503" y="2227"/>
                      <a:pt x="1113" y="2227"/>
                    </a:cubicBezTo>
                    <a:cubicBezTo>
                      <a:pt x="1732" y="2227"/>
                      <a:pt x="2236" y="1733"/>
                      <a:pt x="2236" y="1114"/>
                    </a:cubicBezTo>
                    <a:cubicBezTo>
                      <a:pt x="2236" y="495"/>
                      <a:pt x="1732" y="1"/>
                      <a:pt x="111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31" name="Google Shape;2331;p19"/>
            <p:cNvSpPr/>
            <p:nvPr/>
          </p:nvSpPr>
          <p:spPr>
            <a:xfrm flipH="1" rot="5400000">
              <a:off x="8186654"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2" name="Google Shape;2332;p19"/>
            <p:cNvSpPr/>
            <p:nvPr/>
          </p:nvSpPr>
          <p:spPr>
            <a:xfrm flipH="1" rot="5400000">
              <a:off x="8785488"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3" name="Google Shape;2333;p19"/>
            <p:cNvSpPr/>
            <p:nvPr/>
          </p:nvSpPr>
          <p:spPr>
            <a:xfrm flipH="1" rot="5400000">
              <a:off x="8590917"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4" name="Google Shape;2334;p19"/>
            <p:cNvSpPr/>
            <p:nvPr/>
          </p:nvSpPr>
          <p:spPr>
            <a:xfrm flipH="1" rot="5400000">
              <a:off x="8396088"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5" name="Google Shape;2335;p19"/>
            <p:cNvSpPr/>
            <p:nvPr/>
          </p:nvSpPr>
          <p:spPr>
            <a:xfrm flipH="1" rot="5400000">
              <a:off x="7796912"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6" name="Google Shape;2336;p19"/>
            <p:cNvSpPr/>
            <p:nvPr/>
          </p:nvSpPr>
          <p:spPr>
            <a:xfrm flipH="1" rot="5400000">
              <a:off x="7602406"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7" name="Google Shape;2337;p19"/>
            <p:cNvSpPr/>
            <p:nvPr/>
          </p:nvSpPr>
          <p:spPr>
            <a:xfrm flipH="1" rot="5400000">
              <a:off x="7407513"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8" name="Google Shape;2338;p19"/>
            <p:cNvSpPr/>
            <p:nvPr/>
          </p:nvSpPr>
          <p:spPr>
            <a:xfrm flipH="1" rot="5400000">
              <a:off x="8785814"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9" name="Google Shape;2339;p19"/>
            <p:cNvSpPr/>
            <p:nvPr/>
          </p:nvSpPr>
          <p:spPr>
            <a:xfrm flipH="1" rot="5400000">
              <a:off x="8591243"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0" name="Google Shape;2340;p19"/>
            <p:cNvSpPr/>
            <p:nvPr/>
          </p:nvSpPr>
          <p:spPr>
            <a:xfrm flipH="1" rot="5400000">
              <a:off x="8396414"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1" name="Google Shape;2341;p19"/>
            <p:cNvSpPr/>
            <p:nvPr/>
          </p:nvSpPr>
          <p:spPr>
            <a:xfrm flipH="1" rot="5400000">
              <a:off x="7797238"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2" name="Google Shape;2342;p19"/>
            <p:cNvSpPr/>
            <p:nvPr/>
          </p:nvSpPr>
          <p:spPr>
            <a:xfrm flipH="1" rot="5400000">
              <a:off x="7602732"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3" name="Google Shape;2343;p19"/>
            <p:cNvSpPr/>
            <p:nvPr/>
          </p:nvSpPr>
          <p:spPr>
            <a:xfrm flipH="1" rot="5400000">
              <a:off x="7407838"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4" name="Google Shape;2344;p19"/>
            <p:cNvSpPr/>
            <p:nvPr/>
          </p:nvSpPr>
          <p:spPr>
            <a:xfrm flipH="1" rot="5400000">
              <a:off x="8038521"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5" name="Google Shape;2345;p19"/>
            <p:cNvSpPr/>
            <p:nvPr/>
          </p:nvSpPr>
          <p:spPr>
            <a:xfrm flipH="1" rot="5400000">
              <a:off x="8148249"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6" name="Google Shape;2346;p19"/>
            <p:cNvSpPr/>
            <p:nvPr/>
          </p:nvSpPr>
          <p:spPr>
            <a:xfrm flipH="1" rot="5400000">
              <a:off x="8904662"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7" name="Google Shape;2347;p19"/>
            <p:cNvSpPr/>
            <p:nvPr/>
          </p:nvSpPr>
          <p:spPr>
            <a:xfrm flipH="1" rot="5400000">
              <a:off x="7249580"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48" name="Google Shape;2348;p19"/>
          <p:cNvSpPr txBox="1"/>
          <p:nvPr>
            <p:ph idx="1" type="subTitle"/>
          </p:nvPr>
        </p:nvSpPr>
        <p:spPr>
          <a:xfrm>
            <a:off x="715100" y="2802125"/>
            <a:ext cx="2748000" cy="1354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349" name="Google Shape;2349;p19"/>
          <p:cNvSpPr txBox="1"/>
          <p:nvPr>
            <p:ph type="title"/>
          </p:nvPr>
        </p:nvSpPr>
        <p:spPr>
          <a:xfrm>
            <a:off x="715098" y="1579150"/>
            <a:ext cx="2748000" cy="10281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solidFill>
                  <a:schemeClr val="accent4"/>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2350" name="Shape 2350"/>
        <p:cNvGrpSpPr/>
        <p:nvPr/>
      </p:nvGrpSpPr>
      <p:grpSpPr>
        <a:xfrm>
          <a:off x="0" y="0"/>
          <a:ext cx="0" cy="0"/>
          <a:chOff x="0" y="0"/>
          <a:chExt cx="0" cy="0"/>
        </a:xfrm>
      </p:grpSpPr>
      <p:grpSp>
        <p:nvGrpSpPr>
          <p:cNvPr id="2351" name="Google Shape;2351;p20"/>
          <p:cNvGrpSpPr/>
          <p:nvPr/>
        </p:nvGrpSpPr>
        <p:grpSpPr>
          <a:xfrm>
            <a:off x="0" y="71438"/>
            <a:ext cx="9144000" cy="5009642"/>
            <a:chOff x="0" y="71438"/>
            <a:chExt cx="9144000" cy="5009642"/>
          </a:xfrm>
        </p:grpSpPr>
        <p:cxnSp>
          <p:nvCxnSpPr>
            <p:cNvPr id="2352" name="Google Shape;2352;p20"/>
            <p:cNvCxnSpPr/>
            <p:nvPr/>
          </p:nvCxnSpPr>
          <p:spPr>
            <a:xfrm flipH="1" rot="10800000">
              <a:off x="0" y="190425"/>
              <a:ext cx="9144000" cy="19200"/>
            </a:xfrm>
            <a:prstGeom prst="straightConnector1">
              <a:avLst/>
            </a:prstGeom>
            <a:noFill/>
            <a:ln cap="flat" cmpd="sng" w="19050">
              <a:solidFill>
                <a:schemeClr val="accent4"/>
              </a:solidFill>
              <a:prstDash val="lgDashDot"/>
              <a:round/>
              <a:headEnd len="med" w="med" type="none"/>
              <a:tailEnd len="med" w="med" type="none"/>
            </a:ln>
          </p:spPr>
        </p:cxnSp>
        <p:cxnSp>
          <p:nvCxnSpPr>
            <p:cNvPr id="2353" name="Google Shape;2353;p20"/>
            <p:cNvCxnSpPr/>
            <p:nvPr/>
          </p:nvCxnSpPr>
          <p:spPr>
            <a:xfrm flipH="1" rot="10800000">
              <a:off x="0" y="4933875"/>
              <a:ext cx="9144000" cy="19200"/>
            </a:xfrm>
            <a:prstGeom prst="straightConnector1">
              <a:avLst/>
            </a:prstGeom>
            <a:noFill/>
            <a:ln cap="flat" cmpd="sng" w="19050">
              <a:solidFill>
                <a:schemeClr val="accent4"/>
              </a:solidFill>
              <a:prstDash val="lgDashDot"/>
              <a:round/>
              <a:headEnd len="med" w="med" type="none"/>
              <a:tailEnd len="med" w="med" type="none"/>
            </a:ln>
          </p:spPr>
        </p:cxnSp>
        <p:grpSp>
          <p:nvGrpSpPr>
            <p:cNvPr id="2354" name="Google Shape;2354;p20"/>
            <p:cNvGrpSpPr/>
            <p:nvPr/>
          </p:nvGrpSpPr>
          <p:grpSpPr>
            <a:xfrm>
              <a:off x="53076" y="71438"/>
              <a:ext cx="560396" cy="5009642"/>
              <a:chOff x="53076" y="71438"/>
              <a:chExt cx="560396" cy="5009642"/>
            </a:xfrm>
          </p:grpSpPr>
          <p:sp>
            <p:nvSpPr>
              <p:cNvPr id="2355" name="Google Shape;2355;p20"/>
              <p:cNvSpPr/>
              <p:nvPr/>
            </p:nvSpPr>
            <p:spPr>
              <a:xfrm rot="-8789289">
                <a:off x="196810" y="3323895"/>
                <a:ext cx="165823" cy="163266"/>
              </a:xfrm>
              <a:custGeom>
                <a:rect b="b" l="l" r="r" t="t"/>
                <a:pathLst>
                  <a:path extrusionOk="0" h="7709" w="7830">
                    <a:moveTo>
                      <a:pt x="3576" y="1"/>
                    </a:moveTo>
                    <a:cubicBezTo>
                      <a:pt x="2620" y="1"/>
                      <a:pt x="1595" y="287"/>
                      <a:pt x="658" y="876"/>
                    </a:cubicBezTo>
                    <a:cubicBezTo>
                      <a:pt x="417" y="1031"/>
                      <a:pt x="204" y="1186"/>
                      <a:pt x="0" y="1360"/>
                    </a:cubicBezTo>
                    <a:lnTo>
                      <a:pt x="4017" y="7708"/>
                    </a:lnTo>
                    <a:cubicBezTo>
                      <a:pt x="4259" y="7602"/>
                      <a:pt x="4500" y="7476"/>
                      <a:pt x="4733" y="7331"/>
                    </a:cubicBezTo>
                    <a:cubicBezTo>
                      <a:pt x="6949" y="5928"/>
                      <a:pt x="7830" y="3344"/>
                      <a:pt x="6707" y="1563"/>
                    </a:cubicBezTo>
                    <a:cubicBezTo>
                      <a:pt x="6059" y="535"/>
                      <a:pt x="4882" y="1"/>
                      <a:pt x="357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6" name="Google Shape;2356;p20"/>
              <p:cNvSpPr/>
              <p:nvPr/>
            </p:nvSpPr>
            <p:spPr>
              <a:xfrm rot="-8789289">
                <a:off x="196450" y="3355174"/>
                <a:ext cx="95322" cy="113263"/>
              </a:xfrm>
              <a:custGeom>
                <a:rect b="b" l="l" r="r" t="t"/>
                <a:pathLst>
                  <a:path extrusionOk="0" h="5348" w="4501">
                    <a:moveTo>
                      <a:pt x="668" y="0"/>
                    </a:moveTo>
                    <a:cubicBezTo>
                      <a:pt x="568" y="0"/>
                      <a:pt x="469" y="4"/>
                      <a:pt x="368" y="10"/>
                    </a:cubicBezTo>
                    <a:cubicBezTo>
                      <a:pt x="97" y="397"/>
                      <a:pt x="1" y="755"/>
                      <a:pt x="146" y="987"/>
                    </a:cubicBezTo>
                    <a:cubicBezTo>
                      <a:pt x="260" y="1161"/>
                      <a:pt x="484" y="1242"/>
                      <a:pt x="783" y="1242"/>
                    </a:cubicBezTo>
                    <a:cubicBezTo>
                      <a:pt x="968" y="1242"/>
                      <a:pt x="1181" y="1211"/>
                      <a:pt x="1414" y="1152"/>
                    </a:cubicBezTo>
                    <a:lnTo>
                      <a:pt x="1414" y="1152"/>
                    </a:lnTo>
                    <a:cubicBezTo>
                      <a:pt x="1007" y="1636"/>
                      <a:pt x="843" y="2081"/>
                      <a:pt x="1017" y="2361"/>
                    </a:cubicBezTo>
                    <a:cubicBezTo>
                      <a:pt x="1126" y="2531"/>
                      <a:pt x="1356" y="2613"/>
                      <a:pt x="1663" y="2613"/>
                    </a:cubicBezTo>
                    <a:cubicBezTo>
                      <a:pt x="1846" y="2613"/>
                      <a:pt x="2056" y="2584"/>
                      <a:pt x="2285" y="2526"/>
                    </a:cubicBezTo>
                    <a:lnTo>
                      <a:pt x="2285" y="2526"/>
                    </a:lnTo>
                    <a:cubicBezTo>
                      <a:pt x="1878" y="3010"/>
                      <a:pt x="1714" y="3455"/>
                      <a:pt x="1888" y="3736"/>
                    </a:cubicBezTo>
                    <a:cubicBezTo>
                      <a:pt x="1995" y="3903"/>
                      <a:pt x="2221" y="3985"/>
                      <a:pt x="2521" y="3985"/>
                    </a:cubicBezTo>
                    <a:cubicBezTo>
                      <a:pt x="2707" y="3985"/>
                      <a:pt x="2922" y="3953"/>
                      <a:pt x="3156" y="3890"/>
                    </a:cubicBezTo>
                    <a:lnTo>
                      <a:pt x="3156" y="3890"/>
                    </a:lnTo>
                    <a:cubicBezTo>
                      <a:pt x="3059" y="5110"/>
                      <a:pt x="2662" y="5032"/>
                      <a:pt x="2759" y="5100"/>
                    </a:cubicBezTo>
                    <a:cubicBezTo>
                      <a:pt x="2918" y="5244"/>
                      <a:pt x="3137" y="5347"/>
                      <a:pt x="3454" y="5347"/>
                    </a:cubicBezTo>
                    <a:cubicBezTo>
                      <a:pt x="3540" y="5347"/>
                      <a:pt x="3634" y="5339"/>
                      <a:pt x="3736" y="5323"/>
                    </a:cubicBezTo>
                    <a:cubicBezTo>
                      <a:pt x="4423" y="4074"/>
                      <a:pt x="4501" y="2661"/>
                      <a:pt x="3804" y="1558"/>
                    </a:cubicBezTo>
                    <a:cubicBezTo>
                      <a:pt x="3156" y="533"/>
                      <a:pt x="1974" y="0"/>
                      <a:pt x="66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7" name="Google Shape;2357;p20"/>
              <p:cNvSpPr/>
              <p:nvPr/>
            </p:nvSpPr>
            <p:spPr>
              <a:xfrm rot="-8789289">
                <a:off x="154343" y="3173604"/>
                <a:ext cx="357864" cy="474696"/>
              </a:xfrm>
              <a:custGeom>
                <a:rect b="b" l="l" r="r" t="t"/>
                <a:pathLst>
                  <a:path extrusionOk="0" h="22414" w="16898">
                    <a:moveTo>
                      <a:pt x="5149" y="1"/>
                    </a:moveTo>
                    <a:cubicBezTo>
                      <a:pt x="3436" y="649"/>
                      <a:pt x="1723" y="1288"/>
                      <a:pt x="0" y="1927"/>
                    </a:cubicBezTo>
                    <a:cubicBezTo>
                      <a:pt x="1888" y="10027"/>
                      <a:pt x="6446" y="17236"/>
                      <a:pt x="12959" y="22414"/>
                    </a:cubicBezTo>
                    <a:cubicBezTo>
                      <a:pt x="14265" y="21136"/>
                      <a:pt x="15581" y="19859"/>
                      <a:pt x="16897" y="18591"/>
                    </a:cubicBezTo>
                    <a:cubicBezTo>
                      <a:pt x="10975" y="13898"/>
                      <a:pt x="6842" y="7365"/>
                      <a:pt x="51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8" name="Google Shape;2358;p20"/>
              <p:cNvSpPr/>
              <p:nvPr/>
            </p:nvSpPr>
            <p:spPr>
              <a:xfrm rot="-8789289">
                <a:off x="196167" y="3186196"/>
                <a:ext cx="318113" cy="455212"/>
              </a:xfrm>
              <a:custGeom>
                <a:rect b="b" l="l" r="r" t="t"/>
                <a:pathLst>
                  <a:path extrusionOk="0" h="21494" w="15021">
                    <a:moveTo>
                      <a:pt x="2700" y="0"/>
                    </a:moveTo>
                    <a:lnTo>
                      <a:pt x="2700" y="0"/>
                    </a:lnTo>
                    <a:cubicBezTo>
                      <a:pt x="1800" y="339"/>
                      <a:pt x="900" y="668"/>
                      <a:pt x="0" y="1007"/>
                    </a:cubicBezTo>
                    <a:cubicBezTo>
                      <a:pt x="1888" y="9107"/>
                      <a:pt x="6446" y="16316"/>
                      <a:pt x="12959" y="21494"/>
                    </a:cubicBezTo>
                    <a:cubicBezTo>
                      <a:pt x="13646" y="20826"/>
                      <a:pt x="14333" y="20149"/>
                      <a:pt x="15020" y="19481"/>
                    </a:cubicBezTo>
                    <a:lnTo>
                      <a:pt x="15020" y="19481"/>
                    </a:lnTo>
                    <a:cubicBezTo>
                      <a:pt x="14159" y="19800"/>
                      <a:pt x="13297" y="20110"/>
                      <a:pt x="12426" y="20410"/>
                    </a:cubicBezTo>
                    <a:cubicBezTo>
                      <a:pt x="12814" y="19433"/>
                      <a:pt x="13220" y="18465"/>
                      <a:pt x="13646" y="17507"/>
                    </a:cubicBezTo>
                    <a:lnTo>
                      <a:pt x="13646" y="17507"/>
                    </a:lnTo>
                    <a:cubicBezTo>
                      <a:pt x="12572" y="17855"/>
                      <a:pt x="11488" y="18194"/>
                      <a:pt x="10394" y="18504"/>
                    </a:cubicBezTo>
                    <a:cubicBezTo>
                      <a:pt x="10839" y="17536"/>
                      <a:pt x="11294" y="16578"/>
                      <a:pt x="11778" y="15629"/>
                    </a:cubicBezTo>
                    <a:lnTo>
                      <a:pt x="11778" y="15629"/>
                    </a:lnTo>
                    <a:cubicBezTo>
                      <a:pt x="10704" y="15929"/>
                      <a:pt x="9610" y="16210"/>
                      <a:pt x="8517" y="16471"/>
                    </a:cubicBezTo>
                    <a:cubicBezTo>
                      <a:pt x="9010" y="15513"/>
                      <a:pt x="9523" y="14565"/>
                      <a:pt x="10065" y="13636"/>
                    </a:cubicBezTo>
                    <a:lnTo>
                      <a:pt x="10065" y="13636"/>
                    </a:lnTo>
                    <a:cubicBezTo>
                      <a:pt x="8981" y="13878"/>
                      <a:pt x="7888" y="14110"/>
                      <a:pt x="6794" y="14313"/>
                    </a:cubicBezTo>
                    <a:cubicBezTo>
                      <a:pt x="7346" y="13365"/>
                      <a:pt x="7917" y="12436"/>
                      <a:pt x="8497" y="11526"/>
                    </a:cubicBezTo>
                    <a:lnTo>
                      <a:pt x="8497" y="11526"/>
                    </a:lnTo>
                    <a:cubicBezTo>
                      <a:pt x="7413" y="11720"/>
                      <a:pt x="6330" y="11884"/>
                      <a:pt x="5236" y="12039"/>
                    </a:cubicBezTo>
                    <a:cubicBezTo>
                      <a:pt x="5836" y="11110"/>
                      <a:pt x="6455" y="10200"/>
                      <a:pt x="7094" y="9300"/>
                    </a:cubicBezTo>
                    <a:lnTo>
                      <a:pt x="7094" y="9300"/>
                    </a:lnTo>
                    <a:cubicBezTo>
                      <a:pt x="6020" y="9445"/>
                      <a:pt x="4936" y="9562"/>
                      <a:pt x="3842" y="9649"/>
                    </a:cubicBezTo>
                    <a:cubicBezTo>
                      <a:pt x="4500" y="8749"/>
                      <a:pt x="5168" y="7858"/>
                      <a:pt x="5855" y="6987"/>
                    </a:cubicBezTo>
                    <a:lnTo>
                      <a:pt x="5855" y="6987"/>
                    </a:lnTo>
                    <a:cubicBezTo>
                      <a:pt x="4791" y="7074"/>
                      <a:pt x="3707" y="7132"/>
                      <a:pt x="2633" y="7171"/>
                    </a:cubicBezTo>
                    <a:cubicBezTo>
                      <a:pt x="3339" y="6291"/>
                      <a:pt x="4055" y="5429"/>
                      <a:pt x="4791" y="4578"/>
                    </a:cubicBezTo>
                    <a:lnTo>
                      <a:pt x="4791" y="4578"/>
                    </a:lnTo>
                    <a:cubicBezTo>
                      <a:pt x="4103" y="4596"/>
                      <a:pt x="3416" y="4607"/>
                      <a:pt x="2729" y="4607"/>
                    </a:cubicBezTo>
                    <a:cubicBezTo>
                      <a:pt x="2351" y="4607"/>
                      <a:pt x="1974" y="4604"/>
                      <a:pt x="1597" y="4597"/>
                    </a:cubicBezTo>
                    <a:cubicBezTo>
                      <a:pt x="2352" y="3745"/>
                      <a:pt x="3117" y="2913"/>
                      <a:pt x="3900" y="2090"/>
                    </a:cubicBezTo>
                    <a:cubicBezTo>
                      <a:pt x="2846" y="2071"/>
                      <a:pt x="1800" y="2023"/>
                      <a:pt x="755" y="1945"/>
                    </a:cubicBezTo>
                    <a:cubicBezTo>
                      <a:pt x="1394" y="1287"/>
                      <a:pt x="2042" y="639"/>
                      <a:pt x="27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9" name="Google Shape;2359;p20"/>
              <p:cNvSpPr/>
              <p:nvPr/>
            </p:nvSpPr>
            <p:spPr>
              <a:xfrm rot="-5400000">
                <a:off x="214017" y="1448216"/>
                <a:ext cx="243083" cy="238290"/>
              </a:xfrm>
              <a:custGeom>
                <a:rect b="b" l="l" r="r" t="t"/>
                <a:pathLst>
                  <a:path extrusionOk="0" h="9746" w="9940">
                    <a:moveTo>
                      <a:pt x="4965" y="0"/>
                    </a:moveTo>
                    <a:cubicBezTo>
                      <a:pt x="3900" y="0"/>
                      <a:pt x="3939" y="1326"/>
                      <a:pt x="4229" y="2603"/>
                    </a:cubicBezTo>
                    <a:cubicBezTo>
                      <a:pt x="3821" y="1647"/>
                      <a:pt x="3264" y="751"/>
                      <a:pt x="2614" y="751"/>
                    </a:cubicBezTo>
                    <a:cubicBezTo>
                      <a:pt x="2448" y="751"/>
                      <a:pt x="2277" y="809"/>
                      <a:pt x="2100" y="939"/>
                    </a:cubicBezTo>
                    <a:cubicBezTo>
                      <a:pt x="1229" y="1568"/>
                      <a:pt x="2023" y="2594"/>
                      <a:pt x="2991" y="3436"/>
                    </a:cubicBezTo>
                    <a:cubicBezTo>
                      <a:pt x="2362" y="3060"/>
                      <a:pt x="1695" y="2761"/>
                      <a:pt x="1177" y="2761"/>
                    </a:cubicBezTo>
                    <a:cubicBezTo>
                      <a:pt x="786" y="2761"/>
                      <a:pt x="481" y="2931"/>
                      <a:pt x="339" y="3368"/>
                    </a:cubicBezTo>
                    <a:cubicBezTo>
                      <a:pt x="0" y="4394"/>
                      <a:pt x="1278" y="4761"/>
                      <a:pt x="2584" y="4878"/>
                    </a:cubicBezTo>
                    <a:cubicBezTo>
                      <a:pt x="1278" y="4994"/>
                      <a:pt x="0" y="5352"/>
                      <a:pt x="339" y="6387"/>
                    </a:cubicBezTo>
                    <a:cubicBezTo>
                      <a:pt x="480" y="6821"/>
                      <a:pt x="783" y="6991"/>
                      <a:pt x="1171" y="6991"/>
                    </a:cubicBezTo>
                    <a:cubicBezTo>
                      <a:pt x="1691" y="6991"/>
                      <a:pt x="2363" y="6687"/>
                      <a:pt x="3000" y="6310"/>
                    </a:cubicBezTo>
                    <a:lnTo>
                      <a:pt x="3000" y="6310"/>
                    </a:lnTo>
                    <a:cubicBezTo>
                      <a:pt x="2033" y="7152"/>
                      <a:pt x="1239" y="8187"/>
                      <a:pt x="2110" y="8816"/>
                    </a:cubicBezTo>
                    <a:cubicBezTo>
                      <a:pt x="2285" y="8942"/>
                      <a:pt x="2454" y="8999"/>
                      <a:pt x="2618" y="8999"/>
                    </a:cubicBezTo>
                    <a:cubicBezTo>
                      <a:pt x="3270" y="8999"/>
                      <a:pt x="3827" y="8101"/>
                      <a:pt x="4229" y="7142"/>
                    </a:cubicBezTo>
                    <a:lnTo>
                      <a:pt x="4229" y="7142"/>
                    </a:lnTo>
                    <a:cubicBezTo>
                      <a:pt x="3939" y="8410"/>
                      <a:pt x="3891" y="9745"/>
                      <a:pt x="4975" y="9745"/>
                    </a:cubicBezTo>
                    <a:cubicBezTo>
                      <a:pt x="6049" y="9736"/>
                      <a:pt x="6010" y="8449"/>
                      <a:pt x="5729" y="7190"/>
                    </a:cubicBezTo>
                    <a:lnTo>
                      <a:pt x="5729" y="7190"/>
                    </a:lnTo>
                    <a:cubicBezTo>
                      <a:pt x="6130" y="8130"/>
                      <a:pt x="6678" y="9002"/>
                      <a:pt x="7319" y="9002"/>
                    </a:cubicBezTo>
                    <a:cubicBezTo>
                      <a:pt x="7483" y="9002"/>
                      <a:pt x="7654" y="8945"/>
                      <a:pt x="7830" y="8816"/>
                    </a:cubicBezTo>
                    <a:cubicBezTo>
                      <a:pt x="8710" y="8178"/>
                      <a:pt x="7888" y="7123"/>
                      <a:pt x="6900" y="6271"/>
                    </a:cubicBezTo>
                    <a:lnTo>
                      <a:pt x="6900" y="6271"/>
                    </a:lnTo>
                    <a:cubicBezTo>
                      <a:pt x="7548" y="6656"/>
                      <a:pt x="8238" y="6971"/>
                      <a:pt x="8770" y="6971"/>
                    </a:cubicBezTo>
                    <a:cubicBezTo>
                      <a:pt x="9161" y="6971"/>
                      <a:pt x="9467" y="6802"/>
                      <a:pt x="9610" y="6368"/>
                    </a:cubicBezTo>
                    <a:cubicBezTo>
                      <a:pt x="9939" y="5352"/>
                      <a:pt x="8691" y="4984"/>
                      <a:pt x="7413" y="4868"/>
                    </a:cubicBezTo>
                    <a:cubicBezTo>
                      <a:pt x="8691" y="4752"/>
                      <a:pt x="9930" y="4384"/>
                      <a:pt x="9601" y="3368"/>
                    </a:cubicBezTo>
                    <a:cubicBezTo>
                      <a:pt x="9461" y="2929"/>
                      <a:pt x="9155" y="2758"/>
                      <a:pt x="8763" y="2758"/>
                    </a:cubicBezTo>
                    <a:cubicBezTo>
                      <a:pt x="8231" y="2758"/>
                      <a:pt x="7542" y="3074"/>
                      <a:pt x="6900" y="3465"/>
                    </a:cubicBezTo>
                    <a:lnTo>
                      <a:pt x="6900" y="3465"/>
                    </a:lnTo>
                    <a:cubicBezTo>
                      <a:pt x="7888" y="2603"/>
                      <a:pt x="8700" y="1558"/>
                      <a:pt x="7830" y="919"/>
                    </a:cubicBezTo>
                    <a:cubicBezTo>
                      <a:pt x="7653" y="794"/>
                      <a:pt x="7481" y="737"/>
                      <a:pt x="7316" y="737"/>
                    </a:cubicBezTo>
                    <a:cubicBezTo>
                      <a:pt x="6669" y="737"/>
                      <a:pt x="6121" y="1604"/>
                      <a:pt x="5720" y="2545"/>
                    </a:cubicBezTo>
                    <a:cubicBezTo>
                      <a:pt x="6000" y="1297"/>
                      <a:pt x="6039" y="0"/>
                      <a:pt x="496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0" name="Google Shape;2360;p20"/>
              <p:cNvSpPr/>
              <p:nvPr/>
            </p:nvSpPr>
            <p:spPr>
              <a:xfrm rot="-5400000">
                <a:off x="313191" y="1540136"/>
                <a:ext cx="54681" cy="54450"/>
              </a:xfrm>
              <a:custGeom>
                <a:rect b="b" l="l" r="r" t="t"/>
                <a:pathLst>
                  <a:path extrusionOk="0" h="2227" w="2236">
                    <a:moveTo>
                      <a:pt x="1113" y="1"/>
                    </a:moveTo>
                    <a:cubicBezTo>
                      <a:pt x="503" y="1"/>
                      <a:pt x="0" y="495"/>
                      <a:pt x="0" y="1114"/>
                    </a:cubicBezTo>
                    <a:cubicBezTo>
                      <a:pt x="0" y="1733"/>
                      <a:pt x="503" y="2227"/>
                      <a:pt x="1113" y="2227"/>
                    </a:cubicBezTo>
                    <a:cubicBezTo>
                      <a:pt x="1732" y="2227"/>
                      <a:pt x="2236" y="1733"/>
                      <a:pt x="2236" y="1114"/>
                    </a:cubicBezTo>
                    <a:cubicBezTo>
                      <a:pt x="2236" y="495"/>
                      <a:pt x="1732" y="1"/>
                      <a:pt x="111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1" name="Google Shape;2361;p20"/>
              <p:cNvSpPr/>
              <p:nvPr/>
            </p:nvSpPr>
            <p:spPr>
              <a:xfrm flipH="1">
                <a:off x="335692" y="165716"/>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2" name="Google Shape;2362;p20"/>
              <p:cNvSpPr/>
              <p:nvPr/>
            </p:nvSpPr>
            <p:spPr>
              <a:xfrm flipH="1">
                <a:off x="200119" y="149760"/>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3" name="Google Shape;2363;p20"/>
              <p:cNvSpPr/>
              <p:nvPr/>
            </p:nvSpPr>
            <p:spPr>
              <a:xfrm flipH="1">
                <a:off x="200119" y="291907"/>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4" name="Google Shape;2364;p20"/>
              <p:cNvSpPr/>
              <p:nvPr/>
            </p:nvSpPr>
            <p:spPr>
              <a:xfrm flipH="1">
                <a:off x="200119" y="434007"/>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5" name="Google Shape;2365;p20"/>
              <p:cNvSpPr/>
              <p:nvPr/>
            </p:nvSpPr>
            <p:spPr>
              <a:xfrm flipH="1">
                <a:off x="200119" y="871744"/>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6" name="Google Shape;2366;p20"/>
              <p:cNvSpPr/>
              <p:nvPr/>
            </p:nvSpPr>
            <p:spPr>
              <a:xfrm flipH="1">
                <a:off x="200119" y="1013844"/>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7" name="Google Shape;2367;p20"/>
              <p:cNvSpPr/>
              <p:nvPr/>
            </p:nvSpPr>
            <p:spPr>
              <a:xfrm flipH="1">
                <a:off x="200119" y="11564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8" name="Google Shape;2368;p20"/>
              <p:cNvSpPr/>
              <p:nvPr/>
            </p:nvSpPr>
            <p:spPr>
              <a:xfrm flipH="1">
                <a:off x="357357" y="149760"/>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9" name="Google Shape;2369;p20"/>
              <p:cNvSpPr/>
              <p:nvPr/>
            </p:nvSpPr>
            <p:spPr>
              <a:xfrm flipH="1">
                <a:off x="357357" y="291907"/>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0" name="Google Shape;2370;p20"/>
              <p:cNvSpPr/>
              <p:nvPr/>
            </p:nvSpPr>
            <p:spPr>
              <a:xfrm flipH="1">
                <a:off x="357357" y="434007"/>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1" name="Google Shape;2371;p20"/>
              <p:cNvSpPr/>
              <p:nvPr/>
            </p:nvSpPr>
            <p:spPr>
              <a:xfrm flipH="1">
                <a:off x="357357" y="871744"/>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2" name="Google Shape;2372;p20"/>
              <p:cNvSpPr/>
              <p:nvPr/>
            </p:nvSpPr>
            <p:spPr>
              <a:xfrm flipH="1">
                <a:off x="357357" y="1013844"/>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3" name="Google Shape;2373;p20"/>
              <p:cNvSpPr/>
              <p:nvPr/>
            </p:nvSpPr>
            <p:spPr>
              <a:xfrm flipH="1">
                <a:off x="357357" y="11564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4" name="Google Shape;2374;p20"/>
              <p:cNvSpPr/>
              <p:nvPr/>
            </p:nvSpPr>
            <p:spPr>
              <a:xfrm flipH="1">
                <a:off x="244631" y="61941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5" name="Google Shape;2375;p20"/>
              <p:cNvSpPr/>
              <p:nvPr/>
            </p:nvSpPr>
            <p:spPr>
              <a:xfrm flipH="1">
                <a:off x="313212" y="70502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6" name="Google Shape;2376;p20"/>
              <p:cNvSpPr/>
              <p:nvPr/>
            </p:nvSpPr>
            <p:spPr>
              <a:xfrm flipH="1">
                <a:off x="267111" y="71438"/>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7" name="Google Shape;2377;p20"/>
              <p:cNvSpPr/>
              <p:nvPr/>
            </p:nvSpPr>
            <p:spPr>
              <a:xfrm flipH="1">
                <a:off x="267111" y="12803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8" name="Google Shape;2378;p20"/>
              <p:cNvSpPr/>
              <p:nvPr/>
            </p:nvSpPr>
            <p:spPr>
              <a:xfrm flipH="1">
                <a:off x="335692" y="1844316"/>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9" name="Google Shape;2379;p20"/>
              <p:cNvSpPr/>
              <p:nvPr/>
            </p:nvSpPr>
            <p:spPr>
              <a:xfrm flipH="1">
                <a:off x="200119" y="1828360"/>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0" name="Google Shape;2380;p20"/>
              <p:cNvSpPr/>
              <p:nvPr/>
            </p:nvSpPr>
            <p:spPr>
              <a:xfrm flipH="1">
                <a:off x="200119" y="1970507"/>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1" name="Google Shape;2381;p20"/>
              <p:cNvSpPr/>
              <p:nvPr/>
            </p:nvSpPr>
            <p:spPr>
              <a:xfrm flipH="1">
                <a:off x="200119" y="2112607"/>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2" name="Google Shape;2382;p20"/>
              <p:cNvSpPr/>
              <p:nvPr/>
            </p:nvSpPr>
            <p:spPr>
              <a:xfrm flipH="1">
                <a:off x="200119" y="2550344"/>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3" name="Google Shape;2383;p20"/>
              <p:cNvSpPr/>
              <p:nvPr/>
            </p:nvSpPr>
            <p:spPr>
              <a:xfrm flipH="1">
                <a:off x="200119" y="2692444"/>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4" name="Google Shape;2384;p20"/>
              <p:cNvSpPr/>
              <p:nvPr/>
            </p:nvSpPr>
            <p:spPr>
              <a:xfrm flipH="1">
                <a:off x="200119" y="28350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5" name="Google Shape;2385;p20"/>
              <p:cNvSpPr/>
              <p:nvPr/>
            </p:nvSpPr>
            <p:spPr>
              <a:xfrm flipH="1">
                <a:off x="357357" y="1828360"/>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6" name="Google Shape;2386;p20"/>
              <p:cNvSpPr/>
              <p:nvPr/>
            </p:nvSpPr>
            <p:spPr>
              <a:xfrm flipH="1">
                <a:off x="357357" y="1970507"/>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7" name="Google Shape;2387;p20"/>
              <p:cNvSpPr/>
              <p:nvPr/>
            </p:nvSpPr>
            <p:spPr>
              <a:xfrm flipH="1">
                <a:off x="357357" y="2112607"/>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8" name="Google Shape;2388;p20"/>
              <p:cNvSpPr/>
              <p:nvPr/>
            </p:nvSpPr>
            <p:spPr>
              <a:xfrm flipH="1">
                <a:off x="357357" y="2550344"/>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9" name="Google Shape;2389;p20"/>
              <p:cNvSpPr/>
              <p:nvPr/>
            </p:nvSpPr>
            <p:spPr>
              <a:xfrm flipH="1">
                <a:off x="357357" y="2692444"/>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0" name="Google Shape;2390;p20"/>
              <p:cNvSpPr/>
              <p:nvPr/>
            </p:nvSpPr>
            <p:spPr>
              <a:xfrm flipH="1">
                <a:off x="357357" y="28350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1" name="Google Shape;2391;p20"/>
              <p:cNvSpPr/>
              <p:nvPr/>
            </p:nvSpPr>
            <p:spPr>
              <a:xfrm flipH="1">
                <a:off x="244631" y="229801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2" name="Google Shape;2392;p20"/>
              <p:cNvSpPr/>
              <p:nvPr/>
            </p:nvSpPr>
            <p:spPr>
              <a:xfrm flipH="1">
                <a:off x="313212" y="238362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3" name="Google Shape;2393;p20"/>
              <p:cNvSpPr/>
              <p:nvPr/>
            </p:nvSpPr>
            <p:spPr>
              <a:xfrm flipH="1">
                <a:off x="267111" y="1750038"/>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4" name="Google Shape;2394;p20"/>
              <p:cNvSpPr/>
              <p:nvPr/>
            </p:nvSpPr>
            <p:spPr>
              <a:xfrm flipH="1">
                <a:off x="267111" y="29589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5" name="Google Shape;2395;p20"/>
              <p:cNvSpPr/>
              <p:nvPr/>
            </p:nvSpPr>
            <p:spPr>
              <a:xfrm flipH="1">
                <a:off x="335692" y="3859841"/>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6" name="Google Shape;2396;p20"/>
              <p:cNvSpPr/>
              <p:nvPr/>
            </p:nvSpPr>
            <p:spPr>
              <a:xfrm flipH="1">
                <a:off x="200119" y="3843885"/>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7" name="Google Shape;2397;p20"/>
              <p:cNvSpPr/>
              <p:nvPr/>
            </p:nvSpPr>
            <p:spPr>
              <a:xfrm flipH="1">
                <a:off x="200119" y="3986032"/>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8" name="Google Shape;2398;p20"/>
              <p:cNvSpPr/>
              <p:nvPr/>
            </p:nvSpPr>
            <p:spPr>
              <a:xfrm flipH="1">
                <a:off x="200119" y="4128132"/>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9" name="Google Shape;2399;p20"/>
              <p:cNvSpPr/>
              <p:nvPr/>
            </p:nvSpPr>
            <p:spPr>
              <a:xfrm flipH="1">
                <a:off x="200119" y="4565869"/>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0" name="Google Shape;2400;p20"/>
              <p:cNvSpPr/>
              <p:nvPr/>
            </p:nvSpPr>
            <p:spPr>
              <a:xfrm flipH="1">
                <a:off x="200119" y="4707969"/>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1" name="Google Shape;2401;p20"/>
              <p:cNvSpPr/>
              <p:nvPr/>
            </p:nvSpPr>
            <p:spPr>
              <a:xfrm flipH="1">
                <a:off x="200119" y="4850587"/>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2" name="Google Shape;2402;p20"/>
              <p:cNvSpPr/>
              <p:nvPr/>
            </p:nvSpPr>
            <p:spPr>
              <a:xfrm flipH="1">
                <a:off x="357357" y="3843885"/>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3" name="Google Shape;2403;p20"/>
              <p:cNvSpPr/>
              <p:nvPr/>
            </p:nvSpPr>
            <p:spPr>
              <a:xfrm flipH="1">
                <a:off x="357357" y="3986032"/>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4" name="Google Shape;2404;p20"/>
              <p:cNvSpPr/>
              <p:nvPr/>
            </p:nvSpPr>
            <p:spPr>
              <a:xfrm flipH="1">
                <a:off x="357357" y="4128132"/>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5" name="Google Shape;2405;p20"/>
              <p:cNvSpPr/>
              <p:nvPr/>
            </p:nvSpPr>
            <p:spPr>
              <a:xfrm flipH="1">
                <a:off x="357357" y="4565869"/>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6" name="Google Shape;2406;p20"/>
              <p:cNvSpPr/>
              <p:nvPr/>
            </p:nvSpPr>
            <p:spPr>
              <a:xfrm flipH="1">
                <a:off x="357357" y="4707969"/>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7" name="Google Shape;2407;p20"/>
              <p:cNvSpPr/>
              <p:nvPr/>
            </p:nvSpPr>
            <p:spPr>
              <a:xfrm flipH="1">
                <a:off x="357357" y="4850587"/>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8" name="Google Shape;2408;p20"/>
              <p:cNvSpPr/>
              <p:nvPr/>
            </p:nvSpPr>
            <p:spPr>
              <a:xfrm flipH="1">
                <a:off x="244631" y="4313535"/>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9" name="Google Shape;2409;p20"/>
              <p:cNvSpPr/>
              <p:nvPr/>
            </p:nvSpPr>
            <p:spPr>
              <a:xfrm flipH="1">
                <a:off x="313212" y="4399152"/>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0" name="Google Shape;2410;p20"/>
              <p:cNvSpPr/>
              <p:nvPr/>
            </p:nvSpPr>
            <p:spPr>
              <a:xfrm flipH="1">
                <a:off x="267111" y="3765563"/>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1" name="Google Shape;2411;p20"/>
              <p:cNvSpPr/>
              <p:nvPr/>
            </p:nvSpPr>
            <p:spPr>
              <a:xfrm flipH="1">
                <a:off x="267111" y="4974471"/>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12" name="Google Shape;2412;p20"/>
            <p:cNvGrpSpPr/>
            <p:nvPr/>
          </p:nvGrpSpPr>
          <p:grpSpPr>
            <a:xfrm rot="10800000">
              <a:off x="8521001" y="71438"/>
              <a:ext cx="560396" cy="5009642"/>
              <a:chOff x="53076" y="71438"/>
              <a:chExt cx="560396" cy="5009642"/>
            </a:xfrm>
          </p:grpSpPr>
          <p:sp>
            <p:nvSpPr>
              <p:cNvPr id="2413" name="Google Shape;2413;p20"/>
              <p:cNvSpPr/>
              <p:nvPr/>
            </p:nvSpPr>
            <p:spPr>
              <a:xfrm rot="-8789289">
                <a:off x="196810" y="3323895"/>
                <a:ext cx="165823" cy="163266"/>
              </a:xfrm>
              <a:custGeom>
                <a:rect b="b" l="l" r="r" t="t"/>
                <a:pathLst>
                  <a:path extrusionOk="0" h="7709" w="7830">
                    <a:moveTo>
                      <a:pt x="3576" y="1"/>
                    </a:moveTo>
                    <a:cubicBezTo>
                      <a:pt x="2620" y="1"/>
                      <a:pt x="1595" y="287"/>
                      <a:pt x="658" y="876"/>
                    </a:cubicBezTo>
                    <a:cubicBezTo>
                      <a:pt x="417" y="1031"/>
                      <a:pt x="204" y="1186"/>
                      <a:pt x="0" y="1360"/>
                    </a:cubicBezTo>
                    <a:lnTo>
                      <a:pt x="4017" y="7708"/>
                    </a:lnTo>
                    <a:cubicBezTo>
                      <a:pt x="4259" y="7602"/>
                      <a:pt x="4500" y="7476"/>
                      <a:pt x="4733" y="7331"/>
                    </a:cubicBezTo>
                    <a:cubicBezTo>
                      <a:pt x="6949" y="5928"/>
                      <a:pt x="7830" y="3344"/>
                      <a:pt x="6707" y="1563"/>
                    </a:cubicBezTo>
                    <a:cubicBezTo>
                      <a:pt x="6059" y="535"/>
                      <a:pt x="4882" y="1"/>
                      <a:pt x="357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4" name="Google Shape;2414;p20"/>
              <p:cNvSpPr/>
              <p:nvPr/>
            </p:nvSpPr>
            <p:spPr>
              <a:xfrm rot="-8789289">
                <a:off x="196450" y="3355174"/>
                <a:ext cx="95322" cy="113263"/>
              </a:xfrm>
              <a:custGeom>
                <a:rect b="b" l="l" r="r" t="t"/>
                <a:pathLst>
                  <a:path extrusionOk="0" h="5348" w="4501">
                    <a:moveTo>
                      <a:pt x="668" y="0"/>
                    </a:moveTo>
                    <a:cubicBezTo>
                      <a:pt x="568" y="0"/>
                      <a:pt x="469" y="4"/>
                      <a:pt x="368" y="10"/>
                    </a:cubicBezTo>
                    <a:cubicBezTo>
                      <a:pt x="97" y="397"/>
                      <a:pt x="1" y="755"/>
                      <a:pt x="146" y="987"/>
                    </a:cubicBezTo>
                    <a:cubicBezTo>
                      <a:pt x="260" y="1161"/>
                      <a:pt x="484" y="1242"/>
                      <a:pt x="783" y="1242"/>
                    </a:cubicBezTo>
                    <a:cubicBezTo>
                      <a:pt x="968" y="1242"/>
                      <a:pt x="1181" y="1211"/>
                      <a:pt x="1414" y="1152"/>
                    </a:cubicBezTo>
                    <a:lnTo>
                      <a:pt x="1414" y="1152"/>
                    </a:lnTo>
                    <a:cubicBezTo>
                      <a:pt x="1007" y="1636"/>
                      <a:pt x="843" y="2081"/>
                      <a:pt x="1017" y="2361"/>
                    </a:cubicBezTo>
                    <a:cubicBezTo>
                      <a:pt x="1126" y="2531"/>
                      <a:pt x="1356" y="2613"/>
                      <a:pt x="1663" y="2613"/>
                    </a:cubicBezTo>
                    <a:cubicBezTo>
                      <a:pt x="1846" y="2613"/>
                      <a:pt x="2056" y="2584"/>
                      <a:pt x="2285" y="2526"/>
                    </a:cubicBezTo>
                    <a:lnTo>
                      <a:pt x="2285" y="2526"/>
                    </a:lnTo>
                    <a:cubicBezTo>
                      <a:pt x="1878" y="3010"/>
                      <a:pt x="1714" y="3455"/>
                      <a:pt x="1888" y="3736"/>
                    </a:cubicBezTo>
                    <a:cubicBezTo>
                      <a:pt x="1995" y="3903"/>
                      <a:pt x="2221" y="3985"/>
                      <a:pt x="2521" y="3985"/>
                    </a:cubicBezTo>
                    <a:cubicBezTo>
                      <a:pt x="2707" y="3985"/>
                      <a:pt x="2922" y="3953"/>
                      <a:pt x="3156" y="3890"/>
                    </a:cubicBezTo>
                    <a:lnTo>
                      <a:pt x="3156" y="3890"/>
                    </a:lnTo>
                    <a:cubicBezTo>
                      <a:pt x="3059" y="5110"/>
                      <a:pt x="2662" y="5032"/>
                      <a:pt x="2759" y="5100"/>
                    </a:cubicBezTo>
                    <a:cubicBezTo>
                      <a:pt x="2918" y="5244"/>
                      <a:pt x="3137" y="5347"/>
                      <a:pt x="3454" y="5347"/>
                    </a:cubicBezTo>
                    <a:cubicBezTo>
                      <a:pt x="3540" y="5347"/>
                      <a:pt x="3634" y="5339"/>
                      <a:pt x="3736" y="5323"/>
                    </a:cubicBezTo>
                    <a:cubicBezTo>
                      <a:pt x="4423" y="4074"/>
                      <a:pt x="4501" y="2661"/>
                      <a:pt x="3804" y="1558"/>
                    </a:cubicBezTo>
                    <a:cubicBezTo>
                      <a:pt x="3156" y="533"/>
                      <a:pt x="1974" y="0"/>
                      <a:pt x="66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5" name="Google Shape;2415;p20"/>
              <p:cNvSpPr/>
              <p:nvPr/>
            </p:nvSpPr>
            <p:spPr>
              <a:xfrm rot="-8789289">
                <a:off x="154343" y="3173604"/>
                <a:ext cx="357864" cy="474696"/>
              </a:xfrm>
              <a:custGeom>
                <a:rect b="b" l="l" r="r" t="t"/>
                <a:pathLst>
                  <a:path extrusionOk="0" h="22414" w="16898">
                    <a:moveTo>
                      <a:pt x="5149" y="1"/>
                    </a:moveTo>
                    <a:cubicBezTo>
                      <a:pt x="3436" y="649"/>
                      <a:pt x="1723" y="1288"/>
                      <a:pt x="0" y="1927"/>
                    </a:cubicBezTo>
                    <a:cubicBezTo>
                      <a:pt x="1888" y="10027"/>
                      <a:pt x="6446" y="17236"/>
                      <a:pt x="12959" y="22414"/>
                    </a:cubicBezTo>
                    <a:cubicBezTo>
                      <a:pt x="14265" y="21136"/>
                      <a:pt x="15581" y="19859"/>
                      <a:pt x="16897" y="18591"/>
                    </a:cubicBezTo>
                    <a:cubicBezTo>
                      <a:pt x="10975" y="13898"/>
                      <a:pt x="6842" y="7365"/>
                      <a:pt x="51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6" name="Google Shape;2416;p20"/>
              <p:cNvSpPr/>
              <p:nvPr/>
            </p:nvSpPr>
            <p:spPr>
              <a:xfrm rot="-8789289">
                <a:off x="196167" y="3186196"/>
                <a:ext cx="318113" cy="455212"/>
              </a:xfrm>
              <a:custGeom>
                <a:rect b="b" l="l" r="r" t="t"/>
                <a:pathLst>
                  <a:path extrusionOk="0" h="21494" w="15021">
                    <a:moveTo>
                      <a:pt x="2700" y="0"/>
                    </a:moveTo>
                    <a:lnTo>
                      <a:pt x="2700" y="0"/>
                    </a:lnTo>
                    <a:cubicBezTo>
                      <a:pt x="1800" y="339"/>
                      <a:pt x="900" y="668"/>
                      <a:pt x="0" y="1007"/>
                    </a:cubicBezTo>
                    <a:cubicBezTo>
                      <a:pt x="1888" y="9107"/>
                      <a:pt x="6446" y="16316"/>
                      <a:pt x="12959" y="21494"/>
                    </a:cubicBezTo>
                    <a:cubicBezTo>
                      <a:pt x="13646" y="20826"/>
                      <a:pt x="14333" y="20149"/>
                      <a:pt x="15020" y="19481"/>
                    </a:cubicBezTo>
                    <a:lnTo>
                      <a:pt x="15020" y="19481"/>
                    </a:lnTo>
                    <a:cubicBezTo>
                      <a:pt x="14159" y="19800"/>
                      <a:pt x="13297" y="20110"/>
                      <a:pt x="12426" y="20410"/>
                    </a:cubicBezTo>
                    <a:cubicBezTo>
                      <a:pt x="12814" y="19433"/>
                      <a:pt x="13220" y="18465"/>
                      <a:pt x="13646" y="17507"/>
                    </a:cubicBezTo>
                    <a:lnTo>
                      <a:pt x="13646" y="17507"/>
                    </a:lnTo>
                    <a:cubicBezTo>
                      <a:pt x="12572" y="17855"/>
                      <a:pt x="11488" y="18194"/>
                      <a:pt x="10394" y="18504"/>
                    </a:cubicBezTo>
                    <a:cubicBezTo>
                      <a:pt x="10839" y="17536"/>
                      <a:pt x="11294" y="16578"/>
                      <a:pt x="11778" y="15629"/>
                    </a:cubicBezTo>
                    <a:lnTo>
                      <a:pt x="11778" y="15629"/>
                    </a:lnTo>
                    <a:cubicBezTo>
                      <a:pt x="10704" y="15929"/>
                      <a:pt x="9610" y="16210"/>
                      <a:pt x="8517" y="16471"/>
                    </a:cubicBezTo>
                    <a:cubicBezTo>
                      <a:pt x="9010" y="15513"/>
                      <a:pt x="9523" y="14565"/>
                      <a:pt x="10065" y="13636"/>
                    </a:cubicBezTo>
                    <a:lnTo>
                      <a:pt x="10065" y="13636"/>
                    </a:lnTo>
                    <a:cubicBezTo>
                      <a:pt x="8981" y="13878"/>
                      <a:pt x="7888" y="14110"/>
                      <a:pt x="6794" y="14313"/>
                    </a:cubicBezTo>
                    <a:cubicBezTo>
                      <a:pt x="7346" y="13365"/>
                      <a:pt x="7917" y="12436"/>
                      <a:pt x="8497" y="11526"/>
                    </a:cubicBezTo>
                    <a:lnTo>
                      <a:pt x="8497" y="11526"/>
                    </a:lnTo>
                    <a:cubicBezTo>
                      <a:pt x="7413" y="11720"/>
                      <a:pt x="6330" y="11884"/>
                      <a:pt x="5236" y="12039"/>
                    </a:cubicBezTo>
                    <a:cubicBezTo>
                      <a:pt x="5836" y="11110"/>
                      <a:pt x="6455" y="10200"/>
                      <a:pt x="7094" y="9300"/>
                    </a:cubicBezTo>
                    <a:lnTo>
                      <a:pt x="7094" y="9300"/>
                    </a:lnTo>
                    <a:cubicBezTo>
                      <a:pt x="6020" y="9445"/>
                      <a:pt x="4936" y="9562"/>
                      <a:pt x="3842" y="9649"/>
                    </a:cubicBezTo>
                    <a:cubicBezTo>
                      <a:pt x="4500" y="8749"/>
                      <a:pt x="5168" y="7858"/>
                      <a:pt x="5855" y="6987"/>
                    </a:cubicBezTo>
                    <a:lnTo>
                      <a:pt x="5855" y="6987"/>
                    </a:lnTo>
                    <a:cubicBezTo>
                      <a:pt x="4791" y="7074"/>
                      <a:pt x="3707" y="7132"/>
                      <a:pt x="2633" y="7171"/>
                    </a:cubicBezTo>
                    <a:cubicBezTo>
                      <a:pt x="3339" y="6291"/>
                      <a:pt x="4055" y="5429"/>
                      <a:pt x="4791" y="4578"/>
                    </a:cubicBezTo>
                    <a:lnTo>
                      <a:pt x="4791" y="4578"/>
                    </a:lnTo>
                    <a:cubicBezTo>
                      <a:pt x="4103" y="4596"/>
                      <a:pt x="3416" y="4607"/>
                      <a:pt x="2729" y="4607"/>
                    </a:cubicBezTo>
                    <a:cubicBezTo>
                      <a:pt x="2351" y="4607"/>
                      <a:pt x="1974" y="4604"/>
                      <a:pt x="1597" y="4597"/>
                    </a:cubicBezTo>
                    <a:cubicBezTo>
                      <a:pt x="2352" y="3745"/>
                      <a:pt x="3117" y="2913"/>
                      <a:pt x="3900" y="2090"/>
                    </a:cubicBezTo>
                    <a:cubicBezTo>
                      <a:pt x="2846" y="2071"/>
                      <a:pt x="1800" y="2023"/>
                      <a:pt x="755" y="1945"/>
                    </a:cubicBezTo>
                    <a:cubicBezTo>
                      <a:pt x="1394" y="1287"/>
                      <a:pt x="2042" y="639"/>
                      <a:pt x="27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7" name="Google Shape;2417;p20"/>
              <p:cNvSpPr/>
              <p:nvPr/>
            </p:nvSpPr>
            <p:spPr>
              <a:xfrm rot="-5400000">
                <a:off x="214017" y="1448216"/>
                <a:ext cx="243083" cy="238290"/>
              </a:xfrm>
              <a:custGeom>
                <a:rect b="b" l="l" r="r" t="t"/>
                <a:pathLst>
                  <a:path extrusionOk="0" h="9746" w="9940">
                    <a:moveTo>
                      <a:pt x="4965" y="0"/>
                    </a:moveTo>
                    <a:cubicBezTo>
                      <a:pt x="3900" y="0"/>
                      <a:pt x="3939" y="1326"/>
                      <a:pt x="4229" y="2603"/>
                    </a:cubicBezTo>
                    <a:cubicBezTo>
                      <a:pt x="3821" y="1647"/>
                      <a:pt x="3264" y="751"/>
                      <a:pt x="2614" y="751"/>
                    </a:cubicBezTo>
                    <a:cubicBezTo>
                      <a:pt x="2448" y="751"/>
                      <a:pt x="2277" y="809"/>
                      <a:pt x="2100" y="939"/>
                    </a:cubicBezTo>
                    <a:cubicBezTo>
                      <a:pt x="1229" y="1568"/>
                      <a:pt x="2023" y="2594"/>
                      <a:pt x="2991" y="3436"/>
                    </a:cubicBezTo>
                    <a:cubicBezTo>
                      <a:pt x="2362" y="3060"/>
                      <a:pt x="1695" y="2761"/>
                      <a:pt x="1177" y="2761"/>
                    </a:cubicBezTo>
                    <a:cubicBezTo>
                      <a:pt x="786" y="2761"/>
                      <a:pt x="481" y="2931"/>
                      <a:pt x="339" y="3368"/>
                    </a:cubicBezTo>
                    <a:cubicBezTo>
                      <a:pt x="0" y="4394"/>
                      <a:pt x="1278" y="4761"/>
                      <a:pt x="2584" y="4878"/>
                    </a:cubicBezTo>
                    <a:cubicBezTo>
                      <a:pt x="1278" y="4994"/>
                      <a:pt x="0" y="5352"/>
                      <a:pt x="339" y="6387"/>
                    </a:cubicBezTo>
                    <a:cubicBezTo>
                      <a:pt x="480" y="6821"/>
                      <a:pt x="783" y="6991"/>
                      <a:pt x="1171" y="6991"/>
                    </a:cubicBezTo>
                    <a:cubicBezTo>
                      <a:pt x="1691" y="6991"/>
                      <a:pt x="2363" y="6687"/>
                      <a:pt x="3000" y="6310"/>
                    </a:cubicBezTo>
                    <a:lnTo>
                      <a:pt x="3000" y="6310"/>
                    </a:lnTo>
                    <a:cubicBezTo>
                      <a:pt x="2033" y="7152"/>
                      <a:pt x="1239" y="8187"/>
                      <a:pt x="2110" y="8816"/>
                    </a:cubicBezTo>
                    <a:cubicBezTo>
                      <a:pt x="2285" y="8942"/>
                      <a:pt x="2454" y="8999"/>
                      <a:pt x="2618" y="8999"/>
                    </a:cubicBezTo>
                    <a:cubicBezTo>
                      <a:pt x="3270" y="8999"/>
                      <a:pt x="3827" y="8101"/>
                      <a:pt x="4229" y="7142"/>
                    </a:cubicBezTo>
                    <a:lnTo>
                      <a:pt x="4229" y="7142"/>
                    </a:lnTo>
                    <a:cubicBezTo>
                      <a:pt x="3939" y="8410"/>
                      <a:pt x="3891" y="9745"/>
                      <a:pt x="4975" y="9745"/>
                    </a:cubicBezTo>
                    <a:cubicBezTo>
                      <a:pt x="6049" y="9736"/>
                      <a:pt x="6010" y="8449"/>
                      <a:pt x="5729" y="7190"/>
                    </a:cubicBezTo>
                    <a:lnTo>
                      <a:pt x="5729" y="7190"/>
                    </a:lnTo>
                    <a:cubicBezTo>
                      <a:pt x="6130" y="8130"/>
                      <a:pt x="6678" y="9002"/>
                      <a:pt x="7319" y="9002"/>
                    </a:cubicBezTo>
                    <a:cubicBezTo>
                      <a:pt x="7483" y="9002"/>
                      <a:pt x="7654" y="8945"/>
                      <a:pt x="7830" y="8816"/>
                    </a:cubicBezTo>
                    <a:cubicBezTo>
                      <a:pt x="8710" y="8178"/>
                      <a:pt x="7888" y="7123"/>
                      <a:pt x="6900" y="6271"/>
                    </a:cubicBezTo>
                    <a:lnTo>
                      <a:pt x="6900" y="6271"/>
                    </a:lnTo>
                    <a:cubicBezTo>
                      <a:pt x="7548" y="6656"/>
                      <a:pt x="8238" y="6971"/>
                      <a:pt x="8770" y="6971"/>
                    </a:cubicBezTo>
                    <a:cubicBezTo>
                      <a:pt x="9161" y="6971"/>
                      <a:pt x="9467" y="6802"/>
                      <a:pt x="9610" y="6368"/>
                    </a:cubicBezTo>
                    <a:cubicBezTo>
                      <a:pt x="9939" y="5352"/>
                      <a:pt x="8691" y="4984"/>
                      <a:pt x="7413" y="4868"/>
                    </a:cubicBezTo>
                    <a:cubicBezTo>
                      <a:pt x="8691" y="4752"/>
                      <a:pt x="9930" y="4384"/>
                      <a:pt x="9601" y="3368"/>
                    </a:cubicBezTo>
                    <a:cubicBezTo>
                      <a:pt x="9461" y="2929"/>
                      <a:pt x="9155" y="2758"/>
                      <a:pt x="8763" y="2758"/>
                    </a:cubicBezTo>
                    <a:cubicBezTo>
                      <a:pt x="8231" y="2758"/>
                      <a:pt x="7542" y="3074"/>
                      <a:pt x="6900" y="3465"/>
                    </a:cubicBezTo>
                    <a:lnTo>
                      <a:pt x="6900" y="3465"/>
                    </a:lnTo>
                    <a:cubicBezTo>
                      <a:pt x="7888" y="2603"/>
                      <a:pt x="8700" y="1558"/>
                      <a:pt x="7830" y="919"/>
                    </a:cubicBezTo>
                    <a:cubicBezTo>
                      <a:pt x="7653" y="794"/>
                      <a:pt x="7481" y="737"/>
                      <a:pt x="7316" y="737"/>
                    </a:cubicBezTo>
                    <a:cubicBezTo>
                      <a:pt x="6669" y="737"/>
                      <a:pt x="6121" y="1604"/>
                      <a:pt x="5720" y="2545"/>
                    </a:cubicBezTo>
                    <a:cubicBezTo>
                      <a:pt x="6000" y="1297"/>
                      <a:pt x="6039" y="0"/>
                      <a:pt x="496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8" name="Google Shape;2418;p20"/>
              <p:cNvSpPr/>
              <p:nvPr/>
            </p:nvSpPr>
            <p:spPr>
              <a:xfrm rot="-5400000">
                <a:off x="313191" y="1540136"/>
                <a:ext cx="54681" cy="54450"/>
              </a:xfrm>
              <a:custGeom>
                <a:rect b="b" l="l" r="r" t="t"/>
                <a:pathLst>
                  <a:path extrusionOk="0" h="2227" w="2236">
                    <a:moveTo>
                      <a:pt x="1113" y="1"/>
                    </a:moveTo>
                    <a:cubicBezTo>
                      <a:pt x="503" y="1"/>
                      <a:pt x="0" y="495"/>
                      <a:pt x="0" y="1114"/>
                    </a:cubicBezTo>
                    <a:cubicBezTo>
                      <a:pt x="0" y="1733"/>
                      <a:pt x="503" y="2227"/>
                      <a:pt x="1113" y="2227"/>
                    </a:cubicBezTo>
                    <a:cubicBezTo>
                      <a:pt x="1732" y="2227"/>
                      <a:pt x="2236" y="1733"/>
                      <a:pt x="2236" y="1114"/>
                    </a:cubicBezTo>
                    <a:cubicBezTo>
                      <a:pt x="2236" y="495"/>
                      <a:pt x="1732" y="1"/>
                      <a:pt x="111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9" name="Google Shape;2419;p20"/>
              <p:cNvSpPr/>
              <p:nvPr/>
            </p:nvSpPr>
            <p:spPr>
              <a:xfrm flipH="1">
                <a:off x="335692" y="165716"/>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0" name="Google Shape;2420;p20"/>
              <p:cNvSpPr/>
              <p:nvPr/>
            </p:nvSpPr>
            <p:spPr>
              <a:xfrm flipH="1">
                <a:off x="200119" y="149760"/>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1" name="Google Shape;2421;p20"/>
              <p:cNvSpPr/>
              <p:nvPr/>
            </p:nvSpPr>
            <p:spPr>
              <a:xfrm flipH="1">
                <a:off x="200119" y="291907"/>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2" name="Google Shape;2422;p20"/>
              <p:cNvSpPr/>
              <p:nvPr/>
            </p:nvSpPr>
            <p:spPr>
              <a:xfrm flipH="1">
                <a:off x="200119" y="434007"/>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3" name="Google Shape;2423;p20"/>
              <p:cNvSpPr/>
              <p:nvPr/>
            </p:nvSpPr>
            <p:spPr>
              <a:xfrm flipH="1">
                <a:off x="200119" y="871744"/>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4" name="Google Shape;2424;p20"/>
              <p:cNvSpPr/>
              <p:nvPr/>
            </p:nvSpPr>
            <p:spPr>
              <a:xfrm flipH="1">
                <a:off x="200119" y="1013844"/>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5" name="Google Shape;2425;p20"/>
              <p:cNvSpPr/>
              <p:nvPr/>
            </p:nvSpPr>
            <p:spPr>
              <a:xfrm flipH="1">
                <a:off x="200119" y="11564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6" name="Google Shape;2426;p20"/>
              <p:cNvSpPr/>
              <p:nvPr/>
            </p:nvSpPr>
            <p:spPr>
              <a:xfrm flipH="1">
                <a:off x="357357" y="149760"/>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7" name="Google Shape;2427;p20"/>
              <p:cNvSpPr/>
              <p:nvPr/>
            </p:nvSpPr>
            <p:spPr>
              <a:xfrm flipH="1">
                <a:off x="357357" y="291907"/>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8" name="Google Shape;2428;p20"/>
              <p:cNvSpPr/>
              <p:nvPr/>
            </p:nvSpPr>
            <p:spPr>
              <a:xfrm flipH="1">
                <a:off x="357357" y="434007"/>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9" name="Google Shape;2429;p20"/>
              <p:cNvSpPr/>
              <p:nvPr/>
            </p:nvSpPr>
            <p:spPr>
              <a:xfrm flipH="1">
                <a:off x="357357" y="871744"/>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0" name="Google Shape;2430;p20"/>
              <p:cNvSpPr/>
              <p:nvPr/>
            </p:nvSpPr>
            <p:spPr>
              <a:xfrm flipH="1">
                <a:off x="357357" y="1013844"/>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1" name="Google Shape;2431;p20"/>
              <p:cNvSpPr/>
              <p:nvPr/>
            </p:nvSpPr>
            <p:spPr>
              <a:xfrm flipH="1">
                <a:off x="357357" y="11564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2" name="Google Shape;2432;p20"/>
              <p:cNvSpPr/>
              <p:nvPr/>
            </p:nvSpPr>
            <p:spPr>
              <a:xfrm flipH="1">
                <a:off x="244631" y="61941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3" name="Google Shape;2433;p20"/>
              <p:cNvSpPr/>
              <p:nvPr/>
            </p:nvSpPr>
            <p:spPr>
              <a:xfrm flipH="1">
                <a:off x="313212" y="70502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4" name="Google Shape;2434;p20"/>
              <p:cNvSpPr/>
              <p:nvPr/>
            </p:nvSpPr>
            <p:spPr>
              <a:xfrm flipH="1">
                <a:off x="267111" y="71438"/>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5" name="Google Shape;2435;p20"/>
              <p:cNvSpPr/>
              <p:nvPr/>
            </p:nvSpPr>
            <p:spPr>
              <a:xfrm flipH="1">
                <a:off x="267111" y="12803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6" name="Google Shape;2436;p20"/>
              <p:cNvSpPr/>
              <p:nvPr/>
            </p:nvSpPr>
            <p:spPr>
              <a:xfrm flipH="1">
                <a:off x="335692" y="1844316"/>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7" name="Google Shape;2437;p20"/>
              <p:cNvSpPr/>
              <p:nvPr/>
            </p:nvSpPr>
            <p:spPr>
              <a:xfrm flipH="1">
                <a:off x="200119" y="1828360"/>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8" name="Google Shape;2438;p20"/>
              <p:cNvSpPr/>
              <p:nvPr/>
            </p:nvSpPr>
            <p:spPr>
              <a:xfrm flipH="1">
                <a:off x="200119" y="1970507"/>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9" name="Google Shape;2439;p20"/>
              <p:cNvSpPr/>
              <p:nvPr/>
            </p:nvSpPr>
            <p:spPr>
              <a:xfrm flipH="1">
                <a:off x="200119" y="2112607"/>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0" name="Google Shape;2440;p20"/>
              <p:cNvSpPr/>
              <p:nvPr/>
            </p:nvSpPr>
            <p:spPr>
              <a:xfrm flipH="1">
                <a:off x="200119" y="2550344"/>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1" name="Google Shape;2441;p20"/>
              <p:cNvSpPr/>
              <p:nvPr/>
            </p:nvSpPr>
            <p:spPr>
              <a:xfrm flipH="1">
                <a:off x="200119" y="2692444"/>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2" name="Google Shape;2442;p20"/>
              <p:cNvSpPr/>
              <p:nvPr/>
            </p:nvSpPr>
            <p:spPr>
              <a:xfrm flipH="1">
                <a:off x="200119" y="28350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3" name="Google Shape;2443;p20"/>
              <p:cNvSpPr/>
              <p:nvPr/>
            </p:nvSpPr>
            <p:spPr>
              <a:xfrm flipH="1">
                <a:off x="357357" y="1828360"/>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4" name="Google Shape;2444;p20"/>
              <p:cNvSpPr/>
              <p:nvPr/>
            </p:nvSpPr>
            <p:spPr>
              <a:xfrm flipH="1">
                <a:off x="357357" y="1970507"/>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5" name="Google Shape;2445;p20"/>
              <p:cNvSpPr/>
              <p:nvPr/>
            </p:nvSpPr>
            <p:spPr>
              <a:xfrm flipH="1">
                <a:off x="357357" y="2550344"/>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6" name="Google Shape;2446;p20"/>
              <p:cNvSpPr/>
              <p:nvPr/>
            </p:nvSpPr>
            <p:spPr>
              <a:xfrm flipH="1">
                <a:off x="357357" y="2692444"/>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7" name="Google Shape;2447;p20"/>
              <p:cNvSpPr/>
              <p:nvPr/>
            </p:nvSpPr>
            <p:spPr>
              <a:xfrm flipH="1">
                <a:off x="357357" y="28350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8" name="Google Shape;2448;p20"/>
              <p:cNvSpPr/>
              <p:nvPr/>
            </p:nvSpPr>
            <p:spPr>
              <a:xfrm flipH="1">
                <a:off x="244631" y="229801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9" name="Google Shape;2449;p20"/>
              <p:cNvSpPr/>
              <p:nvPr/>
            </p:nvSpPr>
            <p:spPr>
              <a:xfrm flipH="1">
                <a:off x="313212" y="238362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0" name="Google Shape;2450;p20"/>
              <p:cNvSpPr/>
              <p:nvPr/>
            </p:nvSpPr>
            <p:spPr>
              <a:xfrm flipH="1">
                <a:off x="267111" y="1750038"/>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1" name="Google Shape;2451;p20"/>
              <p:cNvSpPr/>
              <p:nvPr/>
            </p:nvSpPr>
            <p:spPr>
              <a:xfrm flipH="1">
                <a:off x="267111" y="29589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2" name="Google Shape;2452;p20"/>
              <p:cNvSpPr/>
              <p:nvPr/>
            </p:nvSpPr>
            <p:spPr>
              <a:xfrm flipH="1">
                <a:off x="335692" y="3859841"/>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3" name="Google Shape;2453;p20"/>
              <p:cNvSpPr/>
              <p:nvPr/>
            </p:nvSpPr>
            <p:spPr>
              <a:xfrm flipH="1">
                <a:off x="200119" y="3843885"/>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4" name="Google Shape;2454;p20"/>
              <p:cNvSpPr/>
              <p:nvPr/>
            </p:nvSpPr>
            <p:spPr>
              <a:xfrm flipH="1">
                <a:off x="200119" y="3986032"/>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5" name="Google Shape;2455;p20"/>
              <p:cNvSpPr/>
              <p:nvPr/>
            </p:nvSpPr>
            <p:spPr>
              <a:xfrm flipH="1">
                <a:off x="200119" y="4128132"/>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6" name="Google Shape;2456;p20"/>
              <p:cNvSpPr/>
              <p:nvPr/>
            </p:nvSpPr>
            <p:spPr>
              <a:xfrm flipH="1">
                <a:off x="200119" y="4565869"/>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7" name="Google Shape;2457;p20"/>
              <p:cNvSpPr/>
              <p:nvPr/>
            </p:nvSpPr>
            <p:spPr>
              <a:xfrm flipH="1">
                <a:off x="200119" y="4707969"/>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8" name="Google Shape;2458;p20"/>
              <p:cNvSpPr/>
              <p:nvPr/>
            </p:nvSpPr>
            <p:spPr>
              <a:xfrm flipH="1">
                <a:off x="200119" y="4850587"/>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9" name="Google Shape;2459;p20"/>
              <p:cNvSpPr/>
              <p:nvPr/>
            </p:nvSpPr>
            <p:spPr>
              <a:xfrm flipH="1">
                <a:off x="357357" y="3843885"/>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0" name="Google Shape;2460;p20"/>
              <p:cNvSpPr/>
              <p:nvPr/>
            </p:nvSpPr>
            <p:spPr>
              <a:xfrm flipH="1">
                <a:off x="357357" y="3986032"/>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1" name="Google Shape;2461;p20"/>
              <p:cNvSpPr/>
              <p:nvPr/>
            </p:nvSpPr>
            <p:spPr>
              <a:xfrm flipH="1">
                <a:off x="357357" y="4128132"/>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2" name="Google Shape;2462;p20"/>
              <p:cNvSpPr/>
              <p:nvPr/>
            </p:nvSpPr>
            <p:spPr>
              <a:xfrm flipH="1">
                <a:off x="357357" y="4565869"/>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3" name="Google Shape;2463;p20"/>
              <p:cNvSpPr/>
              <p:nvPr/>
            </p:nvSpPr>
            <p:spPr>
              <a:xfrm flipH="1">
                <a:off x="357357" y="4707969"/>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4" name="Google Shape;2464;p20"/>
              <p:cNvSpPr/>
              <p:nvPr/>
            </p:nvSpPr>
            <p:spPr>
              <a:xfrm flipH="1">
                <a:off x="357357" y="4850587"/>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5" name="Google Shape;2465;p20"/>
              <p:cNvSpPr/>
              <p:nvPr/>
            </p:nvSpPr>
            <p:spPr>
              <a:xfrm flipH="1">
                <a:off x="244631" y="4313535"/>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6" name="Google Shape;2466;p20"/>
              <p:cNvSpPr/>
              <p:nvPr/>
            </p:nvSpPr>
            <p:spPr>
              <a:xfrm flipH="1">
                <a:off x="313212" y="4399152"/>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7" name="Google Shape;2467;p20"/>
              <p:cNvSpPr/>
              <p:nvPr/>
            </p:nvSpPr>
            <p:spPr>
              <a:xfrm flipH="1">
                <a:off x="267111" y="3765563"/>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8" name="Google Shape;2468;p20"/>
              <p:cNvSpPr/>
              <p:nvPr/>
            </p:nvSpPr>
            <p:spPr>
              <a:xfrm flipH="1">
                <a:off x="267111" y="4974471"/>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469" name="Google Shape;2469;p2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solidFill>
                  <a:schemeClr val="accent4"/>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470" name="Google Shape;2470;p20"/>
          <p:cNvSpPr txBox="1"/>
          <p:nvPr>
            <p:ph idx="1" type="subTitle"/>
          </p:nvPr>
        </p:nvSpPr>
        <p:spPr>
          <a:xfrm>
            <a:off x="4800612" y="1817875"/>
            <a:ext cx="2652600" cy="12702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400">
                <a:solidFill>
                  <a:schemeClr val="lt2"/>
                </a:solidFill>
                <a:latin typeface="Rye"/>
                <a:ea typeface="Rye"/>
                <a:cs typeface="Rye"/>
                <a:sym typeface="Rye"/>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471" name="Google Shape;2471;p20"/>
          <p:cNvSpPr txBox="1"/>
          <p:nvPr>
            <p:ph idx="2" type="subTitle"/>
          </p:nvPr>
        </p:nvSpPr>
        <p:spPr>
          <a:xfrm>
            <a:off x="4800612" y="2988700"/>
            <a:ext cx="2652600" cy="1048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472" name="Google Shape;2472;p20"/>
          <p:cNvSpPr txBox="1"/>
          <p:nvPr>
            <p:ph idx="3" type="subTitle"/>
          </p:nvPr>
        </p:nvSpPr>
        <p:spPr>
          <a:xfrm>
            <a:off x="1700613" y="1817875"/>
            <a:ext cx="2652300" cy="12702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400">
                <a:solidFill>
                  <a:schemeClr val="lt2"/>
                </a:solidFill>
                <a:latin typeface="Rye"/>
                <a:ea typeface="Rye"/>
                <a:cs typeface="Rye"/>
                <a:sym typeface="Rye"/>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473" name="Google Shape;2473;p20"/>
          <p:cNvSpPr txBox="1"/>
          <p:nvPr>
            <p:ph idx="4" type="subTitle"/>
          </p:nvPr>
        </p:nvSpPr>
        <p:spPr>
          <a:xfrm>
            <a:off x="1700613" y="2988625"/>
            <a:ext cx="2652300" cy="1048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2474" name="Shape 2474"/>
        <p:cNvGrpSpPr/>
        <p:nvPr/>
      </p:nvGrpSpPr>
      <p:grpSpPr>
        <a:xfrm>
          <a:off x="0" y="0"/>
          <a:ext cx="0" cy="0"/>
          <a:chOff x="0" y="0"/>
          <a:chExt cx="0" cy="0"/>
        </a:xfrm>
      </p:grpSpPr>
      <p:grpSp>
        <p:nvGrpSpPr>
          <p:cNvPr id="2475" name="Google Shape;2475;p21"/>
          <p:cNvGrpSpPr/>
          <p:nvPr/>
        </p:nvGrpSpPr>
        <p:grpSpPr>
          <a:xfrm>
            <a:off x="0" y="71438"/>
            <a:ext cx="9144000" cy="5009642"/>
            <a:chOff x="0" y="71438"/>
            <a:chExt cx="9144000" cy="5009642"/>
          </a:xfrm>
        </p:grpSpPr>
        <p:cxnSp>
          <p:nvCxnSpPr>
            <p:cNvPr id="2476" name="Google Shape;2476;p21"/>
            <p:cNvCxnSpPr/>
            <p:nvPr/>
          </p:nvCxnSpPr>
          <p:spPr>
            <a:xfrm flipH="1" rot="10800000">
              <a:off x="0" y="190425"/>
              <a:ext cx="9144000" cy="19200"/>
            </a:xfrm>
            <a:prstGeom prst="straightConnector1">
              <a:avLst/>
            </a:prstGeom>
            <a:noFill/>
            <a:ln cap="flat" cmpd="sng" w="19050">
              <a:solidFill>
                <a:schemeClr val="accent4"/>
              </a:solidFill>
              <a:prstDash val="lgDashDot"/>
              <a:round/>
              <a:headEnd len="med" w="med" type="none"/>
              <a:tailEnd len="med" w="med" type="none"/>
            </a:ln>
          </p:spPr>
        </p:cxnSp>
        <p:cxnSp>
          <p:nvCxnSpPr>
            <p:cNvPr id="2477" name="Google Shape;2477;p21"/>
            <p:cNvCxnSpPr/>
            <p:nvPr/>
          </p:nvCxnSpPr>
          <p:spPr>
            <a:xfrm flipH="1" rot="10800000">
              <a:off x="0" y="4933875"/>
              <a:ext cx="9144000" cy="19200"/>
            </a:xfrm>
            <a:prstGeom prst="straightConnector1">
              <a:avLst/>
            </a:prstGeom>
            <a:noFill/>
            <a:ln cap="flat" cmpd="sng" w="19050">
              <a:solidFill>
                <a:schemeClr val="accent4"/>
              </a:solidFill>
              <a:prstDash val="lgDashDot"/>
              <a:round/>
              <a:headEnd len="med" w="med" type="none"/>
              <a:tailEnd len="med" w="med" type="none"/>
            </a:ln>
          </p:spPr>
        </p:cxnSp>
        <p:grpSp>
          <p:nvGrpSpPr>
            <p:cNvPr id="2478" name="Google Shape;2478;p21"/>
            <p:cNvGrpSpPr/>
            <p:nvPr/>
          </p:nvGrpSpPr>
          <p:grpSpPr>
            <a:xfrm>
              <a:off x="53076" y="71438"/>
              <a:ext cx="560396" cy="5009642"/>
              <a:chOff x="53076" y="71438"/>
              <a:chExt cx="560396" cy="5009642"/>
            </a:xfrm>
          </p:grpSpPr>
          <p:sp>
            <p:nvSpPr>
              <p:cNvPr id="2479" name="Google Shape;2479;p21"/>
              <p:cNvSpPr/>
              <p:nvPr/>
            </p:nvSpPr>
            <p:spPr>
              <a:xfrm rot="-8789289">
                <a:off x="196810" y="3323895"/>
                <a:ext cx="165823" cy="163266"/>
              </a:xfrm>
              <a:custGeom>
                <a:rect b="b" l="l" r="r" t="t"/>
                <a:pathLst>
                  <a:path extrusionOk="0" h="7709" w="7830">
                    <a:moveTo>
                      <a:pt x="3576" y="1"/>
                    </a:moveTo>
                    <a:cubicBezTo>
                      <a:pt x="2620" y="1"/>
                      <a:pt x="1595" y="287"/>
                      <a:pt x="658" y="876"/>
                    </a:cubicBezTo>
                    <a:cubicBezTo>
                      <a:pt x="417" y="1031"/>
                      <a:pt x="204" y="1186"/>
                      <a:pt x="0" y="1360"/>
                    </a:cubicBezTo>
                    <a:lnTo>
                      <a:pt x="4017" y="7708"/>
                    </a:lnTo>
                    <a:cubicBezTo>
                      <a:pt x="4259" y="7602"/>
                      <a:pt x="4500" y="7476"/>
                      <a:pt x="4733" y="7331"/>
                    </a:cubicBezTo>
                    <a:cubicBezTo>
                      <a:pt x="6949" y="5928"/>
                      <a:pt x="7830" y="3344"/>
                      <a:pt x="6707" y="1563"/>
                    </a:cubicBezTo>
                    <a:cubicBezTo>
                      <a:pt x="6059" y="535"/>
                      <a:pt x="4882" y="1"/>
                      <a:pt x="357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0" name="Google Shape;2480;p21"/>
              <p:cNvSpPr/>
              <p:nvPr/>
            </p:nvSpPr>
            <p:spPr>
              <a:xfrm rot="-8789289">
                <a:off x="196450" y="3355174"/>
                <a:ext cx="95322" cy="113263"/>
              </a:xfrm>
              <a:custGeom>
                <a:rect b="b" l="l" r="r" t="t"/>
                <a:pathLst>
                  <a:path extrusionOk="0" h="5348" w="4501">
                    <a:moveTo>
                      <a:pt x="668" y="0"/>
                    </a:moveTo>
                    <a:cubicBezTo>
                      <a:pt x="568" y="0"/>
                      <a:pt x="469" y="4"/>
                      <a:pt x="368" y="10"/>
                    </a:cubicBezTo>
                    <a:cubicBezTo>
                      <a:pt x="97" y="397"/>
                      <a:pt x="1" y="755"/>
                      <a:pt x="146" y="987"/>
                    </a:cubicBezTo>
                    <a:cubicBezTo>
                      <a:pt x="260" y="1161"/>
                      <a:pt x="484" y="1242"/>
                      <a:pt x="783" y="1242"/>
                    </a:cubicBezTo>
                    <a:cubicBezTo>
                      <a:pt x="968" y="1242"/>
                      <a:pt x="1181" y="1211"/>
                      <a:pt x="1414" y="1152"/>
                    </a:cubicBezTo>
                    <a:lnTo>
                      <a:pt x="1414" y="1152"/>
                    </a:lnTo>
                    <a:cubicBezTo>
                      <a:pt x="1007" y="1636"/>
                      <a:pt x="843" y="2081"/>
                      <a:pt x="1017" y="2361"/>
                    </a:cubicBezTo>
                    <a:cubicBezTo>
                      <a:pt x="1126" y="2531"/>
                      <a:pt x="1356" y="2613"/>
                      <a:pt x="1663" y="2613"/>
                    </a:cubicBezTo>
                    <a:cubicBezTo>
                      <a:pt x="1846" y="2613"/>
                      <a:pt x="2056" y="2584"/>
                      <a:pt x="2285" y="2526"/>
                    </a:cubicBezTo>
                    <a:lnTo>
                      <a:pt x="2285" y="2526"/>
                    </a:lnTo>
                    <a:cubicBezTo>
                      <a:pt x="1878" y="3010"/>
                      <a:pt x="1714" y="3455"/>
                      <a:pt x="1888" y="3736"/>
                    </a:cubicBezTo>
                    <a:cubicBezTo>
                      <a:pt x="1995" y="3903"/>
                      <a:pt x="2221" y="3985"/>
                      <a:pt x="2521" y="3985"/>
                    </a:cubicBezTo>
                    <a:cubicBezTo>
                      <a:pt x="2707" y="3985"/>
                      <a:pt x="2922" y="3953"/>
                      <a:pt x="3156" y="3890"/>
                    </a:cubicBezTo>
                    <a:lnTo>
                      <a:pt x="3156" y="3890"/>
                    </a:lnTo>
                    <a:cubicBezTo>
                      <a:pt x="3059" y="5110"/>
                      <a:pt x="2662" y="5032"/>
                      <a:pt x="2759" y="5100"/>
                    </a:cubicBezTo>
                    <a:cubicBezTo>
                      <a:pt x="2918" y="5244"/>
                      <a:pt x="3137" y="5347"/>
                      <a:pt x="3454" y="5347"/>
                    </a:cubicBezTo>
                    <a:cubicBezTo>
                      <a:pt x="3540" y="5347"/>
                      <a:pt x="3634" y="5339"/>
                      <a:pt x="3736" y="5323"/>
                    </a:cubicBezTo>
                    <a:cubicBezTo>
                      <a:pt x="4423" y="4074"/>
                      <a:pt x="4501" y="2661"/>
                      <a:pt x="3804" y="1558"/>
                    </a:cubicBezTo>
                    <a:cubicBezTo>
                      <a:pt x="3156" y="533"/>
                      <a:pt x="1974" y="0"/>
                      <a:pt x="66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1" name="Google Shape;2481;p21"/>
              <p:cNvSpPr/>
              <p:nvPr/>
            </p:nvSpPr>
            <p:spPr>
              <a:xfrm rot="-8789289">
                <a:off x="154343" y="3173604"/>
                <a:ext cx="357864" cy="474696"/>
              </a:xfrm>
              <a:custGeom>
                <a:rect b="b" l="l" r="r" t="t"/>
                <a:pathLst>
                  <a:path extrusionOk="0" h="22414" w="16898">
                    <a:moveTo>
                      <a:pt x="5149" y="1"/>
                    </a:moveTo>
                    <a:cubicBezTo>
                      <a:pt x="3436" y="649"/>
                      <a:pt x="1723" y="1288"/>
                      <a:pt x="0" y="1927"/>
                    </a:cubicBezTo>
                    <a:cubicBezTo>
                      <a:pt x="1888" y="10027"/>
                      <a:pt x="6446" y="17236"/>
                      <a:pt x="12959" y="22414"/>
                    </a:cubicBezTo>
                    <a:cubicBezTo>
                      <a:pt x="14265" y="21136"/>
                      <a:pt x="15581" y="19859"/>
                      <a:pt x="16897" y="18591"/>
                    </a:cubicBezTo>
                    <a:cubicBezTo>
                      <a:pt x="10975" y="13898"/>
                      <a:pt x="6842" y="7365"/>
                      <a:pt x="51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2" name="Google Shape;2482;p21"/>
              <p:cNvSpPr/>
              <p:nvPr/>
            </p:nvSpPr>
            <p:spPr>
              <a:xfrm rot="-8789289">
                <a:off x="196167" y="3186196"/>
                <a:ext cx="318113" cy="455212"/>
              </a:xfrm>
              <a:custGeom>
                <a:rect b="b" l="l" r="r" t="t"/>
                <a:pathLst>
                  <a:path extrusionOk="0" h="21494" w="15021">
                    <a:moveTo>
                      <a:pt x="2700" y="0"/>
                    </a:moveTo>
                    <a:lnTo>
                      <a:pt x="2700" y="0"/>
                    </a:lnTo>
                    <a:cubicBezTo>
                      <a:pt x="1800" y="339"/>
                      <a:pt x="900" y="668"/>
                      <a:pt x="0" y="1007"/>
                    </a:cubicBezTo>
                    <a:cubicBezTo>
                      <a:pt x="1888" y="9107"/>
                      <a:pt x="6446" y="16316"/>
                      <a:pt x="12959" y="21494"/>
                    </a:cubicBezTo>
                    <a:cubicBezTo>
                      <a:pt x="13646" y="20826"/>
                      <a:pt x="14333" y="20149"/>
                      <a:pt x="15020" y="19481"/>
                    </a:cubicBezTo>
                    <a:lnTo>
                      <a:pt x="15020" y="19481"/>
                    </a:lnTo>
                    <a:cubicBezTo>
                      <a:pt x="14159" y="19800"/>
                      <a:pt x="13297" y="20110"/>
                      <a:pt x="12426" y="20410"/>
                    </a:cubicBezTo>
                    <a:cubicBezTo>
                      <a:pt x="12814" y="19433"/>
                      <a:pt x="13220" y="18465"/>
                      <a:pt x="13646" y="17507"/>
                    </a:cubicBezTo>
                    <a:lnTo>
                      <a:pt x="13646" y="17507"/>
                    </a:lnTo>
                    <a:cubicBezTo>
                      <a:pt x="12572" y="17855"/>
                      <a:pt x="11488" y="18194"/>
                      <a:pt x="10394" y="18504"/>
                    </a:cubicBezTo>
                    <a:cubicBezTo>
                      <a:pt x="10839" y="17536"/>
                      <a:pt x="11294" y="16578"/>
                      <a:pt x="11778" y="15629"/>
                    </a:cubicBezTo>
                    <a:lnTo>
                      <a:pt x="11778" y="15629"/>
                    </a:lnTo>
                    <a:cubicBezTo>
                      <a:pt x="10704" y="15929"/>
                      <a:pt x="9610" y="16210"/>
                      <a:pt x="8517" y="16471"/>
                    </a:cubicBezTo>
                    <a:cubicBezTo>
                      <a:pt x="9010" y="15513"/>
                      <a:pt x="9523" y="14565"/>
                      <a:pt x="10065" y="13636"/>
                    </a:cubicBezTo>
                    <a:lnTo>
                      <a:pt x="10065" y="13636"/>
                    </a:lnTo>
                    <a:cubicBezTo>
                      <a:pt x="8981" y="13878"/>
                      <a:pt x="7888" y="14110"/>
                      <a:pt x="6794" y="14313"/>
                    </a:cubicBezTo>
                    <a:cubicBezTo>
                      <a:pt x="7346" y="13365"/>
                      <a:pt x="7917" y="12436"/>
                      <a:pt x="8497" y="11526"/>
                    </a:cubicBezTo>
                    <a:lnTo>
                      <a:pt x="8497" y="11526"/>
                    </a:lnTo>
                    <a:cubicBezTo>
                      <a:pt x="7413" y="11720"/>
                      <a:pt x="6330" y="11884"/>
                      <a:pt x="5236" y="12039"/>
                    </a:cubicBezTo>
                    <a:cubicBezTo>
                      <a:pt x="5836" y="11110"/>
                      <a:pt x="6455" y="10200"/>
                      <a:pt x="7094" y="9300"/>
                    </a:cubicBezTo>
                    <a:lnTo>
                      <a:pt x="7094" y="9300"/>
                    </a:lnTo>
                    <a:cubicBezTo>
                      <a:pt x="6020" y="9445"/>
                      <a:pt x="4936" y="9562"/>
                      <a:pt x="3842" y="9649"/>
                    </a:cubicBezTo>
                    <a:cubicBezTo>
                      <a:pt x="4500" y="8749"/>
                      <a:pt x="5168" y="7858"/>
                      <a:pt x="5855" y="6987"/>
                    </a:cubicBezTo>
                    <a:lnTo>
                      <a:pt x="5855" y="6987"/>
                    </a:lnTo>
                    <a:cubicBezTo>
                      <a:pt x="4791" y="7074"/>
                      <a:pt x="3707" y="7132"/>
                      <a:pt x="2633" y="7171"/>
                    </a:cubicBezTo>
                    <a:cubicBezTo>
                      <a:pt x="3339" y="6291"/>
                      <a:pt x="4055" y="5429"/>
                      <a:pt x="4791" y="4578"/>
                    </a:cubicBezTo>
                    <a:lnTo>
                      <a:pt x="4791" y="4578"/>
                    </a:lnTo>
                    <a:cubicBezTo>
                      <a:pt x="4103" y="4596"/>
                      <a:pt x="3416" y="4607"/>
                      <a:pt x="2729" y="4607"/>
                    </a:cubicBezTo>
                    <a:cubicBezTo>
                      <a:pt x="2351" y="4607"/>
                      <a:pt x="1974" y="4604"/>
                      <a:pt x="1597" y="4597"/>
                    </a:cubicBezTo>
                    <a:cubicBezTo>
                      <a:pt x="2352" y="3745"/>
                      <a:pt x="3117" y="2913"/>
                      <a:pt x="3900" y="2090"/>
                    </a:cubicBezTo>
                    <a:cubicBezTo>
                      <a:pt x="2846" y="2071"/>
                      <a:pt x="1800" y="2023"/>
                      <a:pt x="755" y="1945"/>
                    </a:cubicBezTo>
                    <a:cubicBezTo>
                      <a:pt x="1394" y="1287"/>
                      <a:pt x="2042" y="639"/>
                      <a:pt x="27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3" name="Google Shape;2483;p21"/>
              <p:cNvSpPr/>
              <p:nvPr/>
            </p:nvSpPr>
            <p:spPr>
              <a:xfrm rot="-5400000">
                <a:off x="214017" y="1448216"/>
                <a:ext cx="243083" cy="238290"/>
              </a:xfrm>
              <a:custGeom>
                <a:rect b="b" l="l" r="r" t="t"/>
                <a:pathLst>
                  <a:path extrusionOk="0" h="9746" w="9940">
                    <a:moveTo>
                      <a:pt x="4965" y="0"/>
                    </a:moveTo>
                    <a:cubicBezTo>
                      <a:pt x="3900" y="0"/>
                      <a:pt x="3939" y="1326"/>
                      <a:pt x="4229" y="2603"/>
                    </a:cubicBezTo>
                    <a:cubicBezTo>
                      <a:pt x="3821" y="1647"/>
                      <a:pt x="3264" y="751"/>
                      <a:pt x="2614" y="751"/>
                    </a:cubicBezTo>
                    <a:cubicBezTo>
                      <a:pt x="2448" y="751"/>
                      <a:pt x="2277" y="809"/>
                      <a:pt x="2100" y="939"/>
                    </a:cubicBezTo>
                    <a:cubicBezTo>
                      <a:pt x="1229" y="1568"/>
                      <a:pt x="2023" y="2594"/>
                      <a:pt x="2991" y="3436"/>
                    </a:cubicBezTo>
                    <a:cubicBezTo>
                      <a:pt x="2362" y="3060"/>
                      <a:pt x="1695" y="2761"/>
                      <a:pt x="1177" y="2761"/>
                    </a:cubicBezTo>
                    <a:cubicBezTo>
                      <a:pt x="786" y="2761"/>
                      <a:pt x="481" y="2931"/>
                      <a:pt x="339" y="3368"/>
                    </a:cubicBezTo>
                    <a:cubicBezTo>
                      <a:pt x="0" y="4394"/>
                      <a:pt x="1278" y="4761"/>
                      <a:pt x="2584" y="4878"/>
                    </a:cubicBezTo>
                    <a:cubicBezTo>
                      <a:pt x="1278" y="4994"/>
                      <a:pt x="0" y="5352"/>
                      <a:pt x="339" y="6387"/>
                    </a:cubicBezTo>
                    <a:cubicBezTo>
                      <a:pt x="480" y="6821"/>
                      <a:pt x="783" y="6991"/>
                      <a:pt x="1171" y="6991"/>
                    </a:cubicBezTo>
                    <a:cubicBezTo>
                      <a:pt x="1691" y="6991"/>
                      <a:pt x="2363" y="6687"/>
                      <a:pt x="3000" y="6310"/>
                    </a:cubicBezTo>
                    <a:lnTo>
                      <a:pt x="3000" y="6310"/>
                    </a:lnTo>
                    <a:cubicBezTo>
                      <a:pt x="2033" y="7152"/>
                      <a:pt x="1239" y="8187"/>
                      <a:pt x="2110" y="8816"/>
                    </a:cubicBezTo>
                    <a:cubicBezTo>
                      <a:pt x="2285" y="8942"/>
                      <a:pt x="2454" y="8999"/>
                      <a:pt x="2618" y="8999"/>
                    </a:cubicBezTo>
                    <a:cubicBezTo>
                      <a:pt x="3270" y="8999"/>
                      <a:pt x="3827" y="8101"/>
                      <a:pt x="4229" y="7142"/>
                    </a:cubicBezTo>
                    <a:lnTo>
                      <a:pt x="4229" y="7142"/>
                    </a:lnTo>
                    <a:cubicBezTo>
                      <a:pt x="3939" y="8410"/>
                      <a:pt x="3891" y="9745"/>
                      <a:pt x="4975" y="9745"/>
                    </a:cubicBezTo>
                    <a:cubicBezTo>
                      <a:pt x="6049" y="9736"/>
                      <a:pt x="6010" y="8449"/>
                      <a:pt x="5729" y="7190"/>
                    </a:cubicBezTo>
                    <a:lnTo>
                      <a:pt x="5729" y="7190"/>
                    </a:lnTo>
                    <a:cubicBezTo>
                      <a:pt x="6130" y="8130"/>
                      <a:pt x="6678" y="9002"/>
                      <a:pt x="7319" y="9002"/>
                    </a:cubicBezTo>
                    <a:cubicBezTo>
                      <a:pt x="7483" y="9002"/>
                      <a:pt x="7654" y="8945"/>
                      <a:pt x="7830" y="8816"/>
                    </a:cubicBezTo>
                    <a:cubicBezTo>
                      <a:pt x="8710" y="8178"/>
                      <a:pt x="7888" y="7123"/>
                      <a:pt x="6900" y="6271"/>
                    </a:cubicBezTo>
                    <a:lnTo>
                      <a:pt x="6900" y="6271"/>
                    </a:lnTo>
                    <a:cubicBezTo>
                      <a:pt x="7548" y="6656"/>
                      <a:pt x="8238" y="6971"/>
                      <a:pt x="8770" y="6971"/>
                    </a:cubicBezTo>
                    <a:cubicBezTo>
                      <a:pt x="9161" y="6971"/>
                      <a:pt x="9467" y="6802"/>
                      <a:pt x="9610" y="6368"/>
                    </a:cubicBezTo>
                    <a:cubicBezTo>
                      <a:pt x="9939" y="5352"/>
                      <a:pt x="8691" y="4984"/>
                      <a:pt x="7413" y="4868"/>
                    </a:cubicBezTo>
                    <a:cubicBezTo>
                      <a:pt x="8691" y="4752"/>
                      <a:pt x="9930" y="4384"/>
                      <a:pt x="9601" y="3368"/>
                    </a:cubicBezTo>
                    <a:cubicBezTo>
                      <a:pt x="9461" y="2929"/>
                      <a:pt x="9155" y="2758"/>
                      <a:pt x="8763" y="2758"/>
                    </a:cubicBezTo>
                    <a:cubicBezTo>
                      <a:pt x="8231" y="2758"/>
                      <a:pt x="7542" y="3074"/>
                      <a:pt x="6900" y="3465"/>
                    </a:cubicBezTo>
                    <a:lnTo>
                      <a:pt x="6900" y="3465"/>
                    </a:lnTo>
                    <a:cubicBezTo>
                      <a:pt x="7888" y="2603"/>
                      <a:pt x="8700" y="1558"/>
                      <a:pt x="7830" y="919"/>
                    </a:cubicBezTo>
                    <a:cubicBezTo>
                      <a:pt x="7653" y="794"/>
                      <a:pt x="7481" y="737"/>
                      <a:pt x="7316" y="737"/>
                    </a:cubicBezTo>
                    <a:cubicBezTo>
                      <a:pt x="6669" y="737"/>
                      <a:pt x="6121" y="1604"/>
                      <a:pt x="5720" y="2545"/>
                    </a:cubicBezTo>
                    <a:cubicBezTo>
                      <a:pt x="6000" y="1297"/>
                      <a:pt x="6039" y="0"/>
                      <a:pt x="496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4" name="Google Shape;2484;p21"/>
              <p:cNvSpPr/>
              <p:nvPr/>
            </p:nvSpPr>
            <p:spPr>
              <a:xfrm rot="-5400000">
                <a:off x="313191" y="1540136"/>
                <a:ext cx="54681" cy="54450"/>
              </a:xfrm>
              <a:custGeom>
                <a:rect b="b" l="l" r="r" t="t"/>
                <a:pathLst>
                  <a:path extrusionOk="0" h="2227" w="2236">
                    <a:moveTo>
                      <a:pt x="1113" y="1"/>
                    </a:moveTo>
                    <a:cubicBezTo>
                      <a:pt x="503" y="1"/>
                      <a:pt x="0" y="495"/>
                      <a:pt x="0" y="1114"/>
                    </a:cubicBezTo>
                    <a:cubicBezTo>
                      <a:pt x="0" y="1733"/>
                      <a:pt x="503" y="2227"/>
                      <a:pt x="1113" y="2227"/>
                    </a:cubicBezTo>
                    <a:cubicBezTo>
                      <a:pt x="1732" y="2227"/>
                      <a:pt x="2236" y="1733"/>
                      <a:pt x="2236" y="1114"/>
                    </a:cubicBezTo>
                    <a:cubicBezTo>
                      <a:pt x="2236" y="495"/>
                      <a:pt x="1732" y="1"/>
                      <a:pt x="111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5" name="Google Shape;2485;p21"/>
              <p:cNvSpPr/>
              <p:nvPr/>
            </p:nvSpPr>
            <p:spPr>
              <a:xfrm flipH="1">
                <a:off x="335692" y="165716"/>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6" name="Google Shape;2486;p21"/>
              <p:cNvSpPr/>
              <p:nvPr/>
            </p:nvSpPr>
            <p:spPr>
              <a:xfrm flipH="1">
                <a:off x="200119" y="149760"/>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7" name="Google Shape;2487;p21"/>
              <p:cNvSpPr/>
              <p:nvPr/>
            </p:nvSpPr>
            <p:spPr>
              <a:xfrm flipH="1">
                <a:off x="200119" y="291907"/>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8" name="Google Shape;2488;p21"/>
              <p:cNvSpPr/>
              <p:nvPr/>
            </p:nvSpPr>
            <p:spPr>
              <a:xfrm flipH="1">
                <a:off x="200119" y="434007"/>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9" name="Google Shape;2489;p21"/>
              <p:cNvSpPr/>
              <p:nvPr/>
            </p:nvSpPr>
            <p:spPr>
              <a:xfrm flipH="1">
                <a:off x="200119" y="871744"/>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0" name="Google Shape;2490;p21"/>
              <p:cNvSpPr/>
              <p:nvPr/>
            </p:nvSpPr>
            <p:spPr>
              <a:xfrm flipH="1">
                <a:off x="200119" y="1013844"/>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1" name="Google Shape;2491;p21"/>
              <p:cNvSpPr/>
              <p:nvPr/>
            </p:nvSpPr>
            <p:spPr>
              <a:xfrm flipH="1">
                <a:off x="200119" y="11564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2" name="Google Shape;2492;p21"/>
              <p:cNvSpPr/>
              <p:nvPr/>
            </p:nvSpPr>
            <p:spPr>
              <a:xfrm flipH="1">
                <a:off x="357357" y="149760"/>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3" name="Google Shape;2493;p21"/>
              <p:cNvSpPr/>
              <p:nvPr/>
            </p:nvSpPr>
            <p:spPr>
              <a:xfrm flipH="1">
                <a:off x="357357" y="291907"/>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4" name="Google Shape;2494;p21"/>
              <p:cNvSpPr/>
              <p:nvPr/>
            </p:nvSpPr>
            <p:spPr>
              <a:xfrm flipH="1">
                <a:off x="357357" y="434007"/>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5" name="Google Shape;2495;p21"/>
              <p:cNvSpPr/>
              <p:nvPr/>
            </p:nvSpPr>
            <p:spPr>
              <a:xfrm flipH="1">
                <a:off x="357357" y="871744"/>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6" name="Google Shape;2496;p21"/>
              <p:cNvSpPr/>
              <p:nvPr/>
            </p:nvSpPr>
            <p:spPr>
              <a:xfrm flipH="1">
                <a:off x="357357" y="1013844"/>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7" name="Google Shape;2497;p21"/>
              <p:cNvSpPr/>
              <p:nvPr/>
            </p:nvSpPr>
            <p:spPr>
              <a:xfrm flipH="1">
                <a:off x="357357" y="11564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8" name="Google Shape;2498;p21"/>
              <p:cNvSpPr/>
              <p:nvPr/>
            </p:nvSpPr>
            <p:spPr>
              <a:xfrm flipH="1">
                <a:off x="244631" y="61941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9" name="Google Shape;2499;p21"/>
              <p:cNvSpPr/>
              <p:nvPr/>
            </p:nvSpPr>
            <p:spPr>
              <a:xfrm flipH="1">
                <a:off x="313212" y="70502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0" name="Google Shape;2500;p21"/>
              <p:cNvSpPr/>
              <p:nvPr/>
            </p:nvSpPr>
            <p:spPr>
              <a:xfrm flipH="1">
                <a:off x="267111" y="71438"/>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1" name="Google Shape;2501;p21"/>
              <p:cNvSpPr/>
              <p:nvPr/>
            </p:nvSpPr>
            <p:spPr>
              <a:xfrm flipH="1">
                <a:off x="267111" y="12803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2" name="Google Shape;2502;p21"/>
              <p:cNvSpPr/>
              <p:nvPr/>
            </p:nvSpPr>
            <p:spPr>
              <a:xfrm flipH="1">
                <a:off x="335692" y="1844316"/>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3" name="Google Shape;2503;p21"/>
              <p:cNvSpPr/>
              <p:nvPr/>
            </p:nvSpPr>
            <p:spPr>
              <a:xfrm flipH="1">
                <a:off x="200119" y="1828360"/>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4" name="Google Shape;2504;p21"/>
              <p:cNvSpPr/>
              <p:nvPr/>
            </p:nvSpPr>
            <p:spPr>
              <a:xfrm flipH="1">
                <a:off x="200119" y="1970507"/>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5" name="Google Shape;2505;p21"/>
              <p:cNvSpPr/>
              <p:nvPr/>
            </p:nvSpPr>
            <p:spPr>
              <a:xfrm flipH="1">
                <a:off x="200119" y="2112607"/>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6" name="Google Shape;2506;p21"/>
              <p:cNvSpPr/>
              <p:nvPr/>
            </p:nvSpPr>
            <p:spPr>
              <a:xfrm flipH="1">
                <a:off x="200119" y="2550344"/>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7" name="Google Shape;2507;p21"/>
              <p:cNvSpPr/>
              <p:nvPr/>
            </p:nvSpPr>
            <p:spPr>
              <a:xfrm flipH="1">
                <a:off x="200119" y="2692444"/>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8" name="Google Shape;2508;p21"/>
              <p:cNvSpPr/>
              <p:nvPr/>
            </p:nvSpPr>
            <p:spPr>
              <a:xfrm flipH="1">
                <a:off x="200119" y="28350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9" name="Google Shape;2509;p21"/>
              <p:cNvSpPr/>
              <p:nvPr/>
            </p:nvSpPr>
            <p:spPr>
              <a:xfrm flipH="1">
                <a:off x="357357" y="1828360"/>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0" name="Google Shape;2510;p21"/>
              <p:cNvSpPr/>
              <p:nvPr/>
            </p:nvSpPr>
            <p:spPr>
              <a:xfrm flipH="1">
                <a:off x="357357" y="1970507"/>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1" name="Google Shape;2511;p21"/>
              <p:cNvSpPr/>
              <p:nvPr/>
            </p:nvSpPr>
            <p:spPr>
              <a:xfrm flipH="1">
                <a:off x="357357" y="2112607"/>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2" name="Google Shape;2512;p21"/>
              <p:cNvSpPr/>
              <p:nvPr/>
            </p:nvSpPr>
            <p:spPr>
              <a:xfrm flipH="1">
                <a:off x="357357" y="2550344"/>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3" name="Google Shape;2513;p21"/>
              <p:cNvSpPr/>
              <p:nvPr/>
            </p:nvSpPr>
            <p:spPr>
              <a:xfrm flipH="1">
                <a:off x="357357" y="2692444"/>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4" name="Google Shape;2514;p21"/>
              <p:cNvSpPr/>
              <p:nvPr/>
            </p:nvSpPr>
            <p:spPr>
              <a:xfrm flipH="1">
                <a:off x="357357" y="28350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5" name="Google Shape;2515;p21"/>
              <p:cNvSpPr/>
              <p:nvPr/>
            </p:nvSpPr>
            <p:spPr>
              <a:xfrm flipH="1">
                <a:off x="244631" y="229801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6" name="Google Shape;2516;p21"/>
              <p:cNvSpPr/>
              <p:nvPr/>
            </p:nvSpPr>
            <p:spPr>
              <a:xfrm flipH="1">
                <a:off x="313212" y="238362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7" name="Google Shape;2517;p21"/>
              <p:cNvSpPr/>
              <p:nvPr/>
            </p:nvSpPr>
            <p:spPr>
              <a:xfrm flipH="1">
                <a:off x="267111" y="1750038"/>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8" name="Google Shape;2518;p21"/>
              <p:cNvSpPr/>
              <p:nvPr/>
            </p:nvSpPr>
            <p:spPr>
              <a:xfrm flipH="1">
                <a:off x="267111" y="29589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9" name="Google Shape;2519;p21"/>
              <p:cNvSpPr/>
              <p:nvPr/>
            </p:nvSpPr>
            <p:spPr>
              <a:xfrm flipH="1">
                <a:off x="335692" y="3859841"/>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0" name="Google Shape;2520;p21"/>
              <p:cNvSpPr/>
              <p:nvPr/>
            </p:nvSpPr>
            <p:spPr>
              <a:xfrm flipH="1">
                <a:off x="200119" y="3843885"/>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1" name="Google Shape;2521;p21"/>
              <p:cNvSpPr/>
              <p:nvPr/>
            </p:nvSpPr>
            <p:spPr>
              <a:xfrm flipH="1">
                <a:off x="200119" y="3986032"/>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2" name="Google Shape;2522;p21"/>
              <p:cNvSpPr/>
              <p:nvPr/>
            </p:nvSpPr>
            <p:spPr>
              <a:xfrm flipH="1">
                <a:off x="200119" y="4128132"/>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3" name="Google Shape;2523;p21"/>
              <p:cNvSpPr/>
              <p:nvPr/>
            </p:nvSpPr>
            <p:spPr>
              <a:xfrm flipH="1">
                <a:off x="200119" y="4565869"/>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4" name="Google Shape;2524;p21"/>
              <p:cNvSpPr/>
              <p:nvPr/>
            </p:nvSpPr>
            <p:spPr>
              <a:xfrm flipH="1">
                <a:off x="200119" y="4707969"/>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5" name="Google Shape;2525;p21"/>
              <p:cNvSpPr/>
              <p:nvPr/>
            </p:nvSpPr>
            <p:spPr>
              <a:xfrm flipH="1">
                <a:off x="200119" y="4850587"/>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6" name="Google Shape;2526;p21"/>
              <p:cNvSpPr/>
              <p:nvPr/>
            </p:nvSpPr>
            <p:spPr>
              <a:xfrm flipH="1">
                <a:off x="357357" y="3843885"/>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7" name="Google Shape;2527;p21"/>
              <p:cNvSpPr/>
              <p:nvPr/>
            </p:nvSpPr>
            <p:spPr>
              <a:xfrm flipH="1">
                <a:off x="357357" y="3986032"/>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8" name="Google Shape;2528;p21"/>
              <p:cNvSpPr/>
              <p:nvPr/>
            </p:nvSpPr>
            <p:spPr>
              <a:xfrm flipH="1">
                <a:off x="357357" y="4128132"/>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9" name="Google Shape;2529;p21"/>
              <p:cNvSpPr/>
              <p:nvPr/>
            </p:nvSpPr>
            <p:spPr>
              <a:xfrm flipH="1">
                <a:off x="357357" y="4565869"/>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0" name="Google Shape;2530;p21"/>
              <p:cNvSpPr/>
              <p:nvPr/>
            </p:nvSpPr>
            <p:spPr>
              <a:xfrm flipH="1">
                <a:off x="357357" y="4707969"/>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1" name="Google Shape;2531;p21"/>
              <p:cNvSpPr/>
              <p:nvPr/>
            </p:nvSpPr>
            <p:spPr>
              <a:xfrm flipH="1">
                <a:off x="357357" y="4850587"/>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2" name="Google Shape;2532;p21"/>
              <p:cNvSpPr/>
              <p:nvPr/>
            </p:nvSpPr>
            <p:spPr>
              <a:xfrm flipH="1">
                <a:off x="244631" y="4313535"/>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3" name="Google Shape;2533;p21"/>
              <p:cNvSpPr/>
              <p:nvPr/>
            </p:nvSpPr>
            <p:spPr>
              <a:xfrm flipH="1">
                <a:off x="313212" y="4399152"/>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4" name="Google Shape;2534;p21"/>
              <p:cNvSpPr/>
              <p:nvPr/>
            </p:nvSpPr>
            <p:spPr>
              <a:xfrm flipH="1">
                <a:off x="267111" y="3765563"/>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5" name="Google Shape;2535;p21"/>
              <p:cNvSpPr/>
              <p:nvPr/>
            </p:nvSpPr>
            <p:spPr>
              <a:xfrm flipH="1">
                <a:off x="267111" y="4974471"/>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36" name="Google Shape;2536;p21"/>
            <p:cNvGrpSpPr/>
            <p:nvPr/>
          </p:nvGrpSpPr>
          <p:grpSpPr>
            <a:xfrm rot="10800000">
              <a:off x="8521001" y="71438"/>
              <a:ext cx="560396" cy="5009642"/>
              <a:chOff x="53076" y="71438"/>
              <a:chExt cx="560396" cy="5009642"/>
            </a:xfrm>
          </p:grpSpPr>
          <p:sp>
            <p:nvSpPr>
              <p:cNvPr id="2537" name="Google Shape;2537;p21"/>
              <p:cNvSpPr/>
              <p:nvPr/>
            </p:nvSpPr>
            <p:spPr>
              <a:xfrm rot="-8789289">
                <a:off x="196810" y="3323895"/>
                <a:ext cx="165823" cy="163266"/>
              </a:xfrm>
              <a:custGeom>
                <a:rect b="b" l="l" r="r" t="t"/>
                <a:pathLst>
                  <a:path extrusionOk="0" h="7709" w="7830">
                    <a:moveTo>
                      <a:pt x="3576" y="1"/>
                    </a:moveTo>
                    <a:cubicBezTo>
                      <a:pt x="2620" y="1"/>
                      <a:pt x="1595" y="287"/>
                      <a:pt x="658" y="876"/>
                    </a:cubicBezTo>
                    <a:cubicBezTo>
                      <a:pt x="417" y="1031"/>
                      <a:pt x="204" y="1186"/>
                      <a:pt x="0" y="1360"/>
                    </a:cubicBezTo>
                    <a:lnTo>
                      <a:pt x="4017" y="7708"/>
                    </a:lnTo>
                    <a:cubicBezTo>
                      <a:pt x="4259" y="7602"/>
                      <a:pt x="4500" y="7476"/>
                      <a:pt x="4733" y="7331"/>
                    </a:cubicBezTo>
                    <a:cubicBezTo>
                      <a:pt x="6949" y="5928"/>
                      <a:pt x="7830" y="3344"/>
                      <a:pt x="6707" y="1563"/>
                    </a:cubicBezTo>
                    <a:cubicBezTo>
                      <a:pt x="6059" y="535"/>
                      <a:pt x="4882" y="1"/>
                      <a:pt x="357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8" name="Google Shape;2538;p21"/>
              <p:cNvSpPr/>
              <p:nvPr/>
            </p:nvSpPr>
            <p:spPr>
              <a:xfrm rot="-8789289">
                <a:off x="196450" y="3355174"/>
                <a:ext cx="95322" cy="113263"/>
              </a:xfrm>
              <a:custGeom>
                <a:rect b="b" l="l" r="r" t="t"/>
                <a:pathLst>
                  <a:path extrusionOk="0" h="5348" w="4501">
                    <a:moveTo>
                      <a:pt x="668" y="0"/>
                    </a:moveTo>
                    <a:cubicBezTo>
                      <a:pt x="568" y="0"/>
                      <a:pt x="469" y="4"/>
                      <a:pt x="368" y="10"/>
                    </a:cubicBezTo>
                    <a:cubicBezTo>
                      <a:pt x="97" y="397"/>
                      <a:pt x="1" y="755"/>
                      <a:pt x="146" y="987"/>
                    </a:cubicBezTo>
                    <a:cubicBezTo>
                      <a:pt x="260" y="1161"/>
                      <a:pt x="484" y="1242"/>
                      <a:pt x="783" y="1242"/>
                    </a:cubicBezTo>
                    <a:cubicBezTo>
                      <a:pt x="968" y="1242"/>
                      <a:pt x="1181" y="1211"/>
                      <a:pt x="1414" y="1152"/>
                    </a:cubicBezTo>
                    <a:lnTo>
                      <a:pt x="1414" y="1152"/>
                    </a:lnTo>
                    <a:cubicBezTo>
                      <a:pt x="1007" y="1636"/>
                      <a:pt x="843" y="2081"/>
                      <a:pt x="1017" y="2361"/>
                    </a:cubicBezTo>
                    <a:cubicBezTo>
                      <a:pt x="1126" y="2531"/>
                      <a:pt x="1356" y="2613"/>
                      <a:pt x="1663" y="2613"/>
                    </a:cubicBezTo>
                    <a:cubicBezTo>
                      <a:pt x="1846" y="2613"/>
                      <a:pt x="2056" y="2584"/>
                      <a:pt x="2285" y="2526"/>
                    </a:cubicBezTo>
                    <a:lnTo>
                      <a:pt x="2285" y="2526"/>
                    </a:lnTo>
                    <a:cubicBezTo>
                      <a:pt x="1878" y="3010"/>
                      <a:pt x="1714" y="3455"/>
                      <a:pt x="1888" y="3736"/>
                    </a:cubicBezTo>
                    <a:cubicBezTo>
                      <a:pt x="1995" y="3903"/>
                      <a:pt x="2221" y="3985"/>
                      <a:pt x="2521" y="3985"/>
                    </a:cubicBezTo>
                    <a:cubicBezTo>
                      <a:pt x="2707" y="3985"/>
                      <a:pt x="2922" y="3953"/>
                      <a:pt x="3156" y="3890"/>
                    </a:cubicBezTo>
                    <a:lnTo>
                      <a:pt x="3156" y="3890"/>
                    </a:lnTo>
                    <a:cubicBezTo>
                      <a:pt x="3059" y="5110"/>
                      <a:pt x="2662" y="5032"/>
                      <a:pt x="2759" y="5100"/>
                    </a:cubicBezTo>
                    <a:cubicBezTo>
                      <a:pt x="2918" y="5244"/>
                      <a:pt x="3137" y="5347"/>
                      <a:pt x="3454" y="5347"/>
                    </a:cubicBezTo>
                    <a:cubicBezTo>
                      <a:pt x="3540" y="5347"/>
                      <a:pt x="3634" y="5339"/>
                      <a:pt x="3736" y="5323"/>
                    </a:cubicBezTo>
                    <a:cubicBezTo>
                      <a:pt x="4423" y="4074"/>
                      <a:pt x="4501" y="2661"/>
                      <a:pt x="3804" y="1558"/>
                    </a:cubicBezTo>
                    <a:cubicBezTo>
                      <a:pt x="3156" y="533"/>
                      <a:pt x="1974" y="0"/>
                      <a:pt x="66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9" name="Google Shape;2539;p21"/>
              <p:cNvSpPr/>
              <p:nvPr/>
            </p:nvSpPr>
            <p:spPr>
              <a:xfrm rot="-8789289">
                <a:off x="154343" y="3173604"/>
                <a:ext cx="357864" cy="474696"/>
              </a:xfrm>
              <a:custGeom>
                <a:rect b="b" l="l" r="r" t="t"/>
                <a:pathLst>
                  <a:path extrusionOk="0" h="22414" w="16898">
                    <a:moveTo>
                      <a:pt x="5149" y="1"/>
                    </a:moveTo>
                    <a:cubicBezTo>
                      <a:pt x="3436" y="649"/>
                      <a:pt x="1723" y="1288"/>
                      <a:pt x="0" y="1927"/>
                    </a:cubicBezTo>
                    <a:cubicBezTo>
                      <a:pt x="1888" y="10027"/>
                      <a:pt x="6446" y="17236"/>
                      <a:pt x="12959" y="22414"/>
                    </a:cubicBezTo>
                    <a:cubicBezTo>
                      <a:pt x="14265" y="21136"/>
                      <a:pt x="15581" y="19859"/>
                      <a:pt x="16897" y="18591"/>
                    </a:cubicBezTo>
                    <a:cubicBezTo>
                      <a:pt x="10975" y="13898"/>
                      <a:pt x="6842" y="7365"/>
                      <a:pt x="51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0" name="Google Shape;2540;p21"/>
              <p:cNvSpPr/>
              <p:nvPr/>
            </p:nvSpPr>
            <p:spPr>
              <a:xfrm rot="-8789289">
                <a:off x="196167" y="3186196"/>
                <a:ext cx="318113" cy="455212"/>
              </a:xfrm>
              <a:custGeom>
                <a:rect b="b" l="l" r="r" t="t"/>
                <a:pathLst>
                  <a:path extrusionOk="0" h="21494" w="15021">
                    <a:moveTo>
                      <a:pt x="2700" y="0"/>
                    </a:moveTo>
                    <a:lnTo>
                      <a:pt x="2700" y="0"/>
                    </a:lnTo>
                    <a:cubicBezTo>
                      <a:pt x="1800" y="339"/>
                      <a:pt x="900" y="668"/>
                      <a:pt x="0" y="1007"/>
                    </a:cubicBezTo>
                    <a:cubicBezTo>
                      <a:pt x="1888" y="9107"/>
                      <a:pt x="6446" y="16316"/>
                      <a:pt x="12959" y="21494"/>
                    </a:cubicBezTo>
                    <a:cubicBezTo>
                      <a:pt x="13646" y="20826"/>
                      <a:pt x="14333" y="20149"/>
                      <a:pt x="15020" y="19481"/>
                    </a:cubicBezTo>
                    <a:lnTo>
                      <a:pt x="15020" y="19481"/>
                    </a:lnTo>
                    <a:cubicBezTo>
                      <a:pt x="14159" y="19800"/>
                      <a:pt x="13297" y="20110"/>
                      <a:pt x="12426" y="20410"/>
                    </a:cubicBezTo>
                    <a:cubicBezTo>
                      <a:pt x="12814" y="19433"/>
                      <a:pt x="13220" y="18465"/>
                      <a:pt x="13646" y="17507"/>
                    </a:cubicBezTo>
                    <a:lnTo>
                      <a:pt x="13646" y="17507"/>
                    </a:lnTo>
                    <a:cubicBezTo>
                      <a:pt x="12572" y="17855"/>
                      <a:pt x="11488" y="18194"/>
                      <a:pt x="10394" y="18504"/>
                    </a:cubicBezTo>
                    <a:cubicBezTo>
                      <a:pt x="10839" y="17536"/>
                      <a:pt x="11294" y="16578"/>
                      <a:pt x="11778" y="15629"/>
                    </a:cubicBezTo>
                    <a:lnTo>
                      <a:pt x="11778" y="15629"/>
                    </a:lnTo>
                    <a:cubicBezTo>
                      <a:pt x="10704" y="15929"/>
                      <a:pt x="9610" y="16210"/>
                      <a:pt x="8517" y="16471"/>
                    </a:cubicBezTo>
                    <a:cubicBezTo>
                      <a:pt x="9010" y="15513"/>
                      <a:pt x="9523" y="14565"/>
                      <a:pt x="10065" y="13636"/>
                    </a:cubicBezTo>
                    <a:lnTo>
                      <a:pt x="10065" y="13636"/>
                    </a:lnTo>
                    <a:cubicBezTo>
                      <a:pt x="8981" y="13878"/>
                      <a:pt x="7888" y="14110"/>
                      <a:pt x="6794" y="14313"/>
                    </a:cubicBezTo>
                    <a:cubicBezTo>
                      <a:pt x="7346" y="13365"/>
                      <a:pt x="7917" y="12436"/>
                      <a:pt x="8497" y="11526"/>
                    </a:cubicBezTo>
                    <a:lnTo>
                      <a:pt x="8497" y="11526"/>
                    </a:lnTo>
                    <a:cubicBezTo>
                      <a:pt x="7413" y="11720"/>
                      <a:pt x="6330" y="11884"/>
                      <a:pt x="5236" y="12039"/>
                    </a:cubicBezTo>
                    <a:cubicBezTo>
                      <a:pt x="5836" y="11110"/>
                      <a:pt x="6455" y="10200"/>
                      <a:pt x="7094" y="9300"/>
                    </a:cubicBezTo>
                    <a:lnTo>
                      <a:pt x="7094" y="9300"/>
                    </a:lnTo>
                    <a:cubicBezTo>
                      <a:pt x="6020" y="9445"/>
                      <a:pt x="4936" y="9562"/>
                      <a:pt x="3842" y="9649"/>
                    </a:cubicBezTo>
                    <a:cubicBezTo>
                      <a:pt x="4500" y="8749"/>
                      <a:pt x="5168" y="7858"/>
                      <a:pt x="5855" y="6987"/>
                    </a:cubicBezTo>
                    <a:lnTo>
                      <a:pt x="5855" y="6987"/>
                    </a:lnTo>
                    <a:cubicBezTo>
                      <a:pt x="4791" y="7074"/>
                      <a:pt x="3707" y="7132"/>
                      <a:pt x="2633" y="7171"/>
                    </a:cubicBezTo>
                    <a:cubicBezTo>
                      <a:pt x="3339" y="6291"/>
                      <a:pt x="4055" y="5429"/>
                      <a:pt x="4791" y="4578"/>
                    </a:cubicBezTo>
                    <a:lnTo>
                      <a:pt x="4791" y="4578"/>
                    </a:lnTo>
                    <a:cubicBezTo>
                      <a:pt x="4103" y="4596"/>
                      <a:pt x="3416" y="4607"/>
                      <a:pt x="2729" y="4607"/>
                    </a:cubicBezTo>
                    <a:cubicBezTo>
                      <a:pt x="2351" y="4607"/>
                      <a:pt x="1974" y="4604"/>
                      <a:pt x="1597" y="4597"/>
                    </a:cubicBezTo>
                    <a:cubicBezTo>
                      <a:pt x="2352" y="3745"/>
                      <a:pt x="3117" y="2913"/>
                      <a:pt x="3900" y="2090"/>
                    </a:cubicBezTo>
                    <a:cubicBezTo>
                      <a:pt x="2846" y="2071"/>
                      <a:pt x="1800" y="2023"/>
                      <a:pt x="755" y="1945"/>
                    </a:cubicBezTo>
                    <a:cubicBezTo>
                      <a:pt x="1394" y="1287"/>
                      <a:pt x="2042" y="639"/>
                      <a:pt x="27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1" name="Google Shape;2541;p21"/>
              <p:cNvSpPr/>
              <p:nvPr/>
            </p:nvSpPr>
            <p:spPr>
              <a:xfrm rot="-5400000">
                <a:off x="214017" y="1448216"/>
                <a:ext cx="243083" cy="238290"/>
              </a:xfrm>
              <a:custGeom>
                <a:rect b="b" l="l" r="r" t="t"/>
                <a:pathLst>
                  <a:path extrusionOk="0" h="9746" w="9940">
                    <a:moveTo>
                      <a:pt x="4965" y="0"/>
                    </a:moveTo>
                    <a:cubicBezTo>
                      <a:pt x="3900" y="0"/>
                      <a:pt x="3939" y="1326"/>
                      <a:pt x="4229" y="2603"/>
                    </a:cubicBezTo>
                    <a:cubicBezTo>
                      <a:pt x="3821" y="1647"/>
                      <a:pt x="3264" y="751"/>
                      <a:pt x="2614" y="751"/>
                    </a:cubicBezTo>
                    <a:cubicBezTo>
                      <a:pt x="2448" y="751"/>
                      <a:pt x="2277" y="809"/>
                      <a:pt x="2100" y="939"/>
                    </a:cubicBezTo>
                    <a:cubicBezTo>
                      <a:pt x="1229" y="1568"/>
                      <a:pt x="2023" y="2594"/>
                      <a:pt x="2991" y="3436"/>
                    </a:cubicBezTo>
                    <a:cubicBezTo>
                      <a:pt x="2362" y="3060"/>
                      <a:pt x="1695" y="2761"/>
                      <a:pt x="1177" y="2761"/>
                    </a:cubicBezTo>
                    <a:cubicBezTo>
                      <a:pt x="786" y="2761"/>
                      <a:pt x="481" y="2931"/>
                      <a:pt x="339" y="3368"/>
                    </a:cubicBezTo>
                    <a:cubicBezTo>
                      <a:pt x="0" y="4394"/>
                      <a:pt x="1278" y="4761"/>
                      <a:pt x="2584" y="4878"/>
                    </a:cubicBezTo>
                    <a:cubicBezTo>
                      <a:pt x="1278" y="4994"/>
                      <a:pt x="0" y="5352"/>
                      <a:pt x="339" y="6387"/>
                    </a:cubicBezTo>
                    <a:cubicBezTo>
                      <a:pt x="480" y="6821"/>
                      <a:pt x="783" y="6991"/>
                      <a:pt x="1171" y="6991"/>
                    </a:cubicBezTo>
                    <a:cubicBezTo>
                      <a:pt x="1691" y="6991"/>
                      <a:pt x="2363" y="6687"/>
                      <a:pt x="3000" y="6310"/>
                    </a:cubicBezTo>
                    <a:lnTo>
                      <a:pt x="3000" y="6310"/>
                    </a:lnTo>
                    <a:cubicBezTo>
                      <a:pt x="2033" y="7152"/>
                      <a:pt x="1239" y="8187"/>
                      <a:pt x="2110" y="8816"/>
                    </a:cubicBezTo>
                    <a:cubicBezTo>
                      <a:pt x="2285" y="8942"/>
                      <a:pt x="2454" y="8999"/>
                      <a:pt x="2618" y="8999"/>
                    </a:cubicBezTo>
                    <a:cubicBezTo>
                      <a:pt x="3270" y="8999"/>
                      <a:pt x="3827" y="8101"/>
                      <a:pt x="4229" y="7142"/>
                    </a:cubicBezTo>
                    <a:lnTo>
                      <a:pt x="4229" y="7142"/>
                    </a:lnTo>
                    <a:cubicBezTo>
                      <a:pt x="3939" y="8410"/>
                      <a:pt x="3891" y="9745"/>
                      <a:pt x="4975" y="9745"/>
                    </a:cubicBezTo>
                    <a:cubicBezTo>
                      <a:pt x="6049" y="9736"/>
                      <a:pt x="6010" y="8449"/>
                      <a:pt x="5729" y="7190"/>
                    </a:cubicBezTo>
                    <a:lnTo>
                      <a:pt x="5729" y="7190"/>
                    </a:lnTo>
                    <a:cubicBezTo>
                      <a:pt x="6130" y="8130"/>
                      <a:pt x="6678" y="9002"/>
                      <a:pt x="7319" y="9002"/>
                    </a:cubicBezTo>
                    <a:cubicBezTo>
                      <a:pt x="7483" y="9002"/>
                      <a:pt x="7654" y="8945"/>
                      <a:pt x="7830" y="8816"/>
                    </a:cubicBezTo>
                    <a:cubicBezTo>
                      <a:pt x="8710" y="8178"/>
                      <a:pt x="7888" y="7123"/>
                      <a:pt x="6900" y="6271"/>
                    </a:cubicBezTo>
                    <a:lnTo>
                      <a:pt x="6900" y="6271"/>
                    </a:lnTo>
                    <a:cubicBezTo>
                      <a:pt x="7548" y="6656"/>
                      <a:pt x="8238" y="6971"/>
                      <a:pt x="8770" y="6971"/>
                    </a:cubicBezTo>
                    <a:cubicBezTo>
                      <a:pt x="9161" y="6971"/>
                      <a:pt x="9467" y="6802"/>
                      <a:pt x="9610" y="6368"/>
                    </a:cubicBezTo>
                    <a:cubicBezTo>
                      <a:pt x="9939" y="5352"/>
                      <a:pt x="8691" y="4984"/>
                      <a:pt x="7413" y="4868"/>
                    </a:cubicBezTo>
                    <a:cubicBezTo>
                      <a:pt x="8691" y="4752"/>
                      <a:pt x="9930" y="4384"/>
                      <a:pt x="9601" y="3368"/>
                    </a:cubicBezTo>
                    <a:cubicBezTo>
                      <a:pt x="9461" y="2929"/>
                      <a:pt x="9155" y="2758"/>
                      <a:pt x="8763" y="2758"/>
                    </a:cubicBezTo>
                    <a:cubicBezTo>
                      <a:pt x="8231" y="2758"/>
                      <a:pt x="7542" y="3074"/>
                      <a:pt x="6900" y="3465"/>
                    </a:cubicBezTo>
                    <a:lnTo>
                      <a:pt x="6900" y="3465"/>
                    </a:lnTo>
                    <a:cubicBezTo>
                      <a:pt x="7888" y="2603"/>
                      <a:pt x="8700" y="1558"/>
                      <a:pt x="7830" y="919"/>
                    </a:cubicBezTo>
                    <a:cubicBezTo>
                      <a:pt x="7653" y="794"/>
                      <a:pt x="7481" y="737"/>
                      <a:pt x="7316" y="737"/>
                    </a:cubicBezTo>
                    <a:cubicBezTo>
                      <a:pt x="6669" y="737"/>
                      <a:pt x="6121" y="1604"/>
                      <a:pt x="5720" y="2545"/>
                    </a:cubicBezTo>
                    <a:cubicBezTo>
                      <a:pt x="6000" y="1297"/>
                      <a:pt x="6039" y="0"/>
                      <a:pt x="496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2" name="Google Shape;2542;p21"/>
              <p:cNvSpPr/>
              <p:nvPr/>
            </p:nvSpPr>
            <p:spPr>
              <a:xfrm rot="-5400000">
                <a:off x="313191" y="1540136"/>
                <a:ext cx="54681" cy="54450"/>
              </a:xfrm>
              <a:custGeom>
                <a:rect b="b" l="l" r="r" t="t"/>
                <a:pathLst>
                  <a:path extrusionOk="0" h="2227" w="2236">
                    <a:moveTo>
                      <a:pt x="1113" y="1"/>
                    </a:moveTo>
                    <a:cubicBezTo>
                      <a:pt x="503" y="1"/>
                      <a:pt x="0" y="495"/>
                      <a:pt x="0" y="1114"/>
                    </a:cubicBezTo>
                    <a:cubicBezTo>
                      <a:pt x="0" y="1733"/>
                      <a:pt x="503" y="2227"/>
                      <a:pt x="1113" y="2227"/>
                    </a:cubicBezTo>
                    <a:cubicBezTo>
                      <a:pt x="1732" y="2227"/>
                      <a:pt x="2236" y="1733"/>
                      <a:pt x="2236" y="1114"/>
                    </a:cubicBezTo>
                    <a:cubicBezTo>
                      <a:pt x="2236" y="495"/>
                      <a:pt x="1732" y="1"/>
                      <a:pt x="111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3" name="Google Shape;2543;p21"/>
              <p:cNvSpPr/>
              <p:nvPr/>
            </p:nvSpPr>
            <p:spPr>
              <a:xfrm flipH="1">
                <a:off x="335692" y="165716"/>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4" name="Google Shape;2544;p21"/>
              <p:cNvSpPr/>
              <p:nvPr/>
            </p:nvSpPr>
            <p:spPr>
              <a:xfrm flipH="1">
                <a:off x="200119" y="149760"/>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5" name="Google Shape;2545;p21"/>
              <p:cNvSpPr/>
              <p:nvPr/>
            </p:nvSpPr>
            <p:spPr>
              <a:xfrm flipH="1">
                <a:off x="200119" y="291907"/>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6" name="Google Shape;2546;p21"/>
              <p:cNvSpPr/>
              <p:nvPr/>
            </p:nvSpPr>
            <p:spPr>
              <a:xfrm flipH="1">
                <a:off x="200119" y="434007"/>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7" name="Google Shape;2547;p21"/>
              <p:cNvSpPr/>
              <p:nvPr/>
            </p:nvSpPr>
            <p:spPr>
              <a:xfrm flipH="1">
                <a:off x="200119" y="871744"/>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8" name="Google Shape;2548;p21"/>
              <p:cNvSpPr/>
              <p:nvPr/>
            </p:nvSpPr>
            <p:spPr>
              <a:xfrm flipH="1">
                <a:off x="200119" y="1013844"/>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9" name="Google Shape;2549;p21"/>
              <p:cNvSpPr/>
              <p:nvPr/>
            </p:nvSpPr>
            <p:spPr>
              <a:xfrm flipH="1">
                <a:off x="200119" y="11564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0" name="Google Shape;2550;p21"/>
              <p:cNvSpPr/>
              <p:nvPr/>
            </p:nvSpPr>
            <p:spPr>
              <a:xfrm flipH="1">
                <a:off x="357357" y="149760"/>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1" name="Google Shape;2551;p21"/>
              <p:cNvSpPr/>
              <p:nvPr/>
            </p:nvSpPr>
            <p:spPr>
              <a:xfrm flipH="1">
                <a:off x="357357" y="291907"/>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2" name="Google Shape;2552;p21"/>
              <p:cNvSpPr/>
              <p:nvPr/>
            </p:nvSpPr>
            <p:spPr>
              <a:xfrm flipH="1">
                <a:off x="357357" y="434007"/>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3" name="Google Shape;2553;p21"/>
              <p:cNvSpPr/>
              <p:nvPr/>
            </p:nvSpPr>
            <p:spPr>
              <a:xfrm flipH="1">
                <a:off x="357357" y="871744"/>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4" name="Google Shape;2554;p21"/>
              <p:cNvSpPr/>
              <p:nvPr/>
            </p:nvSpPr>
            <p:spPr>
              <a:xfrm flipH="1">
                <a:off x="357357" y="1013844"/>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5" name="Google Shape;2555;p21"/>
              <p:cNvSpPr/>
              <p:nvPr/>
            </p:nvSpPr>
            <p:spPr>
              <a:xfrm flipH="1">
                <a:off x="357357" y="11564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6" name="Google Shape;2556;p21"/>
              <p:cNvSpPr/>
              <p:nvPr/>
            </p:nvSpPr>
            <p:spPr>
              <a:xfrm flipH="1">
                <a:off x="244631" y="61941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7" name="Google Shape;2557;p21"/>
              <p:cNvSpPr/>
              <p:nvPr/>
            </p:nvSpPr>
            <p:spPr>
              <a:xfrm flipH="1">
                <a:off x="313212" y="70502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8" name="Google Shape;2558;p21"/>
              <p:cNvSpPr/>
              <p:nvPr/>
            </p:nvSpPr>
            <p:spPr>
              <a:xfrm flipH="1">
                <a:off x="267111" y="71438"/>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9" name="Google Shape;2559;p21"/>
              <p:cNvSpPr/>
              <p:nvPr/>
            </p:nvSpPr>
            <p:spPr>
              <a:xfrm flipH="1">
                <a:off x="267111" y="12803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0" name="Google Shape;2560;p21"/>
              <p:cNvSpPr/>
              <p:nvPr/>
            </p:nvSpPr>
            <p:spPr>
              <a:xfrm flipH="1">
                <a:off x="335692" y="1844316"/>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1" name="Google Shape;2561;p21"/>
              <p:cNvSpPr/>
              <p:nvPr/>
            </p:nvSpPr>
            <p:spPr>
              <a:xfrm flipH="1">
                <a:off x="200119" y="1828360"/>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2" name="Google Shape;2562;p21"/>
              <p:cNvSpPr/>
              <p:nvPr/>
            </p:nvSpPr>
            <p:spPr>
              <a:xfrm flipH="1">
                <a:off x="200119" y="1970507"/>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3" name="Google Shape;2563;p21"/>
              <p:cNvSpPr/>
              <p:nvPr/>
            </p:nvSpPr>
            <p:spPr>
              <a:xfrm flipH="1">
                <a:off x="200119" y="2112607"/>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4" name="Google Shape;2564;p21"/>
              <p:cNvSpPr/>
              <p:nvPr/>
            </p:nvSpPr>
            <p:spPr>
              <a:xfrm flipH="1">
                <a:off x="200119" y="2550344"/>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5" name="Google Shape;2565;p21"/>
              <p:cNvSpPr/>
              <p:nvPr/>
            </p:nvSpPr>
            <p:spPr>
              <a:xfrm flipH="1">
                <a:off x="200119" y="2692444"/>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6" name="Google Shape;2566;p21"/>
              <p:cNvSpPr/>
              <p:nvPr/>
            </p:nvSpPr>
            <p:spPr>
              <a:xfrm flipH="1">
                <a:off x="200119" y="28350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7" name="Google Shape;2567;p21"/>
              <p:cNvSpPr/>
              <p:nvPr/>
            </p:nvSpPr>
            <p:spPr>
              <a:xfrm flipH="1">
                <a:off x="357357" y="1828360"/>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8" name="Google Shape;2568;p21"/>
              <p:cNvSpPr/>
              <p:nvPr/>
            </p:nvSpPr>
            <p:spPr>
              <a:xfrm flipH="1">
                <a:off x="357357" y="1970507"/>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9" name="Google Shape;2569;p21"/>
              <p:cNvSpPr/>
              <p:nvPr/>
            </p:nvSpPr>
            <p:spPr>
              <a:xfrm flipH="1">
                <a:off x="357357" y="2550344"/>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0" name="Google Shape;2570;p21"/>
              <p:cNvSpPr/>
              <p:nvPr/>
            </p:nvSpPr>
            <p:spPr>
              <a:xfrm flipH="1">
                <a:off x="357357" y="2692444"/>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1" name="Google Shape;2571;p21"/>
              <p:cNvSpPr/>
              <p:nvPr/>
            </p:nvSpPr>
            <p:spPr>
              <a:xfrm flipH="1">
                <a:off x="357357" y="28350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2" name="Google Shape;2572;p21"/>
              <p:cNvSpPr/>
              <p:nvPr/>
            </p:nvSpPr>
            <p:spPr>
              <a:xfrm flipH="1">
                <a:off x="244631" y="229801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3" name="Google Shape;2573;p21"/>
              <p:cNvSpPr/>
              <p:nvPr/>
            </p:nvSpPr>
            <p:spPr>
              <a:xfrm flipH="1">
                <a:off x="313212" y="238362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4" name="Google Shape;2574;p21"/>
              <p:cNvSpPr/>
              <p:nvPr/>
            </p:nvSpPr>
            <p:spPr>
              <a:xfrm flipH="1">
                <a:off x="267111" y="1750038"/>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5" name="Google Shape;2575;p21"/>
              <p:cNvSpPr/>
              <p:nvPr/>
            </p:nvSpPr>
            <p:spPr>
              <a:xfrm flipH="1">
                <a:off x="267111" y="29589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6" name="Google Shape;2576;p21"/>
              <p:cNvSpPr/>
              <p:nvPr/>
            </p:nvSpPr>
            <p:spPr>
              <a:xfrm flipH="1">
                <a:off x="335692" y="3859841"/>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7" name="Google Shape;2577;p21"/>
              <p:cNvSpPr/>
              <p:nvPr/>
            </p:nvSpPr>
            <p:spPr>
              <a:xfrm flipH="1">
                <a:off x="200119" y="3843885"/>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8" name="Google Shape;2578;p21"/>
              <p:cNvSpPr/>
              <p:nvPr/>
            </p:nvSpPr>
            <p:spPr>
              <a:xfrm flipH="1">
                <a:off x="200119" y="3986032"/>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9" name="Google Shape;2579;p21"/>
              <p:cNvSpPr/>
              <p:nvPr/>
            </p:nvSpPr>
            <p:spPr>
              <a:xfrm flipH="1">
                <a:off x="200119" y="4128132"/>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0" name="Google Shape;2580;p21"/>
              <p:cNvSpPr/>
              <p:nvPr/>
            </p:nvSpPr>
            <p:spPr>
              <a:xfrm flipH="1">
                <a:off x="200119" y="4565869"/>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1" name="Google Shape;2581;p21"/>
              <p:cNvSpPr/>
              <p:nvPr/>
            </p:nvSpPr>
            <p:spPr>
              <a:xfrm flipH="1">
                <a:off x="200119" y="4707969"/>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2" name="Google Shape;2582;p21"/>
              <p:cNvSpPr/>
              <p:nvPr/>
            </p:nvSpPr>
            <p:spPr>
              <a:xfrm flipH="1">
                <a:off x="200119" y="4850587"/>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3" name="Google Shape;2583;p21"/>
              <p:cNvSpPr/>
              <p:nvPr/>
            </p:nvSpPr>
            <p:spPr>
              <a:xfrm flipH="1">
                <a:off x="357357" y="3843885"/>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4" name="Google Shape;2584;p21"/>
              <p:cNvSpPr/>
              <p:nvPr/>
            </p:nvSpPr>
            <p:spPr>
              <a:xfrm flipH="1">
                <a:off x="357357" y="3986032"/>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5" name="Google Shape;2585;p21"/>
              <p:cNvSpPr/>
              <p:nvPr/>
            </p:nvSpPr>
            <p:spPr>
              <a:xfrm flipH="1">
                <a:off x="357357" y="4128132"/>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6" name="Google Shape;2586;p21"/>
              <p:cNvSpPr/>
              <p:nvPr/>
            </p:nvSpPr>
            <p:spPr>
              <a:xfrm flipH="1">
                <a:off x="357357" y="4565869"/>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7" name="Google Shape;2587;p21"/>
              <p:cNvSpPr/>
              <p:nvPr/>
            </p:nvSpPr>
            <p:spPr>
              <a:xfrm flipH="1">
                <a:off x="357357" y="4707969"/>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8" name="Google Shape;2588;p21"/>
              <p:cNvSpPr/>
              <p:nvPr/>
            </p:nvSpPr>
            <p:spPr>
              <a:xfrm flipH="1">
                <a:off x="357357" y="4850587"/>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9" name="Google Shape;2589;p21"/>
              <p:cNvSpPr/>
              <p:nvPr/>
            </p:nvSpPr>
            <p:spPr>
              <a:xfrm flipH="1">
                <a:off x="244631" y="4313535"/>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0" name="Google Shape;2590;p21"/>
              <p:cNvSpPr/>
              <p:nvPr/>
            </p:nvSpPr>
            <p:spPr>
              <a:xfrm flipH="1">
                <a:off x="313212" y="4399152"/>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1" name="Google Shape;2591;p21"/>
              <p:cNvSpPr/>
              <p:nvPr/>
            </p:nvSpPr>
            <p:spPr>
              <a:xfrm flipH="1">
                <a:off x="267111" y="3765563"/>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2" name="Google Shape;2592;p21"/>
              <p:cNvSpPr/>
              <p:nvPr/>
            </p:nvSpPr>
            <p:spPr>
              <a:xfrm flipH="1">
                <a:off x="267111" y="4974471"/>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593" name="Google Shape;2593;p2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solidFill>
                  <a:schemeClr val="accent4"/>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594" name="Google Shape;2594;p21"/>
          <p:cNvSpPr txBox="1"/>
          <p:nvPr>
            <p:ph idx="1" type="subTitle"/>
          </p:nvPr>
        </p:nvSpPr>
        <p:spPr>
          <a:xfrm>
            <a:off x="6053256" y="2509414"/>
            <a:ext cx="2371200" cy="4482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100">
                <a:solidFill>
                  <a:schemeClr val="lt2"/>
                </a:solidFill>
                <a:latin typeface="Rye"/>
                <a:ea typeface="Rye"/>
                <a:cs typeface="Rye"/>
                <a:sym typeface="Rye"/>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595" name="Google Shape;2595;p21"/>
          <p:cNvSpPr txBox="1"/>
          <p:nvPr>
            <p:ph idx="2" type="subTitle"/>
          </p:nvPr>
        </p:nvSpPr>
        <p:spPr>
          <a:xfrm>
            <a:off x="6053256" y="2887250"/>
            <a:ext cx="2371200" cy="71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596" name="Google Shape;2596;p21"/>
          <p:cNvSpPr txBox="1"/>
          <p:nvPr>
            <p:ph idx="3" type="subTitle"/>
          </p:nvPr>
        </p:nvSpPr>
        <p:spPr>
          <a:xfrm>
            <a:off x="720000" y="2509414"/>
            <a:ext cx="2371200" cy="4482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100">
                <a:solidFill>
                  <a:schemeClr val="lt2"/>
                </a:solidFill>
                <a:latin typeface="Rye"/>
                <a:ea typeface="Rye"/>
                <a:cs typeface="Rye"/>
                <a:sym typeface="Rye"/>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597" name="Google Shape;2597;p21"/>
          <p:cNvSpPr txBox="1"/>
          <p:nvPr>
            <p:ph idx="4" type="subTitle"/>
          </p:nvPr>
        </p:nvSpPr>
        <p:spPr>
          <a:xfrm>
            <a:off x="720000" y="2887250"/>
            <a:ext cx="2371200" cy="71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598" name="Google Shape;2598;p21"/>
          <p:cNvSpPr txBox="1"/>
          <p:nvPr>
            <p:ph idx="5" type="subTitle"/>
          </p:nvPr>
        </p:nvSpPr>
        <p:spPr>
          <a:xfrm>
            <a:off x="3386626" y="2509414"/>
            <a:ext cx="2371200" cy="4482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100">
                <a:solidFill>
                  <a:schemeClr val="lt2"/>
                </a:solidFill>
                <a:latin typeface="Rye"/>
                <a:ea typeface="Rye"/>
                <a:cs typeface="Rye"/>
                <a:sym typeface="Rye"/>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599" name="Google Shape;2599;p21"/>
          <p:cNvSpPr txBox="1"/>
          <p:nvPr>
            <p:ph idx="6" type="subTitle"/>
          </p:nvPr>
        </p:nvSpPr>
        <p:spPr>
          <a:xfrm>
            <a:off x="3386631" y="2887250"/>
            <a:ext cx="2371200" cy="71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spTree>
      <p:nvGrpSpPr>
        <p:cNvPr id="2600" name="Shape 2600"/>
        <p:cNvGrpSpPr/>
        <p:nvPr/>
      </p:nvGrpSpPr>
      <p:grpSpPr>
        <a:xfrm>
          <a:off x="0" y="0"/>
          <a:ext cx="0" cy="0"/>
          <a:chOff x="0" y="0"/>
          <a:chExt cx="0" cy="0"/>
        </a:xfrm>
      </p:grpSpPr>
      <p:grpSp>
        <p:nvGrpSpPr>
          <p:cNvPr id="2601" name="Google Shape;2601;p22"/>
          <p:cNvGrpSpPr/>
          <p:nvPr/>
        </p:nvGrpSpPr>
        <p:grpSpPr>
          <a:xfrm>
            <a:off x="0" y="71440"/>
            <a:ext cx="9144000" cy="5009748"/>
            <a:chOff x="0" y="71440"/>
            <a:chExt cx="9144000" cy="5009748"/>
          </a:xfrm>
        </p:grpSpPr>
        <p:cxnSp>
          <p:nvCxnSpPr>
            <p:cNvPr id="2602" name="Google Shape;2602;p22"/>
            <p:cNvCxnSpPr/>
            <p:nvPr/>
          </p:nvCxnSpPr>
          <p:spPr>
            <a:xfrm flipH="1" rot="10800000">
              <a:off x="0" y="190425"/>
              <a:ext cx="9144000" cy="19200"/>
            </a:xfrm>
            <a:prstGeom prst="straightConnector1">
              <a:avLst/>
            </a:prstGeom>
            <a:noFill/>
            <a:ln cap="flat" cmpd="sng" w="19050">
              <a:solidFill>
                <a:schemeClr val="accent4"/>
              </a:solidFill>
              <a:prstDash val="lgDashDot"/>
              <a:round/>
              <a:headEnd len="med" w="med" type="none"/>
              <a:tailEnd len="med" w="med" type="none"/>
            </a:ln>
          </p:spPr>
        </p:cxnSp>
        <p:cxnSp>
          <p:nvCxnSpPr>
            <p:cNvPr id="2603" name="Google Shape;2603;p22"/>
            <p:cNvCxnSpPr/>
            <p:nvPr/>
          </p:nvCxnSpPr>
          <p:spPr>
            <a:xfrm flipH="1" rot="10800000">
              <a:off x="0" y="4933875"/>
              <a:ext cx="9144000" cy="19200"/>
            </a:xfrm>
            <a:prstGeom prst="straightConnector1">
              <a:avLst/>
            </a:prstGeom>
            <a:noFill/>
            <a:ln cap="flat" cmpd="sng" w="19050">
              <a:solidFill>
                <a:schemeClr val="accent4"/>
              </a:solidFill>
              <a:prstDash val="lgDashDot"/>
              <a:round/>
              <a:headEnd len="med" w="med" type="none"/>
              <a:tailEnd len="med" w="med" type="none"/>
            </a:ln>
          </p:spPr>
        </p:cxnSp>
        <p:grpSp>
          <p:nvGrpSpPr>
            <p:cNvPr id="2604" name="Google Shape;2604;p22"/>
            <p:cNvGrpSpPr/>
            <p:nvPr/>
          </p:nvGrpSpPr>
          <p:grpSpPr>
            <a:xfrm>
              <a:off x="8648880" y="71440"/>
              <a:ext cx="307343" cy="5009748"/>
              <a:chOff x="8648880" y="71440"/>
              <a:chExt cx="307343" cy="5009748"/>
            </a:xfrm>
          </p:grpSpPr>
          <p:sp>
            <p:nvSpPr>
              <p:cNvPr id="2605" name="Google Shape;2605;p22"/>
              <p:cNvSpPr/>
              <p:nvPr/>
            </p:nvSpPr>
            <p:spPr>
              <a:xfrm flipH="1" rot="10800000">
                <a:off x="8801651" y="3859973"/>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6" name="Google Shape;2606;p22"/>
              <p:cNvSpPr/>
              <p:nvPr/>
            </p:nvSpPr>
            <p:spPr>
              <a:xfrm flipH="1" rot="10800000">
                <a:off x="8824497" y="4850697"/>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7" name="Google Shape;2607;p22"/>
              <p:cNvSpPr/>
              <p:nvPr/>
            </p:nvSpPr>
            <p:spPr>
              <a:xfrm flipH="1" rot="10800000">
                <a:off x="8824497" y="4708550"/>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8" name="Google Shape;2608;p22"/>
              <p:cNvSpPr/>
              <p:nvPr/>
            </p:nvSpPr>
            <p:spPr>
              <a:xfrm flipH="1" rot="10800000">
                <a:off x="8824497" y="4565979"/>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9" name="Google Shape;2609;p22"/>
              <p:cNvSpPr/>
              <p:nvPr/>
            </p:nvSpPr>
            <p:spPr>
              <a:xfrm flipH="1" rot="10800000">
                <a:off x="8824497" y="4128242"/>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0" name="Google Shape;2610;p22"/>
              <p:cNvSpPr/>
              <p:nvPr/>
            </p:nvSpPr>
            <p:spPr>
              <a:xfrm flipH="1" rot="10800000">
                <a:off x="8824497" y="3986142"/>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1" name="Google Shape;2611;p22"/>
              <p:cNvSpPr/>
              <p:nvPr/>
            </p:nvSpPr>
            <p:spPr>
              <a:xfrm flipH="1" rot="10800000">
                <a:off x="8824497" y="3843995"/>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2" name="Google Shape;2612;p22"/>
              <p:cNvSpPr/>
              <p:nvPr/>
            </p:nvSpPr>
            <p:spPr>
              <a:xfrm flipH="1" rot="10800000">
                <a:off x="8667666" y="4850697"/>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3" name="Google Shape;2613;p22"/>
              <p:cNvSpPr/>
              <p:nvPr/>
            </p:nvSpPr>
            <p:spPr>
              <a:xfrm flipH="1" rot="10800000">
                <a:off x="8667666" y="4708550"/>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4" name="Google Shape;2614;p22"/>
              <p:cNvSpPr/>
              <p:nvPr/>
            </p:nvSpPr>
            <p:spPr>
              <a:xfrm flipH="1" rot="10800000">
                <a:off x="8667666" y="4565979"/>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5" name="Google Shape;2615;p22"/>
              <p:cNvSpPr/>
              <p:nvPr/>
            </p:nvSpPr>
            <p:spPr>
              <a:xfrm flipH="1" rot="10800000">
                <a:off x="8667666" y="4128242"/>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6" name="Google Shape;2616;p22"/>
              <p:cNvSpPr/>
              <p:nvPr/>
            </p:nvSpPr>
            <p:spPr>
              <a:xfrm flipH="1" rot="10800000">
                <a:off x="8667666" y="3986142"/>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7" name="Google Shape;2617;p22"/>
              <p:cNvSpPr/>
              <p:nvPr/>
            </p:nvSpPr>
            <p:spPr>
              <a:xfrm flipH="1" rot="10800000">
                <a:off x="8667666" y="3843995"/>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8" name="Google Shape;2618;p22"/>
              <p:cNvSpPr/>
              <p:nvPr/>
            </p:nvSpPr>
            <p:spPr>
              <a:xfrm flipH="1" rot="10800000">
                <a:off x="8710631" y="4309975"/>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9" name="Google Shape;2619;p22"/>
              <p:cNvSpPr/>
              <p:nvPr/>
            </p:nvSpPr>
            <p:spPr>
              <a:xfrm flipH="1" rot="10800000">
                <a:off x="8779211" y="4395636"/>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0" name="Google Shape;2620;p22"/>
              <p:cNvSpPr/>
              <p:nvPr/>
            </p:nvSpPr>
            <p:spPr>
              <a:xfrm flipH="1" rot="10800000">
                <a:off x="8733477" y="4974580"/>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1" name="Google Shape;2621;p22"/>
              <p:cNvSpPr/>
              <p:nvPr/>
            </p:nvSpPr>
            <p:spPr>
              <a:xfrm flipH="1" rot="10800000">
                <a:off x="8733070" y="3765672"/>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2" name="Google Shape;2622;p22"/>
              <p:cNvSpPr/>
              <p:nvPr/>
            </p:nvSpPr>
            <p:spPr>
              <a:xfrm rot="10800000">
                <a:off x="8648880" y="3483716"/>
                <a:ext cx="276493" cy="160554"/>
              </a:xfrm>
              <a:custGeom>
                <a:rect b="b" l="l" r="r" t="t"/>
                <a:pathLst>
                  <a:path extrusionOk="0" h="5497" w="11185">
                    <a:moveTo>
                      <a:pt x="1828" y="1"/>
                    </a:moveTo>
                    <a:cubicBezTo>
                      <a:pt x="1392" y="1"/>
                      <a:pt x="985" y="182"/>
                      <a:pt x="630" y="647"/>
                    </a:cubicBezTo>
                    <a:cubicBezTo>
                      <a:pt x="1" y="1480"/>
                      <a:pt x="562" y="3009"/>
                      <a:pt x="1027" y="3570"/>
                    </a:cubicBezTo>
                    <a:cubicBezTo>
                      <a:pt x="1551" y="4209"/>
                      <a:pt x="3044" y="5497"/>
                      <a:pt x="6015" y="5497"/>
                    </a:cubicBezTo>
                    <a:cubicBezTo>
                      <a:pt x="6058" y="5497"/>
                      <a:pt x="6102" y="5496"/>
                      <a:pt x="6146" y="5496"/>
                    </a:cubicBezTo>
                    <a:cubicBezTo>
                      <a:pt x="9195" y="5457"/>
                      <a:pt x="11062" y="2902"/>
                      <a:pt x="11178" y="493"/>
                    </a:cubicBezTo>
                    <a:cubicBezTo>
                      <a:pt x="11185" y="384"/>
                      <a:pt x="11096" y="312"/>
                      <a:pt x="11005" y="312"/>
                    </a:cubicBezTo>
                    <a:cubicBezTo>
                      <a:pt x="10950" y="312"/>
                      <a:pt x="10895" y="338"/>
                      <a:pt x="10859" y="396"/>
                    </a:cubicBezTo>
                    <a:cubicBezTo>
                      <a:pt x="10139" y="1527"/>
                      <a:pt x="8692" y="2359"/>
                      <a:pt x="7216" y="2359"/>
                    </a:cubicBezTo>
                    <a:cubicBezTo>
                      <a:pt x="6571" y="2359"/>
                      <a:pt x="5921" y="2200"/>
                      <a:pt x="5324" y="1838"/>
                    </a:cubicBezTo>
                    <a:cubicBezTo>
                      <a:pt x="4208" y="1152"/>
                      <a:pt x="2925" y="1"/>
                      <a:pt x="18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3" name="Google Shape;2623;p22"/>
              <p:cNvSpPr/>
              <p:nvPr/>
            </p:nvSpPr>
            <p:spPr>
              <a:xfrm rot="10800000">
                <a:off x="8807038" y="3517655"/>
                <a:ext cx="149185" cy="168410"/>
              </a:xfrm>
              <a:custGeom>
                <a:rect b="b" l="l" r="r" t="t"/>
                <a:pathLst>
                  <a:path extrusionOk="0" h="5766" w="6035">
                    <a:moveTo>
                      <a:pt x="421" y="0"/>
                    </a:moveTo>
                    <a:cubicBezTo>
                      <a:pt x="332" y="0"/>
                      <a:pt x="243" y="49"/>
                      <a:pt x="204" y="143"/>
                    </a:cubicBezTo>
                    <a:lnTo>
                      <a:pt x="59" y="482"/>
                    </a:lnTo>
                    <a:cubicBezTo>
                      <a:pt x="0" y="617"/>
                      <a:pt x="10" y="772"/>
                      <a:pt x="88" y="888"/>
                    </a:cubicBezTo>
                    <a:cubicBezTo>
                      <a:pt x="397" y="1372"/>
                      <a:pt x="784" y="1759"/>
                      <a:pt x="1229" y="2078"/>
                    </a:cubicBezTo>
                    <a:cubicBezTo>
                      <a:pt x="1375" y="2175"/>
                      <a:pt x="1433" y="2349"/>
                      <a:pt x="1394" y="2514"/>
                    </a:cubicBezTo>
                    <a:cubicBezTo>
                      <a:pt x="1278" y="2949"/>
                      <a:pt x="1297" y="3433"/>
                      <a:pt x="1452" y="3927"/>
                    </a:cubicBezTo>
                    <a:cubicBezTo>
                      <a:pt x="1704" y="4711"/>
                      <a:pt x="2275" y="5407"/>
                      <a:pt x="2197" y="5766"/>
                    </a:cubicBezTo>
                    <a:cubicBezTo>
                      <a:pt x="2710" y="5688"/>
                      <a:pt x="3533" y="4962"/>
                      <a:pt x="3223" y="4207"/>
                    </a:cubicBezTo>
                    <a:lnTo>
                      <a:pt x="3223" y="4207"/>
                    </a:lnTo>
                    <a:cubicBezTo>
                      <a:pt x="3557" y="4397"/>
                      <a:pt x="3929" y="4448"/>
                      <a:pt x="4231" y="4448"/>
                    </a:cubicBezTo>
                    <a:cubicBezTo>
                      <a:pt x="4576" y="4448"/>
                      <a:pt x="4830" y="4382"/>
                      <a:pt x="4830" y="4382"/>
                    </a:cubicBezTo>
                    <a:cubicBezTo>
                      <a:pt x="4830" y="4382"/>
                      <a:pt x="4888" y="3646"/>
                      <a:pt x="4423" y="2940"/>
                    </a:cubicBezTo>
                    <a:lnTo>
                      <a:pt x="4423" y="2940"/>
                    </a:lnTo>
                    <a:cubicBezTo>
                      <a:pt x="4555" y="2964"/>
                      <a:pt x="4680" y="2976"/>
                      <a:pt x="4795" y="2976"/>
                    </a:cubicBezTo>
                    <a:cubicBezTo>
                      <a:pt x="5643" y="2976"/>
                      <a:pt x="6035" y="2354"/>
                      <a:pt x="5933" y="1604"/>
                    </a:cubicBezTo>
                    <a:lnTo>
                      <a:pt x="5933" y="1604"/>
                    </a:lnTo>
                    <a:cubicBezTo>
                      <a:pt x="5757" y="1740"/>
                      <a:pt x="5588" y="1797"/>
                      <a:pt x="5408" y="1797"/>
                    </a:cubicBezTo>
                    <a:cubicBezTo>
                      <a:pt x="5101" y="1797"/>
                      <a:pt x="4760" y="1634"/>
                      <a:pt x="4297" y="1420"/>
                    </a:cubicBezTo>
                    <a:cubicBezTo>
                      <a:pt x="3948" y="1256"/>
                      <a:pt x="3524" y="1099"/>
                      <a:pt x="3089" y="1099"/>
                    </a:cubicBezTo>
                    <a:cubicBezTo>
                      <a:pt x="2753" y="1099"/>
                      <a:pt x="2411" y="1192"/>
                      <a:pt x="2091" y="1449"/>
                    </a:cubicBezTo>
                    <a:cubicBezTo>
                      <a:pt x="1996" y="1525"/>
                      <a:pt x="1881" y="1561"/>
                      <a:pt x="1767" y="1561"/>
                    </a:cubicBezTo>
                    <a:cubicBezTo>
                      <a:pt x="1604" y="1561"/>
                      <a:pt x="1443" y="1486"/>
                      <a:pt x="1346" y="1343"/>
                    </a:cubicBezTo>
                    <a:cubicBezTo>
                      <a:pt x="1104" y="1004"/>
                      <a:pt x="871" y="588"/>
                      <a:pt x="639" y="133"/>
                    </a:cubicBezTo>
                    <a:cubicBezTo>
                      <a:pt x="592" y="44"/>
                      <a:pt x="506" y="0"/>
                      <a:pt x="42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24" name="Google Shape;2624;p22"/>
              <p:cNvGrpSpPr/>
              <p:nvPr/>
            </p:nvGrpSpPr>
            <p:grpSpPr>
              <a:xfrm>
                <a:off x="8731719" y="1519757"/>
                <a:ext cx="181489" cy="435767"/>
                <a:chOff x="8731719" y="1519757"/>
                <a:chExt cx="181489" cy="435767"/>
              </a:xfrm>
            </p:grpSpPr>
            <p:sp>
              <p:nvSpPr>
                <p:cNvPr id="2625" name="Google Shape;2625;p22"/>
                <p:cNvSpPr/>
                <p:nvPr/>
              </p:nvSpPr>
              <p:spPr>
                <a:xfrm rot="5400000">
                  <a:off x="8668431" y="1606525"/>
                  <a:ext cx="196038" cy="69458"/>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6" name="Google Shape;2626;p22"/>
                <p:cNvSpPr/>
                <p:nvPr/>
              </p:nvSpPr>
              <p:spPr>
                <a:xfrm rot="5400000">
                  <a:off x="8770796" y="1611342"/>
                  <a:ext cx="88857" cy="1670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7" name="Google Shape;2627;p22"/>
                <p:cNvSpPr/>
                <p:nvPr/>
              </p:nvSpPr>
              <p:spPr>
                <a:xfrm rot="5400000">
                  <a:off x="8712706" y="1538770"/>
                  <a:ext cx="219516" cy="181489"/>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8" name="Google Shape;2628;p22"/>
                <p:cNvSpPr/>
                <p:nvPr/>
              </p:nvSpPr>
              <p:spPr>
                <a:xfrm flipH="1" rot="5400000">
                  <a:off x="8668431" y="1799297"/>
                  <a:ext cx="196038" cy="69458"/>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9" name="Google Shape;2629;p22"/>
                <p:cNvSpPr/>
                <p:nvPr/>
              </p:nvSpPr>
              <p:spPr>
                <a:xfrm flipH="1" rot="5400000">
                  <a:off x="8770796" y="1696928"/>
                  <a:ext cx="88857" cy="1670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0" name="Google Shape;2630;p22"/>
                <p:cNvSpPr/>
                <p:nvPr/>
              </p:nvSpPr>
              <p:spPr>
                <a:xfrm flipH="1" rot="5400000">
                  <a:off x="8712706" y="1755021"/>
                  <a:ext cx="219516" cy="181489"/>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31" name="Google Shape;2631;p22"/>
              <p:cNvSpPr/>
              <p:nvPr/>
            </p:nvSpPr>
            <p:spPr>
              <a:xfrm flipH="1" rot="10800000">
                <a:off x="8801651" y="2183647"/>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2" name="Google Shape;2632;p22"/>
              <p:cNvSpPr/>
              <p:nvPr/>
            </p:nvSpPr>
            <p:spPr>
              <a:xfrm flipH="1" rot="10800000">
                <a:off x="8824497" y="3174371"/>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3" name="Google Shape;2633;p22"/>
              <p:cNvSpPr/>
              <p:nvPr/>
            </p:nvSpPr>
            <p:spPr>
              <a:xfrm flipH="1" rot="10800000">
                <a:off x="8824497" y="3032224"/>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4" name="Google Shape;2634;p22"/>
              <p:cNvSpPr/>
              <p:nvPr/>
            </p:nvSpPr>
            <p:spPr>
              <a:xfrm flipH="1" rot="10800000">
                <a:off x="8824497" y="2889653"/>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5" name="Google Shape;2635;p22"/>
              <p:cNvSpPr/>
              <p:nvPr/>
            </p:nvSpPr>
            <p:spPr>
              <a:xfrm flipH="1" rot="10800000">
                <a:off x="8824497" y="2451916"/>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6" name="Google Shape;2636;p22"/>
              <p:cNvSpPr/>
              <p:nvPr/>
            </p:nvSpPr>
            <p:spPr>
              <a:xfrm flipH="1" rot="10800000">
                <a:off x="8824497" y="2309816"/>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7" name="Google Shape;2637;p22"/>
              <p:cNvSpPr/>
              <p:nvPr/>
            </p:nvSpPr>
            <p:spPr>
              <a:xfrm flipH="1" rot="10800000">
                <a:off x="8824497" y="2167669"/>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8" name="Google Shape;2638;p22"/>
              <p:cNvSpPr/>
              <p:nvPr/>
            </p:nvSpPr>
            <p:spPr>
              <a:xfrm flipH="1" rot="10800000">
                <a:off x="8667666" y="3174371"/>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9" name="Google Shape;2639;p22"/>
              <p:cNvSpPr/>
              <p:nvPr/>
            </p:nvSpPr>
            <p:spPr>
              <a:xfrm flipH="1" rot="10800000">
                <a:off x="8667666" y="3032224"/>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0" name="Google Shape;2640;p22"/>
              <p:cNvSpPr/>
              <p:nvPr/>
            </p:nvSpPr>
            <p:spPr>
              <a:xfrm flipH="1" rot="10800000">
                <a:off x="8667666" y="2889653"/>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1" name="Google Shape;2641;p22"/>
              <p:cNvSpPr/>
              <p:nvPr/>
            </p:nvSpPr>
            <p:spPr>
              <a:xfrm flipH="1" rot="10800000">
                <a:off x="8667666" y="2451916"/>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2" name="Google Shape;2642;p22"/>
              <p:cNvSpPr/>
              <p:nvPr/>
            </p:nvSpPr>
            <p:spPr>
              <a:xfrm flipH="1" rot="10800000">
                <a:off x="8667666" y="2309816"/>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3" name="Google Shape;2643;p22"/>
              <p:cNvSpPr/>
              <p:nvPr/>
            </p:nvSpPr>
            <p:spPr>
              <a:xfrm flipH="1" rot="10800000">
                <a:off x="8667666" y="2167669"/>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4" name="Google Shape;2644;p22"/>
              <p:cNvSpPr/>
              <p:nvPr/>
            </p:nvSpPr>
            <p:spPr>
              <a:xfrm flipH="1" rot="10800000">
                <a:off x="8710631" y="2633649"/>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5" name="Google Shape;2645;p22"/>
              <p:cNvSpPr/>
              <p:nvPr/>
            </p:nvSpPr>
            <p:spPr>
              <a:xfrm flipH="1" rot="10800000">
                <a:off x="8779211" y="2719310"/>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6" name="Google Shape;2646;p22"/>
              <p:cNvSpPr/>
              <p:nvPr/>
            </p:nvSpPr>
            <p:spPr>
              <a:xfrm flipH="1" rot="10800000">
                <a:off x="8733477" y="3298254"/>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7" name="Google Shape;2647;p22"/>
              <p:cNvSpPr/>
              <p:nvPr/>
            </p:nvSpPr>
            <p:spPr>
              <a:xfrm flipH="1" rot="10800000">
                <a:off x="8733070" y="20893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8" name="Google Shape;2648;p22"/>
              <p:cNvSpPr/>
              <p:nvPr/>
            </p:nvSpPr>
            <p:spPr>
              <a:xfrm flipH="1" rot="10800000">
                <a:off x="8801651" y="165741"/>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9" name="Google Shape;2649;p22"/>
              <p:cNvSpPr/>
              <p:nvPr/>
            </p:nvSpPr>
            <p:spPr>
              <a:xfrm flipH="1" rot="10800000">
                <a:off x="8824497" y="1156465"/>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0" name="Google Shape;2650;p22"/>
              <p:cNvSpPr/>
              <p:nvPr/>
            </p:nvSpPr>
            <p:spPr>
              <a:xfrm flipH="1" rot="10800000">
                <a:off x="8824497" y="1014318"/>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1" name="Google Shape;2651;p22"/>
              <p:cNvSpPr/>
              <p:nvPr/>
            </p:nvSpPr>
            <p:spPr>
              <a:xfrm flipH="1" rot="10800000">
                <a:off x="8824497" y="871748"/>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2" name="Google Shape;2652;p22"/>
              <p:cNvSpPr/>
              <p:nvPr/>
            </p:nvSpPr>
            <p:spPr>
              <a:xfrm flipH="1" rot="10800000">
                <a:off x="8824497" y="434010"/>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3" name="Google Shape;2653;p22"/>
              <p:cNvSpPr/>
              <p:nvPr/>
            </p:nvSpPr>
            <p:spPr>
              <a:xfrm flipH="1" rot="10800000">
                <a:off x="8824497" y="291910"/>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4" name="Google Shape;2654;p22"/>
              <p:cNvSpPr/>
              <p:nvPr/>
            </p:nvSpPr>
            <p:spPr>
              <a:xfrm flipH="1" rot="10800000">
                <a:off x="8824497" y="149763"/>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5" name="Google Shape;2655;p22"/>
              <p:cNvSpPr/>
              <p:nvPr/>
            </p:nvSpPr>
            <p:spPr>
              <a:xfrm flipH="1" rot="10800000">
                <a:off x="8667666" y="1156465"/>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6" name="Google Shape;2656;p22"/>
              <p:cNvSpPr/>
              <p:nvPr/>
            </p:nvSpPr>
            <p:spPr>
              <a:xfrm flipH="1" rot="10800000">
                <a:off x="8667666" y="1014318"/>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7" name="Google Shape;2657;p22"/>
              <p:cNvSpPr/>
              <p:nvPr/>
            </p:nvSpPr>
            <p:spPr>
              <a:xfrm flipH="1" rot="10800000">
                <a:off x="8667666" y="871748"/>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8" name="Google Shape;2658;p22"/>
              <p:cNvSpPr/>
              <p:nvPr/>
            </p:nvSpPr>
            <p:spPr>
              <a:xfrm flipH="1" rot="10800000">
                <a:off x="8667666" y="434010"/>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9" name="Google Shape;2659;p22"/>
              <p:cNvSpPr/>
              <p:nvPr/>
            </p:nvSpPr>
            <p:spPr>
              <a:xfrm flipH="1" rot="10800000">
                <a:off x="8667666" y="291910"/>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0" name="Google Shape;2660;p22"/>
              <p:cNvSpPr/>
              <p:nvPr/>
            </p:nvSpPr>
            <p:spPr>
              <a:xfrm flipH="1" rot="10800000">
                <a:off x="8667666" y="149763"/>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1" name="Google Shape;2661;p22"/>
              <p:cNvSpPr/>
              <p:nvPr/>
            </p:nvSpPr>
            <p:spPr>
              <a:xfrm flipH="1" rot="10800000">
                <a:off x="8710631" y="615743"/>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2" name="Google Shape;2662;p22"/>
              <p:cNvSpPr/>
              <p:nvPr/>
            </p:nvSpPr>
            <p:spPr>
              <a:xfrm flipH="1" rot="10800000">
                <a:off x="8779211" y="701404"/>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3" name="Google Shape;2663;p22"/>
              <p:cNvSpPr/>
              <p:nvPr/>
            </p:nvSpPr>
            <p:spPr>
              <a:xfrm flipH="1" rot="10800000">
                <a:off x="8733477" y="1280349"/>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4" name="Google Shape;2664;p22"/>
              <p:cNvSpPr/>
              <p:nvPr/>
            </p:nvSpPr>
            <p:spPr>
              <a:xfrm flipH="1" rot="10800000">
                <a:off x="8733070" y="71440"/>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65" name="Google Shape;2665;p22"/>
            <p:cNvGrpSpPr/>
            <p:nvPr/>
          </p:nvGrpSpPr>
          <p:grpSpPr>
            <a:xfrm rot="10800000">
              <a:off x="181206" y="71440"/>
              <a:ext cx="307343" cy="5009748"/>
              <a:chOff x="8648880" y="71440"/>
              <a:chExt cx="307343" cy="5009748"/>
            </a:xfrm>
          </p:grpSpPr>
          <p:sp>
            <p:nvSpPr>
              <p:cNvPr id="2666" name="Google Shape;2666;p22"/>
              <p:cNvSpPr/>
              <p:nvPr/>
            </p:nvSpPr>
            <p:spPr>
              <a:xfrm flipH="1" rot="10800000">
                <a:off x="8801651" y="3859973"/>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7" name="Google Shape;2667;p22"/>
              <p:cNvSpPr/>
              <p:nvPr/>
            </p:nvSpPr>
            <p:spPr>
              <a:xfrm flipH="1" rot="10800000">
                <a:off x="8824497" y="4850697"/>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8" name="Google Shape;2668;p22"/>
              <p:cNvSpPr/>
              <p:nvPr/>
            </p:nvSpPr>
            <p:spPr>
              <a:xfrm flipH="1" rot="10800000">
                <a:off x="8824497" y="4708550"/>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9" name="Google Shape;2669;p22"/>
              <p:cNvSpPr/>
              <p:nvPr/>
            </p:nvSpPr>
            <p:spPr>
              <a:xfrm flipH="1" rot="10800000">
                <a:off x="8824497" y="4565979"/>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0" name="Google Shape;2670;p22"/>
              <p:cNvSpPr/>
              <p:nvPr/>
            </p:nvSpPr>
            <p:spPr>
              <a:xfrm flipH="1" rot="10800000">
                <a:off x="8824497" y="4128242"/>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1" name="Google Shape;2671;p22"/>
              <p:cNvSpPr/>
              <p:nvPr/>
            </p:nvSpPr>
            <p:spPr>
              <a:xfrm flipH="1" rot="10800000">
                <a:off x="8824497" y="3986142"/>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2" name="Google Shape;2672;p22"/>
              <p:cNvSpPr/>
              <p:nvPr/>
            </p:nvSpPr>
            <p:spPr>
              <a:xfrm flipH="1" rot="10800000">
                <a:off x="8824497" y="3843995"/>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3" name="Google Shape;2673;p22"/>
              <p:cNvSpPr/>
              <p:nvPr/>
            </p:nvSpPr>
            <p:spPr>
              <a:xfrm flipH="1" rot="10800000">
                <a:off x="8667666" y="4850697"/>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4" name="Google Shape;2674;p22"/>
              <p:cNvSpPr/>
              <p:nvPr/>
            </p:nvSpPr>
            <p:spPr>
              <a:xfrm flipH="1" rot="10800000">
                <a:off x="8667666" y="4708550"/>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5" name="Google Shape;2675;p22"/>
              <p:cNvSpPr/>
              <p:nvPr/>
            </p:nvSpPr>
            <p:spPr>
              <a:xfrm flipH="1" rot="10800000">
                <a:off x="8667666" y="4565979"/>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6" name="Google Shape;2676;p22"/>
              <p:cNvSpPr/>
              <p:nvPr/>
            </p:nvSpPr>
            <p:spPr>
              <a:xfrm flipH="1" rot="10800000">
                <a:off x="8667666" y="4128242"/>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7" name="Google Shape;2677;p22"/>
              <p:cNvSpPr/>
              <p:nvPr/>
            </p:nvSpPr>
            <p:spPr>
              <a:xfrm flipH="1" rot="10800000">
                <a:off x="8667666" y="3986142"/>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8" name="Google Shape;2678;p22"/>
              <p:cNvSpPr/>
              <p:nvPr/>
            </p:nvSpPr>
            <p:spPr>
              <a:xfrm flipH="1" rot="10800000">
                <a:off x="8667666" y="3843995"/>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9" name="Google Shape;2679;p22"/>
              <p:cNvSpPr/>
              <p:nvPr/>
            </p:nvSpPr>
            <p:spPr>
              <a:xfrm flipH="1" rot="10800000">
                <a:off x="8710631" y="4309975"/>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0" name="Google Shape;2680;p22"/>
              <p:cNvSpPr/>
              <p:nvPr/>
            </p:nvSpPr>
            <p:spPr>
              <a:xfrm flipH="1" rot="10800000">
                <a:off x="8779211" y="4395636"/>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1" name="Google Shape;2681;p22"/>
              <p:cNvSpPr/>
              <p:nvPr/>
            </p:nvSpPr>
            <p:spPr>
              <a:xfrm flipH="1" rot="10800000">
                <a:off x="8733477" y="4974580"/>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2" name="Google Shape;2682;p22"/>
              <p:cNvSpPr/>
              <p:nvPr/>
            </p:nvSpPr>
            <p:spPr>
              <a:xfrm flipH="1" rot="10800000">
                <a:off x="8733070" y="3765672"/>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3" name="Google Shape;2683;p22"/>
              <p:cNvSpPr/>
              <p:nvPr/>
            </p:nvSpPr>
            <p:spPr>
              <a:xfrm rot="10800000">
                <a:off x="8648880" y="3483716"/>
                <a:ext cx="276493" cy="160554"/>
              </a:xfrm>
              <a:custGeom>
                <a:rect b="b" l="l" r="r" t="t"/>
                <a:pathLst>
                  <a:path extrusionOk="0" h="5497" w="11185">
                    <a:moveTo>
                      <a:pt x="1828" y="1"/>
                    </a:moveTo>
                    <a:cubicBezTo>
                      <a:pt x="1392" y="1"/>
                      <a:pt x="985" y="182"/>
                      <a:pt x="630" y="647"/>
                    </a:cubicBezTo>
                    <a:cubicBezTo>
                      <a:pt x="1" y="1480"/>
                      <a:pt x="562" y="3009"/>
                      <a:pt x="1027" y="3570"/>
                    </a:cubicBezTo>
                    <a:cubicBezTo>
                      <a:pt x="1551" y="4209"/>
                      <a:pt x="3044" y="5497"/>
                      <a:pt x="6015" y="5497"/>
                    </a:cubicBezTo>
                    <a:cubicBezTo>
                      <a:pt x="6058" y="5497"/>
                      <a:pt x="6102" y="5496"/>
                      <a:pt x="6146" y="5496"/>
                    </a:cubicBezTo>
                    <a:cubicBezTo>
                      <a:pt x="9195" y="5457"/>
                      <a:pt x="11062" y="2902"/>
                      <a:pt x="11178" y="493"/>
                    </a:cubicBezTo>
                    <a:cubicBezTo>
                      <a:pt x="11185" y="384"/>
                      <a:pt x="11096" y="312"/>
                      <a:pt x="11005" y="312"/>
                    </a:cubicBezTo>
                    <a:cubicBezTo>
                      <a:pt x="10950" y="312"/>
                      <a:pt x="10895" y="338"/>
                      <a:pt x="10859" y="396"/>
                    </a:cubicBezTo>
                    <a:cubicBezTo>
                      <a:pt x="10139" y="1527"/>
                      <a:pt x="8692" y="2359"/>
                      <a:pt x="7216" y="2359"/>
                    </a:cubicBezTo>
                    <a:cubicBezTo>
                      <a:pt x="6571" y="2359"/>
                      <a:pt x="5921" y="2200"/>
                      <a:pt x="5324" y="1838"/>
                    </a:cubicBezTo>
                    <a:cubicBezTo>
                      <a:pt x="4208" y="1152"/>
                      <a:pt x="2925" y="1"/>
                      <a:pt x="18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4" name="Google Shape;2684;p22"/>
              <p:cNvSpPr/>
              <p:nvPr/>
            </p:nvSpPr>
            <p:spPr>
              <a:xfrm rot="10800000">
                <a:off x="8807038" y="3517655"/>
                <a:ext cx="149185" cy="168410"/>
              </a:xfrm>
              <a:custGeom>
                <a:rect b="b" l="l" r="r" t="t"/>
                <a:pathLst>
                  <a:path extrusionOk="0" h="5766" w="6035">
                    <a:moveTo>
                      <a:pt x="421" y="0"/>
                    </a:moveTo>
                    <a:cubicBezTo>
                      <a:pt x="332" y="0"/>
                      <a:pt x="243" y="49"/>
                      <a:pt x="204" y="143"/>
                    </a:cubicBezTo>
                    <a:lnTo>
                      <a:pt x="59" y="482"/>
                    </a:lnTo>
                    <a:cubicBezTo>
                      <a:pt x="0" y="617"/>
                      <a:pt x="10" y="772"/>
                      <a:pt x="88" y="888"/>
                    </a:cubicBezTo>
                    <a:cubicBezTo>
                      <a:pt x="397" y="1372"/>
                      <a:pt x="784" y="1759"/>
                      <a:pt x="1229" y="2078"/>
                    </a:cubicBezTo>
                    <a:cubicBezTo>
                      <a:pt x="1375" y="2175"/>
                      <a:pt x="1433" y="2349"/>
                      <a:pt x="1394" y="2514"/>
                    </a:cubicBezTo>
                    <a:cubicBezTo>
                      <a:pt x="1278" y="2949"/>
                      <a:pt x="1297" y="3433"/>
                      <a:pt x="1452" y="3927"/>
                    </a:cubicBezTo>
                    <a:cubicBezTo>
                      <a:pt x="1704" y="4711"/>
                      <a:pt x="2275" y="5407"/>
                      <a:pt x="2197" y="5766"/>
                    </a:cubicBezTo>
                    <a:cubicBezTo>
                      <a:pt x="2710" y="5688"/>
                      <a:pt x="3533" y="4962"/>
                      <a:pt x="3223" y="4207"/>
                    </a:cubicBezTo>
                    <a:lnTo>
                      <a:pt x="3223" y="4207"/>
                    </a:lnTo>
                    <a:cubicBezTo>
                      <a:pt x="3557" y="4397"/>
                      <a:pt x="3929" y="4448"/>
                      <a:pt x="4231" y="4448"/>
                    </a:cubicBezTo>
                    <a:cubicBezTo>
                      <a:pt x="4576" y="4448"/>
                      <a:pt x="4830" y="4382"/>
                      <a:pt x="4830" y="4382"/>
                    </a:cubicBezTo>
                    <a:cubicBezTo>
                      <a:pt x="4830" y="4382"/>
                      <a:pt x="4888" y="3646"/>
                      <a:pt x="4423" y="2940"/>
                    </a:cubicBezTo>
                    <a:lnTo>
                      <a:pt x="4423" y="2940"/>
                    </a:lnTo>
                    <a:cubicBezTo>
                      <a:pt x="4555" y="2964"/>
                      <a:pt x="4680" y="2976"/>
                      <a:pt x="4795" y="2976"/>
                    </a:cubicBezTo>
                    <a:cubicBezTo>
                      <a:pt x="5643" y="2976"/>
                      <a:pt x="6035" y="2354"/>
                      <a:pt x="5933" y="1604"/>
                    </a:cubicBezTo>
                    <a:lnTo>
                      <a:pt x="5933" y="1604"/>
                    </a:lnTo>
                    <a:cubicBezTo>
                      <a:pt x="5757" y="1740"/>
                      <a:pt x="5588" y="1797"/>
                      <a:pt x="5408" y="1797"/>
                    </a:cubicBezTo>
                    <a:cubicBezTo>
                      <a:pt x="5101" y="1797"/>
                      <a:pt x="4760" y="1634"/>
                      <a:pt x="4297" y="1420"/>
                    </a:cubicBezTo>
                    <a:cubicBezTo>
                      <a:pt x="3948" y="1256"/>
                      <a:pt x="3524" y="1099"/>
                      <a:pt x="3089" y="1099"/>
                    </a:cubicBezTo>
                    <a:cubicBezTo>
                      <a:pt x="2753" y="1099"/>
                      <a:pt x="2411" y="1192"/>
                      <a:pt x="2091" y="1449"/>
                    </a:cubicBezTo>
                    <a:cubicBezTo>
                      <a:pt x="1996" y="1525"/>
                      <a:pt x="1881" y="1561"/>
                      <a:pt x="1767" y="1561"/>
                    </a:cubicBezTo>
                    <a:cubicBezTo>
                      <a:pt x="1604" y="1561"/>
                      <a:pt x="1443" y="1486"/>
                      <a:pt x="1346" y="1343"/>
                    </a:cubicBezTo>
                    <a:cubicBezTo>
                      <a:pt x="1104" y="1004"/>
                      <a:pt x="871" y="588"/>
                      <a:pt x="639" y="133"/>
                    </a:cubicBezTo>
                    <a:cubicBezTo>
                      <a:pt x="592" y="44"/>
                      <a:pt x="506" y="0"/>
                      <a:pt x="42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85" name="Google Shape;2685;p22"/>
              <p:cNvGrpSpPr/>
              <p:nvPr/>
            </p:nvGrpSpPr>
            <p:grpSpPr>
              <a:xfrm>
                <a:off x="8731719" y="1519757"/>
                <a:ext cx="181489" cy="435767"/>
                <a:chOff x="8731719" y="1519757"/>
                <a:chExt cx="181489" cy="435767"/>
              </a:xfrm>
            </p:grpSpPr>
            <p:sp>
              <p:nvSpPr>
                <p:cNvPr id="2686" name="Google Shape;2686;p22"/>
                <p:cNvSpPr/>
                <p:nvPr/>
              </p:nvSpPr>
              <p:spPr>
                <a:xfrm rot="5400000">
                  <a:off x="8668431" y="1606525"/>
                  <a:ext cx="196038" cy="69458"/>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7" name="Google Shape;2687;p22"/>
                <p:cNvSpPr/>
                <p:nvPr/>
              </p:nvSpPr>
              <p:spPr>
                <a:xfrm rot="5400000">
                  <a:off x="8770796" y="1611342"/>
                  <a:ext cx="88857" cy="1670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8" name="Google Shape;2688;p22"/>
                <p:cNvSpPr/>
                <p:nvPr/>
              </p:nvSpPr>
              <p:spPr>
                <a:xfrm rot="5400000">
                  <a:off x="8712706" y="1538770"/>
                  <a:ext cx="219516" cy="181489"/>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9" name="Google Shape;2689;p22"/>
                <p:cNvSpPr/>
                <p:nvPr/>
              </p:nvSpPr>
              <p:spPr>
                <a:xfrm flipH="1" rot="5400000">
                  <a:off x="8668431" y="1799297"/>
                  <a:ext cx="196038" cy="69458"/>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0" name="Google Shape;2690;p22"/>
                <p:cNvSpPr/>
                <p:nvPr/>
              </p:nvSpPr>
              <p:spPr>
                <a:xfrm flipH="1" rot="5400000">
                  <a:off x="8770796" y="1696928"/>
                  <a:ext cx="88857" cy="1670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1" name="Google Shape;2691;p22"/>
                <p:cNvSpPr/>
                <p:nvPr/>
              </p:nvSpPr>
              <p:spPr>
                <a:xfrm flipH="1" rot="5400000">
                  <a:off x="8712706" y="1755021"/>
                  <a:ext cx="219516" cy="181489"/>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92" name="Google Shape;2692;p22"/>
              <p:cNvSpPr/>
              <p:nvPr/>
            </p:nvSpPr>
            <p:spPr>
              <a:xfrm flipH="1" rot="10800000">
                <a:off x="8801651" y="2183647"/>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3" name="Google Shape;2693;p22"/>
              <p:cNvSpPr/>
              <p:nvPr/>
            </p:nvSpPr>
            <p:spPr>
              <a:xfrm flipH="1" rot="10800000">
                <a:off x="8824497" y="3174371"/>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4" name="Google Shape;2694;p22"/>
              <p:cNvSpPr/>
              <p:nvPr/>
            </p:nvSpPr>
            <p:spPr>
              <a:xfrm flipH="1" rot="10800000">
                <a:off x="8824497" y="3032224"/>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5" name="Google Shape;2695;p22"/>
              <p:cNvSpPr/>
              <p:nvPr/>
            </p:nvSpPr>
            <p:spPr>
              <a:xfrm flipH="1" rot="10800000">
                <a:off x="8824497" y="2889653"/>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6" name="Google Shape;2696;p22"/>
              <p:cNvSpPr/>
              <p:nvPr/>
            </p:nvSpPr>
            <p:spPr>
              <a:xfrm flipH="1" rot="10800000">
                <a:off x="8824497" y="2451916"/>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7" name="Google Shape;2697;p22"/>
              <p:cNvSpPr/>
              <p:nvPr/>
            </p:nvSpPr>
            <p:spPr>
              <a:xfrm flipH="1" rot="10800000">
                <a:off x="8824497" y="2309816"/>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8" name="Google Shape;2698;p22"/>
              <p:cNvSpPr/>
              <p:nvPr/>
            </p:nvSpPr>
            <p:spPr>
              <a:xfrm flipH="1" rot="10800000">
                <a:off x="8824497" y="2167669"/>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9" name="Google Shape;2699;p22"/>
              <p:cNvSpPr/>
              <p:nvPr/>
            </p:nvSpPr>
            <p:spPr>
              <a:xfrm flipH="1" rot="10800000">
                <a:off x="8667666" y="3174371"/>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0" name="Google Shape;2700;p22"/>
              <p:cNvSpPr/>
              <p:nvPr/>
            </p:nvSpPr>
            <p:spPr>
              <a:xfrm flipH="1" rot="10800000">
                <a:off x="8667666" y="3032224"/>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1" name="Google Shape;2701;p22"/>
              <p:cNvSpPr/>
              <p:nvPr/>
            </p:nvSpPr>
            <p:spPr>
              <a:xfrm flipH="1" rot="10800000">
                <a:off x="8667666" y="2889653"/>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2" name="Google Shape;2702;p22"/>
              <p:cNvSpPr/>
              <p:nvPr/>
            </p:nvSpPr>
            <p:spPr>
              <a:xfrm flipH="1" rot="10800000">
                <a:off x="8667666" y="2451916"/>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3" name="Google Shape;2703;p22"/>
              <p:cNvSpPr/>
              <p:nvPr/>
            </p:nvSpPr>
            <p:spPr>
              <a:xfrm flipH="1" rot="10800000">
                <a:off x="8667666" y="2309816"/>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4" name="Google Shape;2704;p22"/>
              <p:cNvSpPr/>
              <p:nvPr/>
            </p:nvSpPr>
            <p:spPr>
              <a:xfrm flipH="1" rot="10800000">
                <a:off x="8667666" y="2167669"/>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5" name="Google Shape;2705;p22"/>
              <p:cNvSpPr/>
              <p:nvPr/>
            </p:nvSpPr>
            <p:spPr>
              <a:xfrm flipH="1" rot="10800000">
                <a:off x="8710631" y="2633649"/>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6" name="Google Shape;2706;p22"/>
              <p:cNvSpPr/>
              <p:nvPr/>
            </p:nvSpPr>
            <p:spPr>
              <a:xfrm flipH="1" rot="10800000">
                <a:off x="8779211" y="2719310"/>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7" name="Google Shape;2707;p22"/>
              <p:cNvSpPr/>
              <p:nvPr/>
            </p:nvSpPr>
            <p:spPr>
              <a:xfrm flipH="1" rot="10800000">
                <a:off x="8733477" y="3298254"/>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8" name="Google Shape;2708;p22"/>
              <p:cNvSpPr/>
              <p:nvPr/>
            </p:nvSpPr>
            <p:spPr>
              <a:xfrm flipH="1" rot="10800000">
                <a:off x="8733070" y="20893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9" name="Google Shape;2709;p22"/>
              <p:cNvSpPr/>
              <p:nvPr/>
            </p:nvSpPr>
            <p:spPr>
              <a:xfrm flipH="1" rot="10800000">
                <a:off x="8801651" y="165741"/>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0" name="Google Shape;2710;p22"/>
              <p:cNvSpPr/>
              <p:nvPr/>
            </p:nvSpPr>
            <p:spPr>
              <a:xfrm flipH="1" rot="10800000">
                <a:off x="8824497" y="1156465"/>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1" name="Google Shape;2711;p22"/>
              <p:cNvSpPr/>
              <p:nvPr/>
            </p:nvSpPr>
            <p:spPr>
              <a:xfrm flipH="1" rot="10800000">
                <a:off x="8824497" y="1014318"/>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2" name="Google Shape;2712;p22"/>
              <p:cNvSpPr/>
              <p:nvPr/>
            </p:nvSpPr>
            <p:spPr>
              <a:xfrm flipH="1" rot="10800000">
                <a:off x="8824497" y="871748"/>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3" name="Google Shape;2713;p22"/>
              <p:cNvSpPr/>
              <p:nvPr/>
            </p:nvSpPr>
            <p:spPr>
              <a:xfrm flipH="1" rot="10800000">
                <a:off x="8824497" y="434010"/>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4" name="Google Shape;2714;p22"/>
              <p:cNvSpPr/>
              <p:nvPr/>
            </p:nvSpPr>
            <p:spPr>
              <a:xfrm flipH="1" rot="10800000">
                <a:off x="8824497" y="291910"/>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5" name="Google Shape;2715;p22"/>
              <p:cNvSpPr/>
              <p:nvPr/>
            </p:nvSpPr>
            <p:spPr>
              <a:xfrm flipH="1" rot="10800000">
                <a:off x="8824497" y="149763"/>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6" name="Google Shape;2716;p22"/>
              <p:cNvSpPr/>
              <p:nvPr/>
            </p:nvSpPr>
            <p:spPr>
              <a:xfrm flipH="1" rot="10800000">
                <a:off x="8667666" y="1156465"/>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7" name="Google Shape;2717;p22"/>
              <p:cNvSpPr/>
              <p:nvPr/>
            </p:nvSpPr>
            <p:spPr>
              <a:xfrm flipH="1" rot="10800000">
                <a:off x="8667666" y="1014318"/>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8" name="Google Shape;2718;p22"/>
              <p:cNvSpPr/>
              <p:nvPr/>
            </p:nvSpPr>
            <p:spPr>
              <a:xfrm flipH="1" rot="10800000">
                <a:off x="8667666" y="871748"/>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9" name="Google Shape;2719;p22"/>
              <p:cNvSpPr/>
              <p:nvPr/>
            </p:nvSpPr>
            <p:spPr>
              <a:xfrm flipH="1" rot="10800000">
                <a:off x="8667666" y="434010"/>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0" name="Google Shape;2720;p22"/>
              <p:cNvSpPr/>
              <p:nvPr/>
            </p:nvSpPr>
            <p:spPr>
              <a:xfrm flipH="1" rot="10800000">
                <a:off x="8667666" y="291910"/>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1" name="Google Shape;2721;p22"/>
              <p:cNvSpPr/>
              <p:nvPr/>
            </p:nvSpPr>
            <p:spPr>
              <a:xfrm flipH="1" rot="10800000">
                <a:off x="8667666" y="149763"/>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2" name="Google Shape;2722;p22"/>
              <p:cNvSpPr/>
              <p:nvPr/>
            </p:nvSpPr>
            <p:spPr>
              <a:xfrm flipH="1" rot="10800000">
                <a:off x="8710631" y="615743"/>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3" name="Google Shape;2723;p22"/>
              <p:cNvSpPr/>
              <p:nvPr/>
            </p:nvSpPr>
            <p:spPr>
              <a:xfrm flipH="1" rot="10800000">
                <a:off x="8779211" y="701404"/>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4" name="Google Shape;2724;p22"/>
              <p:cNvSpPr/>
              <p:nvPr/>
            </p:nvSpPr>
            <p:spPr>
              <a:xfrm flipH="1" rot="10800000">
                <a:off x="8733477" y="1280349"/>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5" name="Google Shape;2725;p22"/>
              <p:cNvSpPr/>
              <p:nvPr/>
            </p:nvSpPr>
            <p:spPr>
              <a:xfrm flipH="1" rot="10800000">
                <a:off x="8733070" y="71440"/>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726" name="Google Shape;2726;p2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solidFill>
                  <a:schemeClr val="accent4"/>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727" name="Google Shape;2727;p22"/>
          <p:cNvSpPr txBox="1"/>
          <p:nvPr>
            <p:ph idx="1" type="subTitle"/>
          </p:nvPr>
        </p:nvSpPr>
        <p:spPr>
          <a:xfrm>
            <a:off x="6053256" y="2117588"/>
            <a:ext cx="2371200" cy="4482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100">
                <a:solidFill>
                  <a:schemeClr val="lt2"/>
                </a:solidFill>
                <a:latin typeface="Rye"/>
                <a:ea typeface="Rye"/>
                <a:cs typeface="Rye"/>
                <a:sym typeface="Rye"/>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728" name="Google Shape;2728;p22"/>
          <p:cNvSpPr txBox="1"/>
          <p:nvPr>
            <p:ph idx="2" type="subTitle"/>
          </p:nvPr>
        </p:nvSpPr>
        <p:spPr>
          <a:xfrm>
            <a:off x="6053256" y="2494088"/>
            <a:ext cx="2371200" cy="71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729" name="Google Shape;2729;p22"/>
          <p:cNvSpPr txBox="1"/>
          <p:nvPr>
            <p:ph idx="3" type="subTitle"/>
          </p:nvPr>
        </p:nvSpPr>
        <p:spPr>
          <a:xfrm>
            <a:off x="720000" y="2117588"/>
            <a:ext cx="2371200" cy="4482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100">
                <a:solidFill>
                  <a:schemeClr val="lt2"/>
                </a:solidFill>
                <a:latin typeface="Rye"/>
                <a:ea typeface="Rye"/>
                <a:cs typeface="Rye"/>
                <a:sym typeface="Rye"/>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730" name="Google Shape;2730;p22"/>
          <p:cNvSpPr txBox="1"/>
          <p:nvPr>
            <p:ph idx="4" type="subTitle"/>
          </p:nvPr>
        </p:nvSpPr>
        <p:spPr>
          <a:xfrm>
            <a:off x="720000" y="2494088"/>
            <a:ext cx="2371200" cy="71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731" name="Google Shape;2731;p22"/>
          <p:cNvSpPr txBox="1"/>
          <p:nvPr>
            <p:ph idx="5" type="subTitle"/>
          </p:nvPr>
        </p:nvSpPr>
        <p:spPr>
          <a:xfrm>
            <a:off x="3386628" y="2717663"/>
            <a:ext cx="2371200" cy="4482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100">
                <a:solidFill>
                  <a:schemeClr val="lt2"/>
                </a:solidFill>
                <a:latin typeface="Rye"/>
                <a:ea typeface="Rye"/>
                <a:cs typeface="Rye"/>
                <a:sym typeface="Rye"/>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732" name="Google Shape;2732;p22"/>
          <p:cNvSpPr txBox="1"/>
          <p:nvPr>
            <p:ph idx="6" type="subTitle"/>
          </p:nvPr>
        </p:nvSpPr>
        <p:spPr>
          <a:xfrm>
            <a:off x="3386628" y="3094163"/>
            <a:ext cx="2371200" cy="71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spTree>
      <p:nvGrpSpPr>
        <p:cNvPr id="2733" name="Shape 2733"/>
        <p:cNvGrpSpPr/>
        <p:nvPr/>
      </p:nvGrpSpPr>
      <p:grpSpPr>
        <a:xfrm>
          <a:off x="0" y="0"/>
          <a:ext cx="0" cy="0"/>
          <a:chOff x="0" y="0"/>
          <a:chExt cx="0" cy="0"/>
        </a:xfrm>
      </p:grpSpPr>
      <p:grpSp>
        <p:nvGrpSpPr>
          <p:cNvPr id="2734" name="Google Shape;2734;p23"/>
          <p:cNvGrpSpPr/>
          <p:nvPr/>
        </p:nvGrpSpPr>
        <p:grpSpPr>
          <a:xfrm>
            <a:off x="0" y="71342"/>
            <a:ext cx="9144000" cy="5009721"/>
            <a:chOff x="0" y="71342"/>
            <a:chExt cx="9144000" cy="5009721"/>
          </a:xfrm>
        </p:grpSpPr>
        <p:cxnSp>
          <p:nvCxnSpPr>
            <p:cNvPr id="2735" name="Google Shape;2735;p23"/>
            <p:cNvCxnSpPr/>
            <p:nvPr/>
          </p:nvCxnSpPr>
          <p:spPr>
            <a:xfrm flipH="1" rot="10800000">
              <a:off x="0" y="4933875"/>
              <a:ext cx="9144000" cy="19200"/>
            </a:xfrm>
            <a:prstGeom prst="straightConnector1">
              <a:avLst/>
            </a:prstGeom>
            <a:noFill/>
            <a:ln cap="flat" cmpd="sng" w="19050">
              <a:solidFill>
                <a:srgbClr val="D62A2A"/>
              </a:solidFill>
              <a:prstDash val="lgDashDot"/>
              <a:round/>
              <a:headEnd len="med" w="med" type="none"/>
              <a:tailEnd len="med" w="med" type="none"/>
            </a:ln>
          </p:spPr>
        </p:cxnSp>
        <p:cxnSp>
          <p:nvCxnSpPr>
            <p:cNvPr id="2736" name="Google Shape;2736;p23"/>
            <p:cNvCxnSpPr/>
            <p:nvPr/>
          </p:nvCxnSpPr>
          <p:spPr>
            <a:xfrm flipH="1" rot="10800000">
              <a:off x="0" y="190425"/>
              <a:ext cx="9144000" cy="19200"/>
            </a:xfrm>
            <a:prstGeom prst="straightConnector1">
              <a:avLst/>
            </a:prstGeom>
            <a:noFill/>
            <a:ln cap="flat" cmpd="sng" w="19050">
              <a:solidFill>
                <a:srgbClr val="D62A2A"/>
              </a:solidFill>
              <a:prstDash val="lgDashDot"/>
              <a:round/>
              <a:headEnd len="med" w="med" type="none"/>
              <a:tailEnd len="med" w="med" type="none"/>
            </a:ln>
          </p:spPr>
        </p:cxnSp>
        <p:grpSp>
          <p:nvGrpSpPr>
            <p:cNvPr id="2737" name="Google Shape;2737;p23"/>
            <p:cNvGrpSpPr/>
            <p:nvPr/>
          </p:nvGrpSpPr>
          <p:grpSpPr>
            <a:xfrm>
              <a:off x="145155" y="71342"/>
              <a:ext cx="372529" cy="5009721"/>
              <a:chOff x="145155" y="71342"/>
              <a:chExt cx="372529" cy="5009721"/>
            </a:xfrm>
          </p:grpSpPr>
          <p:sp>
            <p:nvSpPr>
              <p:cNvPr id="2738" name="Google Shape;2738;p23"/>
              <p:cNvSpPr/>
              <p:nvPr/>
            </p:nvSpPr>
            <p:spPr>
              <a:xfrm flipH="1">
                <a:off x="181206" y="3525340"/>
                <a:ext cx="276493" cy="160554"/>
              </a:xfrm>
              <a:custGeom>
                <a:rect b="b" l="l" r="r" t="t"/>
                <a:pathLst>
                  <a:path extrusionOk="0" h="5497" w="11185">
                    <a:moveTo>
                      <a:pt x="1828" y="1"/>
                    </a:moveTo>
                    <a:cubicBezTo>
                      <a:pt x="1392" y="1"/>
                      <a:pt x="985" y="182"/>
                      <a:pt x="630" y="647"/>
                    </a:cubicBezTo>
                    <a:cubicBezTo>
                      <a:pt x="1" y="1480"/>
                      <a:pt x="562" y="3009"/>
                      <a:pt x="1027" y="3570"/>
                    </a:cubicBezTo>
                    <a:cubicBezTo>
                      <a:pt x="1551" y="4209"/>
                      <a:pt x="3044" y="5497"/>
                      <a:pt x="6015" y="5497"/>
                    </a:cubicBezTo>
                    <a:cubicBezTo>
                      <a:pt x="6058" y="5497"/>
                      <a:pt x="6102" y="5496"/>
                      <a:pt x="6146" y="5496"/>
                    </a:cubicBezTo>
                    <a:cubicBezTo>
                      <a:pt x="9195" y="5457"/>
                      <a:pt x="11062" y="2902"/>
                      <a:pt x="11178" y="493"/>
                    </a:cubicBezTo>
                    <a:cubicBezTo>
                      <a:pt x="11185" y="384"/>
                      <a:pt x="11096" y="312"/>
                      <a:pt x="11005" y="312"/>
                    </a:cubicBezTo>
                    <a:cubicBezTo>
                      <a:pt x="10950" y="312"/>
                      <a:pt x="10895" y="338"/>
                      <a:pt x="10859" y="396"/>
                    </a:cubicBezTo>
                    <a:cubicBezTo>
                      <a:pt x="10139" y="1527"/>
                      <a:pt x="8692" y="2359"/>
                      <a:pt x="7216" y="2359"/>
                    </a:cubicBezTo>
                    <a:cubicBezTo>
                      <a:pt x="6571" y="2359"/>
                      <a:pt x="5921" y="2200"/>
                      <a:pt x="5324" y="1838"/>
                    </a:cubicBezTo>
                    <a:cubicBezTo>
                      <a:pt x="4208" y="1152"/>
                      <a:pt x="2925" y="1"/>
                      <a:pt x="18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9" name="Google Shape;2739;p23"/>
              <p:cNvSpPr/>
              <p:nvPr/>
            </p:nvSpPr>
            <p:spPr>
              <a:xfrm flipH="1">
                <a:off x="339364" y="3483544"/>
                <a:ext cx="149185" cy="168410"/>
              </a:xfrm>
              <a:custGeom>
                <a:rect b="b" l="l" r="r" t="t"/>
                <a:pathLst>
                  <a:path extrusionOk="0" h="5766" w="6035">
                    <a:moveTo>
                      <a:pt x="421" y="0"/>
                    </a:moveTo>
                    <a:cubicBezTo>
                      <a:pt x="332" y="0"/>
                      <a:pt x="243" y="49"/>
                      <a:pt x="204" y="143"/>
                    </a:cubicBezTo>
                    <a:lnTo>
                      <a:pt x="59" y="482"/>
                    </a:lnTo>
                    <a:cubicBezTo>
                      <a:pt x="0" y="617"/>
                      <a:pt x="10" y="772"/>
                      <a:pt x="88" y="888"/>
                    </a:cubicBezTo>
                    <a:cubicBezTo>
                      <a:pt x="397" y="1372"/>
                      <a:pt x="784" y="1759"/>
                      <a:pt x="1229" y="2078"/>
                    </a:cubicBezTo>
                    <a:cubicBezTo>
                      <a:pt x="1375" y="2175"/>
                      <a:pt x="1433" y="2349"/>
                      <a:pt x="1394" y="2514"/>
                    </a:cubicBezTo>
                    <a:cubicBezTo>
                      <a:pt x="1278" y="2949"/>
                      <a:pt x="1297" y="3433"/>
                      <a:pt x="1452" y="3927"/>
                    </a:cubicBezTo>
                    <a:cubicBezTo>
                      <a:pt x="1704" y="4711"/>
                      <a:pt x="2275" y="5407"/>
                      <a:pt x="2197" y="5766"/>
                    </a:cubicBezTo>
                    <a:cubicBezTo>
                      <a:pt x="2710" y="5688"/>
                      <a:pt x="3533" y="4962"/>
                      <a:pt x="3223" y="4207"/>
                    </a:cubicBezTo>
                    <a:lnTo>
                      <a:pt x="3223" y="4207"/>
                    </a:lnTo>
                    <a:cubicBezTo>
                      <a:pt x="3557" y="4397"/>
                      <a:pt x="3929" y="4448"/>
                      <a:pt x="4231" y="4448"/>
                    </a:cubicBezTo>
                    <a:cubicBezTo>
                      <a:pt x="4576" y="4448"/>
                      <a:pt x="4830" y="4382"/>
                      <a:pt x="4830" y="4382"/>
                    </a:cubicBezTo>
                    <a:cubicBezTo>
                      <a:pt x="4830" y="4382"/>
                      <a:pt x="4888" y="3646"/>
                      <a:pt x="4423" y="2940"/>
                    </a:cubicBezTo>
                    <a:lnTo>
                      <a:pt x="4423" y="2940"/>
                    </a:lnTo>
                    <a:cubicBezTo>
                      <a:pt x="4555" y="2964"/>
                      <a:pt x="4680" y="2976"/>
                      <a:pt x="4795" y="2976"/>
                    </a:cubicBezTo>
                    <a:cubicBezTo>
                      <a:pt x="5643" y="2976"/>
                      <a:pt x="6035" y="2354"/>
                      <a:pt x="5933" y="1604"/>
                    </a:cubicBezTo>
                    <a:lnTo>
                      <a:pt x="5933" y="1604"/>
                    </a:lnTo>
                    <a:cubicBezTo>
                      <a:pt x="5757" y="1740"/>
                      <a:pt x="5588" y="1797"/>
                      <a:pt x="5408" y="1797"/>
                    </a:cubicBezTo>
                    <a:cubicBezTo>
                      <a:pt x="5101" y="1797"/>
                      <a:pt x="4760" y="1634"/>
                      <a:pt x="4297" y="1420"/>
                    </a:cubicBezTo>
                    <a:cubicBezTo>
                      <a:pt x="3948" y="1256"/>
                      <a:pt x="3524" y="1099"/>
                      <a:pt x="3089" y="1099"/>
                    </a:cubicBezTo>
                    <a:cubicBezTo>
                      <a:pt x="2753" y="1099"/>
                      <a:pt x="2411" y="1192"/>
                      <a:pt x="2091" y="1449"/>
                    </a:cubicBezTo>
                    <a:cubicBezTo>
                      <a:pt x="1996" y="1525"/>
                      <a:pt x="1881" y="1561"/>
                      <a:pt x="1767" y="1561"/>
                    </a:cubicBezTo>
                    <a:cubicBezTo>
                      <a:pt x="1604" y="1561"/>
                      <a:pt x="1443" y="1486"/>
                      <a:pt x="1346" y="1343"/>
                    </a:cubicBezTo>
                    <a:cubicBezTo>
                      <a:pt x="1104" y="1004"/>
                      <a:pt x="871" y="588"/>
                      <a:pt x="639" y="133"/>
                    </a:cubicBezTo>
                    <a:cubicBezTo>
                      <a:pt x="592" y="44"/>
                      <a:pt x="506" y="0"/>
                      <a:pt x="4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0" name="Google Shape;2740;p23"/>
              <p:cNvSpPr/>
              <p:nvPr/>
            </p:nvSpPr>
            <p:spPr>
              <a:xfrm rot="10800000">
                <a:off x="335658" y="2183524"/>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1" name="Google Shape;2741;p23"/>
              <p:cNvSpPr/>
              <p:nvPr/>
            </p:nvSpPr>
            <p:spPr>
              <a:xfrm rot="10800000">
                <a:off x="200085" y="3174248"/>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2" name="Google Shape;2742;p23"/>
              <p:cNvSpPr/>
              <p:nvPr/>
            </p:nvSpPr>
            <p:spPr>
              <a:xfrm rot="10800000">
                <a:off x="200085" y="3032104"/>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3" name="Google Shape;2743;p23"/>
              <p:cNvSpPr/>
              <p:nvPr/>
            </p:nvSpPr>
            <p:spPr>
              <a:xfrm rot="10800000">
                <a:off x="200085" y="2889536"/>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4" name="Google Shape;2744;p23"/>
              <p:cNvSpPr/>
              <p:nvPr/>
            </p:nvSpPr>
            <p:spPr>
              <a:xfrm rot="10800000">
                <a:off x="200085" y="2451809"/>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5" name="Google Shape;2745;p23"/>
              <p:cNvSpPr/>
              <p:nvPr/>
            </p:nvSpPr>
            <p:spPr>
              <a:xfrm rot="10800000">
                <a:off x="200085" y="2309712"/>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6" name="Google Shape;2746;p23"/>
              <p:cNvSpPr/>
              <p:nvPr/>
            </p:nvSpPr>
            <p:spPr>
              <a:xfrm rot="10800000">
                <a:off x="200085" y="2167568"/>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7" name="Google Shape;2747;p23"/>
              <p:cNvSpPr/>
              <p:nvPr/>
            </p:nvSpPr>
            <p:spPr>
              <a:xfrm rot="10800000">
                <a:off x="357324" y="3174248"/>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8" name="Google Shape;2748;p23"/>
              <p:cNvSpPr/>
              <p:nvPr/>
            </p:nvSpPr>
            <p:spPr>
              <a:xfrm rot="10800000">
                <a:off x="357324" y="3032104"/>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9" name="Google Shape;2749;p23"/>
              <p:cNvSpPr/>
              <p:nvPr/>
            </p:nvSpPr>
            <p:spPr>
              <a:xfrm rot="10800000">
                <a:off x="357324" y="2889536"/>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0" name="Google Shape;2750;p23"/>
              <p:cNvSpPr/>
              <p:nvPr/>
            </p:nvSpPr>
            <p:spPr>
              <a:xfrm rot="10800000">
                <a:off x="357324" y="2451809"/>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1" name="Google Shape;2751;p23"/>
              <p:cNvSpPr/>
              <p:nvPr/>
            </p:nvSpPr>
            <p:spPr>
              <a:xfrm rot="10800000">
                <a:off x="357324" y="2309712"/>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2" name="Google Shape;2752;p23"/>
              <p:cNvSpPr/>
              <p:nvPr/>
            </p:nvSpPr>
            <p:spPr>
              <a:xfrm rot="10800000">
                <a:off x="357324" y="2167568"/>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3" name="Google Shape;2753;p23"/>
              <p:cNvSpPr/>
              <p:nvPr/>
            </p:nvSpPr>
            <p:spPr>
              <a:xfrm rot="10800000">
                <a:off x="244597" y="2633536"/>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4" name="Google Shape;2754;p23"/>
              <p:cNvSpPr/>
              <p:nvPr/>
            </p:nvSpPr>
            <p:spPr>
              <a:xfrm rot="10800000">
                <a:off x="313178" y="2719199"/>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5" name="Google Shape;2755;p23"/>
              <p:cNvSpPr/>
              <p:nvPr/>
            </p:nvSpPr>
            <p:spPr>
              <a:xfrm rot="10800000">
                <a:off x="267078" y="3298129"/>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6" name="Google Shape;2756;p23"/>
              <p:cNvSpPr/>
              <p:nvPr/>
            </p:nvSpPr>
            <p:spPr>
              <a:xfrm rot="10800000">
                <a:off x="267078" y="2089248"/>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7" name="Google Shape;2757;p23"/>
              <p:cNvSpPr/>
              <p:nvPr/>
            </p:nvSpPr>
            <p:spPr>
              <a:xfrm rot="10800000">
                <a:off x="335658" y="165618"/>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8" name="Google Shape;2758;p23"/>
              <p:cNvSpPr/>
              <p:nvPr/>
            </p:nvSpPr>
            <p:spPr>
              <a:xfrm rot="10800000">
                <a:off x="200085" y="1156342"/>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9" name="Google Shape;2759;p23"/>
              <p:cNvSpPr/>
              <p:nvPr/>
            </p:nvSpPr>
            <p:spPr>
              <a:xfrm rot="10800000">
                <a:off x="200085" y="1014198"/>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0" name="Google Shape;2760;p23"/>
              <p:cNvSpPr/>
              <p:nvPr/>
            </p:nvSpPr>
            <p:spPr>
              <a:xfrm rot="10800000">
                <a:off x="200085" y="871631"/>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1" name="Google Shape;2761;p23"/>
              <p:cNvSpPr/>
              <p:nvPr/>
            </p:nvSpPr>
            <p:spPr>
              <a:xfrm rot="10800000">
                <a:off x="200085" y="433903"/>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2" name="Google Shape;2762;p23"/>
              <p:cNvSpPr/>
              <p:nvPr/>
            </p:nvSpPr>
            <p:spPr>
              <a:xfrm rot="10800000">
                <a:off x="200085" y="291806"/>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3" name="Google Shape;2763;p23"/>
              <p:cNvSpPr/>
              <p:nvPr/>
            </p:nvSpPr>
            <p:spPr>
              <a:xfrm rot="10800000">
                <a:off x="200085" y="1496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4" name="Google Shape;2764;p23"/>
              <p:cNvSpPr/>
              <p:nvPr/>
            </p:nvSpPr>
            <p:spPr>
              <a:xfrm rot="10800000">
                <a:off x="357324" y="1156342"/>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5" name="Google Shape;2765;p23"/>
              <p:cNvSpPr/>
              <p:nvPr/>
            </p:nvSpPr>
            <p:spPr>
              <a:xfrm rot="10800000">
                <a:off x="357324" y="1014198"/>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6" name="Google Shape;2766;p23"/>
              <p:cNvSpPr/>
              <p:nvPr/>
            </p:nvSpPr>
            <p:spPr>
              <a:xfrm rot="10800000">
                <a:off x="357324" y="871631"/>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7" name="Google Shape;2767;p23"/>
              <p:cNvSpPr/>
              <p:nvPr/>
            </p:nvSpPr>
            <p:spPr>
              <a:xfrm rot="10800000">
                <a:off x="357324" y="433903"/>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8" name="Google Shape;2768;p23"/>
              <p:cNvSpPr/>
              <p:nvPr/>
            </p:nvSpPr>
            <p:spPr>
              <a:xfrm rot="10800000">
                <a:off x="357324" y="291806"/>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9" name="Google Shape;2769;p23"/>
              <p:cNvSpPr/>
              <p:nvPr/>
            </p:nvSpPr>
            <p:spPr>
              <a:xfrm rot="10800000">
                <a:off x="357324" y="1496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0" name="Google Shape;2770;p23"/>
              <p:cNvSpPr/>
              <p:nvPr/>
            </p:nvSpPr>
            <p:spPr>
              <a:xfrm rot="10800000">
                <a:off x="244597" y="61563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1" name="Google Shape;2771;p23"/>
              <p:cNvSpPr/>
              <p:nvPr/>
            </p:nvSpPr>
            <p:spPr>
              <a:xfrm rot="10800000">
                <a:off x="313178" y="701293"/>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2" name="Google Shape;2772;p23"/>
              <p:cNvSpPr/>
              <p:nvPr/>
            </p:nvSpPr>
            <p:spPr>
              <a:xfrm rot="10800000">
                <a:off x="267078" y="1280224"/>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3" name="Google Shape;2773;p23"/>
              <p:cNvSpPr/>
              <p:nvPr/>
            </p:nvSpPr>
            <p:spPr>
              <a:xfrm rot="10800000">
                <a:off x="267078" y="71342"/>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4" name="Google Shape;2774;p23"/>
              <p:cNvSpPr/>
              <p:nvPr/>
            </p:nvSpPr>
            <p:spPr>
              <a:xfrm rot="-807623">
                <a:off x="263545" y="1728244"/>
                <a:ext cx="121474" cy="321823"/>
              </a:xfrm>
              <a:custGeom>
                <a:rect b="b" l="l" r="r" t="t"/>
                <a:pathLst>
                  <a:path extrusionOk="0" h="10977" w="4143">
                    <a:moveTo>
                      <a:pt x="2961" y="0"/>
                    </a:moveTo>
                    <a:lnTo>
                      <a:pt x="165" y="9697"/>
                    </a:lnTo>
                    <a:cubicBezTo>
                      <a:pt x="0" y="10258"/>
                      <a:pt x="281" y="10829"/>
                      <a:pt x="765" y="10955"/>
                    </a:cubicBezTo>
                    <a:cubicBezTo>
                      <a:pt x="825" y="10970"/>
                      <a:pt x="885" y="10977"/>
                      <a:pt x="946" y="10977"/>
                    </a:cubicBezTo>
                    <a:cubicBezTo>
                      <a:pt x="1370" y="10977"/>
                      <a:pt x="1777" y="10632"/>
                      <a:pt x="1887" y="10133"/>
                    </a:cubicBezTo>
                    <a:lnTo>
                      <a:pt x="4142" y="300"/>
                    </a:lnTo>
                    <a:lnTo>
                      <a:pt x="296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5" name="Google Shape;2775;p23"/>
              <p:cNvSpPr/>
              <p:nvPr/>
            </p:nvSpPr>
            <p:spPr>
              <a:xfrm rot="-807623">
                <a:off x="177751" y="1443357"/>
                <a:ext cx="307336" cy="316312"/>
              </a:xfrm>
              <a:custGeom>
                <a:rect b="b" l="l" r="r" t="t"/>
                <a:pathLst>
                  <a:path extrusionOk="0" h="10789" w="10482">
                    <a:moveTo>
                      <a:pt x="5584" y="1"/>
                    </a:moveTo>
                    <a:cubicBezTo>
                      <a:pt x="3416" y="1"/>
                      <a:pt x="1358" y="1729"/>
                      <a:pt x="726" y="4262"/>
                    </a:cubicBezTo>
                    <a:cubicBezTo>
                      <a:pt x="1" y="7175"/>
                      <a:pt x="1423" y="10040"/>
                      <a:pt x="3920" y="10669"/>
                    </a:cubicBezTo>
                    <a:cubicBezTo>
                      <a:pt x="4244" y="10749"/>
                      <a:pt x="4570" y="10788"/>
                      <a:pt x="4894" y="10788"/>
                    </a:cubicBezTo>
                    <a:cubicBezTo>
                      <a:pt x="7056" y="10788"/>
                      <a:pt x="9116" y="9060"/>
                      <a:pt x="9756" y="6527"/>
                    </a:cubicBezTo>
                    <a:cubicBezTo>
                      <a:pt x="10481" y="3614"/>
                      <a:pt x="9049" y="749"/>
                      <a:pt x="6562" y="120"/>
                    </a:cubicBezTo>
                    <a:cubicBezTo>
                      <a:pt x="6237" y="39"/>
                      <a:pt x="5909" y="1"/>
                      <a:pt x="558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6" name="Google Shape;2776;p23"/>
              <p:cNvSpPr/>
              <p:nvPr/>
            </p:nvSpPr>
            <p:spPr>
              <a:xfrm rot="-807623">
                <a:off x="215258" y="1480300"/>
                <a:ext cx="235267" cy="101059"/>
              </a:xfrm>
              <a:custGeom>
                <a:rect b="b" l="l" r="r" t="t"/>
                <a:pathLst>
                  <a:path extrusionOk="0" h="3447" w="8024">
                    <a:moveTo>
                      <a:pt x="1521" y="1"/>
                    </a:moveTo>
                    <a:cubicBezTo>
                      <a:pt x="1414" y="1"/>
                      <a:pt x="1308" y="44"/>
                      <a:pt x="1229" y="137"/>
                    </a:cubicBezTo>
                    <a:lnTo>
                      <a:pt x="436" y="998"/>
                    </a:lnTo>
                    <a:lnTo>
                      <a:pt x="262" y="321"/>
                    </a:lnTo>
                    <a:cubicBezTo>
                      <a:pt x="165" y="418"/>
                      <a:pt x="78" y="524"/>
                      <a:pt x="0" y="640"/>
                    </a:cubicBezTo>
                    <a:lnTo>
                      <a:pt x="262" y="1685"/>
                    </a:lnTo>
                    <a:lnTo>
                      <a:pt x="1055" y="814"/>
                    </a:lnTo>
                    <a:cubicBezTo>
                      <a:pt x="1136" y="727"/>
                      <a:pt x="1241" y="686"/>
                      <a:pt x="1345" y="686"/>
                    </a:cubicBezTo>
                    <a:cubicBezTo>
                      <a:pt x="1517" y="686"/>
                      <a:pt x="1685" y="796"/>
                      <a:pt x="1733" y="989"/>
                    </a:cubicBezTo>
                    <a:lnTo>
                      <a:pt x="2023" y="2121"/>
                    </a:lnTo>
                    <a:lnTo>
                      <a:pt x="2807" y="1260"/>
                    </a:lnTo>
                    <a:cubicBezTo>
                      <a:pt x="2889" y="1167"/>
                      <a:pt x="2996" y="1124"/>
                      <a:pt x="3102" y="1124"/>
                    </a:cubicBezTo>
                    <a:cubicBezTo>
                      <a:pt x="3272" y="1124"/>
                      <a:pt x="3437" y="1234"/>
                      <a:pt x="3484" y="1424"/>
                    </a:cubicBezTo>
                    <a:lnTo>
                      <a:pt x="3775" y="2566"/>
                    </a:lnTo>
                    <a:lnTo>
                      <a:pt x="4568" y="1695"/>
                    </a:lnTo>
                    <a:cubicBezTo>
                      <a:pt x="4649" y="1607"/>
                      <a:pt x="4754" y="1566"/>
                      <a:pt x="4858" y="1566"/>
                    </a:cubicBezTo>
                    <a:cubicBezTo>
                      <a:pt x="5030" y="1566"/>
                      <a:pt x="5197" y="1677"/>
                      <a:pt x="5246" y="1869"/>
                    </a:cubicBezTo>
                    <a:lnTo>
                      <a:pt x="5536" y="3002"/>
                    </a:lnTo>
                    <a:lnTo>
                      <a:pt x="6330" y="2140"/>
                    </a:lnTo>
                    <a:cubicBezTo>
                      <a:pt x="6411" y="2047"/>
                      <a:pt x="6519" y="2004"/>
                      <a:pt x="6625" y="2004"/>
                    </a:cubicBezTo>
                    <a:cubicBezTo>
                      <a:pt x="6794" y="2004"/>
                      <a:pt x="6959" y="2114"/>
                      <a:pt x="7007" y="2305"/>
                    </a:cubicBezTo>
                    <a:lnTo>
                      <a:pt x="7288" y="3447"/>
                    </a:lnTo>
                    <a:lnTo>
                      <a:pt x="8023" y="2643"/>
                    </a:lnTo>
                    <a:cubicBezTo>
                      <a:pt x="7994" y="2508"/>
                      <a:pt x="7965" y="2372"/>
                      <a:pt x="7936" y="2247"/>
                    </a:cubicBezTo>
                    <a:lnTo>
                      <a:pt x="7462" y="2760"/>
                    </a:lnTo>
                    <a:lnTo>
                      <a:pt x="7171" y="1627"/>
                    </a:lnTo>
                    <a:cubicBezTo>
                      <a:pt x="7123" y="1435"/>
                      <a:pt x="6955" y="1325"/>
                      <a:pt x="6784" y="1325"/>
                    </a:cubicBezTo>
                    <a:cubicBezTo>
                      <a:pt x="6680" y="1325"/>
                      <a:pt x="6575" y="1365"/>
                      <a:pt x="6494" y="1453"/>
                    </a:cubicBezTo>
                    <a:lnTo>
                      <a:pt x="5710" y="2324"/>
                    </a:lnTo>
                    <a:lnTo>
                      <a:pt x="5420" y="1182"/>
                    </a:lnTo>
                    <a:cubicBezTo>
                      <a:pt x="5372" y="992"/>
                      <a:pt x="5207" y="882"/>
                      <a:pt x="5038" y="882"/>
                    </a:cubicBezTo>
                    <a:cubicBezTo>
                      <a:pt x="4932" y="882"/>
                      <a:pt x="4824" y="925"/>
                      <a:pt x="4742" y="1018"/>
                    </a:cubicBezTo>
                    <a:lnTo>
                      <a:pt x="3949" y="1879"/>
                    </a:lnTo>
                    <a:lnTo>
                      <a:pt x="3659" y="747"/>
                    </a:lnTo>
                    <a:cubicBezTo>
                      <a:pt x="3610" y="554"/>
                      <a:pt x="3442" y="444"/>
                      <a:pt x="3271" y="444"/>
                    </a:cubicBezTo>
                    <a:cubicBezTo>
                      <a:pt x="3167" y="444"/>
                      <a:pt x="3062" y="485"/>
                      <a:pt x="2981" y="572"/>
                    </a:cubicBezTo>
                    <a:lnTo>
                      <a:pt x="2188" y="1443"/>
                    </a:lnTo>
                    <a:lnTo>
                      <a:pt x="1907" y="301"/>
                    </a:lnTo>
                    <a:cubicBezTo>
                      <a:pt x="1859" y="111"/>
                      <a:pt x="1691" y="1"/>
                      <a:pt x="152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7" name="Google Shape;2777;p23"/>
              <p:cNvSpPr/>
              <p:nvPr/>
            </p:nvSpPr>
            <p:spPr>
              <a:xfrm rot="-807623">
                <a:off x="453427" y="1572843"/>
                <a:ext cx="11376" cy="11375"/>
              </a:xfrm>
              <a:custGeom>
                <a:rect b="b" l="l" r="r" t="t"/>
                <a:pathLst>
                  <a:path extrusionOk="0" h="388" w="388">
                    <a:moveTo>
                      <a:pt x="194" y="0"/>
                    </a:moveTo>
                    <a:cubicBezTo>
                      <a:pt x="87" y="0"/>
                      <a:pt x="0" y="88"/>
                      <a:pt x="0" y="194"/>
                    </a:cubicBezTo>
                    <a:cubicBezTo>
                      <a:pt x="0" y="300"/>
                      <a:pt x="87" y="388"/>
                      <a:pt x="194" y="388"/>
                    </a:cubicBezTo>
                    <a:cubicBezTo>
                      <a:pt x="300" y="388"/>
                      <a:pt x="387" y="300"/>
                      <a:pt x="387" y="194"/>
                    </a:cubicBezTo>
                    <a:cubicBezTo>
                      <a:pt x="387" y="88"/>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8" name="Google Shape;2778;p23"/>
              <p:cNvSpPr/>
              <p:nvPr/>
            </p:nvSpPr>
            <p:spPr>
              <a:xfrm rot="-807623">
                <a:off x="421563" y="1572601"/>
                <a:ext cx="11376" cy="11375"/>
              </a:xfrm>
              <a:custGeom>
                <a:rect b="b" l="l" r="r" t="t"/>
                <a:pathLst>
                  <a:path extrusionOk="0" h="388" w="388">
                    <a:moveTo>
                      <a:pt x="194" y="0"/>
                    </a:moveTo>
                    <a:cubicBezTo>
                      <a:pt x="88" y="0"/>
                      <a:pt x="0" y="87"/>
                      <a:pt x="0" y="194"/>
                    </a:cubicBezTo>
                    <a:cubicBezTo>
                      <a:pt x="0" y="300"/>
                      <a:pt x="88" y="387"/>
                      <a:pt x="194" y="387"/>
                    </a:cubicBezTo>
                    <a:cubicBezTo>
                      <a:pt x="300" y="387"/>
                      <a:pt x="388" y="300"/>
                      <a:pt x="388" y="194"/>
                    </a:cubicBezTo>
                    <a:cubicBezTo>
                      <a:pt x="388"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9" name="Google Shape;2779;p23"/>
              <p:cNvSpPr/>
              <p:nvPr/>
            </p:nvSpPr>
            <p:spPr>
              <a:xfrm rot="-807623">
                <a:off x="389691" y="1572332"/>
                <a:ext cx="11376" cy="11375"/>
              </a:xfrm>
              <a:custGeom>
                <a:rect b="b" l="l" r="r" t="t"/>
                <a:pathLst>
                  <a:path extrusionOk="0" h="388" w="388">
                    <a:moveTo>
                      <a:pt x="194" y="1"/>
                    </a:moveTo>
                    <a:cubicBezTo>
                      <a:pt x="88" y="1"/>
                      <a:pt x="1" y="88"/>
                      <a:pt x="1" y="194"/>
                    </a:cubicBezTo>
                    <a:cubicBezTo>
                      <a:pt x="1" y="301"/>
                      <a:pt x="88" y="388"/>
                      <a:pt x="194" y="388"/>
                    </a:cubicBezTo>
                    <a:cubicBezTo>
                      <a:pt x="301" y="388"/>
                      <a:pt x="388" y="30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0" name="Google Shape;2780;p23"/>
              <p:cNvSpPr/>
              <p:nvPr/>
            </p:nvSpPr>
            <p:spPr>
              <a:xfrm rot="-807623">
                <a:off x="357758" y="1571805"/>
                <a:ext cx="11376" cy="11375"/>
              </a:xfrm>
              <a:custGeom>
                <a:rect b="b" l="l" r="r" t="t"/>
                <a:pathLst>
                  <a:path extrusionOk="0" h="388" w="388">
                    <a:moveTo>
                      <a:pt x="194" y="1"/>
                    </a:moveTo>
                    <a:cubicBezTo>
                      <a:pt x="88" y="1"/>
                      <a:pt x="1" y="88"/>
                      <a:pt x="1" y="194"/>
                    </a:cubicBezTo>
                    <a:cubicBezTo>
                      <a:pt x="1" y="311"/>
                      <a:pt x="88" y="388"/>
                      <a:pt x="194" y="388"/>
                    </a:cubicBezTo>
                    <a:cubicBezTo>
                      <a:pt x="301" y="388"/>
                      <a:pt x="388" y="31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1" name="Google Shape;2781;p23"/>
              <p:cNvSpPr/>
              <p:nvPr/>
            </p:nvSpPr>
            <p:spPr>
              <a:xfrm rot="-807623">
                <a:off x="325894" y="1571564"/>
                <a:ext cx="11376" cy="11375"/>
              </a:xfrm>
              <a:custGeom>
                <a:rect b="b" l="l" r="r" t="t"/>
                <a:pathLst>
                  <a:path extrusionOk="0" h="388" w="388">
                    <a:moveTo>
                      <a:pt x="194" y="1"/>
                    </a:moveTo>
                    <a:cubicBezTo>
                      <a:pt x="88" y="1"/>
                      <a:pt x="1" y="88"/>
                      <a:pt x="1" y="194"/>
                    </a:cubicBezTo>
                    <a:cubicBezTo>
                      <a:pt x="1" y="301"/>
                      <a:pt x="88" y="388"/>
                      <a:pt x="194" y="388"/>
                    </a:cubicBezTo>
                    <a:cubicBezTo>
                      <a:pt x="301" y="388"/>
                      <a:pt x="388" y="30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2" name="Google Shape;2782;p23"/>
              <p:cNvSpPr/>
              <p:nvPr/>
            </p:nvSpPr>
            <p:spPr>
              <a:xfrm rot="-807623">
                <a:off x="294057" y="1571315"/>
                <a:ext cx="11376" cy="11375"/>
              </a:xfrm>
              <a:custGeom>
                <a:rect b="b" l="l" r="r" t="t"/>
                <a:pathLst>
                  <a:path extrusionOk="0" h="388" w="388">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3" name="Google Shape;2783;p23"/>
              <p:cNvSpPr/>
              <p:nvPr/>
            </p:nvSpPr>
            <p:spPr>
              <a:xfrm rot="-807623">
                <a:off x="262189" y="1571045"/>
                <a:ext cx="11376" cy="11405"/>
              </a:xfrm>
              <a:custGeom>
                <a:rect b="b" l="l" r="r" t="t"/>
                <a:pathLst>
                  <a:path extrusionOk="0" h="389" w="388">
                    <a:moveTo>
                      <a:pt x="194" y="1"/>
                    </a:moveTo>
                    <a:cubicBezTo>
                      <a:pt x="87" y="1"/>
                      <a:pt x="0" y="88"/>
                      <a:pt x="0" y="195"/>
                    </a:cubicBezTo>
                    <a:cubicBezTo>
                      <a:pt x="0" y="301"/>
                      <a:pt x="87" y="388"/>
                      <a:pt x="194" y="388"/>
                    </a:cubicBezTo>
                    <a:cubicBezTo>
                      <a:pt x="300" y="388"/>
                      <a:pt x="387" y="301"/>
                      <a:pt x="387" y="195"/>
                    </a:cubicBezTo>
                    <a:cubicBezTo>
                      <a:pt x="387" y="88"/>
                      <a:pt x="300"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4" name="Google Shape;2784;p23"/>
              <p:cNvSpPr/>
              <p:nvPr/>
            </p:nvSpPr>
            <p:spPr>
              <a:xfrm rot="-807623">
                <a:off x="230260" y="1570547"/>
                <a:ext cx="11376" cy="11375"/>
              </a:xfrm>
              <a:custGeom>
                <a:rect b="b" l="l" r="r" t="t"/>
                <a:pathLst>
                  <a:path extrusionOk="0" h="388" w="388">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5" name="Google Shape;2785;p23"/>
              <p:cNvSpPr/>
              <p:nvPr/>
            </p:nvSpPr>
            <p:spPr>
              <a:xfrm rot="-807623">
                <a:off x="198388" y="1570278"/>
                <a:ext cx="11376" cy="11375"/>
              </a:xfrm>
              <a:custGeom>
                <a:rect b="b" l="l" r="r" t="t"/>
                <a:pathLst>
                  <a:path extrusionOk="0" h="388" w="388">
                    <a:moveTo>
                      <a:pt x="194" y="1"/>
                    </a:moveTo>
                    <a:cubicBezTo>
                      <a:pt x="88" y="1"/>
                      <a:pt x="0" y="88"/>
                      <a:pt x="0" y="194"/>
                    </a:cubicBezTo>
                    <a:cubicBezTo>
                      <a:pt x="0" y="301"/>
                      <a:pt x="88" y="388"/>
                      <a:pt x="194" y="388"/>
                    </a:cubicBezTo>
                    <a:cubicBezTo>
                      <a:pt x="300" y="388"/>
                      <a:pt x="388" y="301"/>
                      <a:pt x="388" y="194"/>
                    </a:cubicBezTo>
                    <a:cubicBezTo>
                      <a:pt x="388" y="88"/>
                      <a:pt x="300"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6" name="Google Shape;2786;p23"/>
              <p:cNvSpPr/>
              <p:nvPr/>
            </p:nvSpPr>
            <p:spPr>
              <a:xfrm rot="-807623">
                <a:off x="197798" y="1563484"/>
                <a:ext cx="267314" cy="77487"/>
              </a:xfrm>
              <a:custGeom>
                <a:rect b="b" l="l" r="r" t="t"/>
                <a:pathLst>
                  <a:path extrusionOk="0" h="2643" w="9117">
                    <a:moveTo>
                      <a:pt x="97" y="1"/>
                    </a:moveTo>
                    <a:cubicBezTo>
                      <a:pt x="77" y="59"/>
                      <a:pt x="68" y="107"/>
                      <a:pt x="48" y="165"/>
                    </a:cubicBezTo>
                    <a:cubicBezTo>
                      <a:pt x="29" y="243"/>
                      <a:pt x="19" y="310"/>
                      <a:pt x="0" y="388"/>
                    </a:cubicBezTo>
                    <a:lnTo>
                      <a:pt x="9020" y="2643"/>
                    </a:lnTo>
                    <a:cubicBezTo>
                      <a:pt x="9039" y="2575"/>
                      <a:pt x="9058" y="2497"/>
                      <a:pt x="9078" y="2430"/>
                    </a:cubicBezTo>
                    <a:cubicBezTo>
                      <a:pt x="9087" y="2372"/>
                      <a:pt x="9107" y="2314"/>
                      <a:pt x="9116" y="2255"/>
                    </a:cubicBezTo>
                    <a:lnTo>
                      <a:pt x="97"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7" name="Google Shape;2787;p23"/>
              <p:cNvSpPr/>
              <p:nvPr/>
            </p:nvSpPr>
            <p:spPr>
              <a:xfrm rot="-807623">
                <a:off x="217483" y="1628492"/>
                <a:ext cx="236117" cy="132752"/>
              </a:xfrm>
              <a:custGeom>
                <a:rect b="b" l="l" r="r" t="t"/>
                <a:pathLst>
                  <a:path extrusionOk="0" h="4528" w="8053">
                    <a:moveTo>
                      <a:pt x="603" y="0"/>
                    </a:moveTo>
                    <a:cubicBezTo>
                      <a:pt x="519" y="0"/>
                      <a:pt x="434" y="33"/>
                      <a:pt x="368" y="102"/>
                    </a:cubicBezTo>
                    <a:lnTo>
                      <a:pt x="0" y="509"/>
                    </a:lnTo>
                    <a:cubicBezTo>
                      <a:pt x="320" y="2405"/>
                      <a:pt x="1549" y="3963"/>
                      <a:pt x="3300" y="4409"/>
                    </a:cubicBezTo>
                    <a:cubicBezTo>
                      <a:pt x="3624" y="4489"/>
                      <a:pt x="3950" y="4527"/>
                      <a:pt x="4274" y="4527"/>
                    </a:cubicBezTo>
                    <a:cubicBezTo>
                      <a:pt x="5709" y="4527"/>
                      <a:pt x="7097" y="3769"/>
                      <a:pt x="8052" y="2522"/>
                    </a:cubicBezTo>
                    <a:lnTo>
                      <a:pt x="7917" y="1989"/>
                    </a:lnTo>
                    <a:cubicBezTo>
                      <a:pt x="7880" y="1839"/>
                      <a:pt x="7747" y="1752"/>
                      <a:pt x="7610" y="1752"/>
                    </a:cubicBezTo>
                    <a:cubicBezTo>
                      <a:pt x="7526" y="1752"/>
                      <a:pt x="7441" y="1784"/>
                      <a:pt x="7375" y="1854"/>
                    </a:cubicBezTo>
                    <a:lnTo>
                      <a:pt x="6746" y="2551"/>
                    </a:lnTo>
                    <a:lnTo>
                      <a:pt x="6523" y="1641"/>
                    </a:lnTo>
                    <a:cubicBezTo>
                      <a:pt x="6481" y="1490"/>
                      <a:pt x="6345" y="1404"/>
                      <a:pt x="6209" y="1404"/>
                    </a:cubicBezTo>
                    <a:cubicBezTo>
                      <a:pt x="6126" y="1404"/>
                      <a:pt x="6043" y="1436"/>
                      <a:pt x="5981" y="1505"/>
                    </a:cubicBezTo>
                    <a:lnTo>
                      <a:pt x="5352" y="2192"/>
                    </a:lnTo>
                    <a:lnTo>
                      <a:pt x="5120" y="1292"/>
                    </a:lnTo>
                    <a:cubicBezTo>
                      <a:pt x="5084" y="1137"/>
                      <a:pt x="4952" y="1048"/>
                      <a:pt x="4816" y="1048"/>
                    </a:cubicBezTo>
                    <a:cubicBezTo>
                      <a:pt x="4731" y="1048"/>
                      <a:pt x="4645" y="1083"/>
                      <a:pt x="4578" y="1157"/>
                    </a:cubicBezTo>
                    <a:lnTo>
                      <a:pt x="3949" y="1844"/>
                    </a:lnTo>
                    <a:lnTo>
                      <a:pt x="3717" y="934"/>
                    </a:lnTo>
                    <a:cubicBezTo>
                      <a:pt x="3680" y="784"/>
                      <a:pt x="3547" y="697"/>
                      <a:pt x="3412" y="697"/>
                    </a:cubicBezTo>
                    <a:cubicBezTo>
                      <a:pt x="3330" y="697"/>
                      <a:pt x="3247" y="729"/>
                      <a:pt x="3184" y="799"/>
                    </a:cubicBezTo>
                    <a:lnTo>
                      <a:pt x="2546" y="1496"/>
                    </a:lnTo>
                    <a:lnTo>
                      <a:pt x="2323" y="586"/>
                    </a:lnTo>
                    <a:cubicBezTo>
                      <a:pt x="2281" y="436"/>
                      <a:pt x="2145" y="349"/>
                      <a:pt x="2009" y="349"/>
                    </a:cubicBezTo>
                    <a:cubicBezTo>
                      <a:pt x="1926" y="349"/>
                      <a:pt x="1843" y="381"/>
                      <a:pt x="1781" y="451"/>
                    </a:cubicBezTo>
                    <a:lnTo>
                      <a:pt x="1152" y="1147"/>
                    </a:lnTo>
                    <a:lnTo>
                      <a:pt x="920" y="238"/>
                    </a:lnTo>
                    <a:lnTo>
                      <a:pt x="910" y="238"/>
                    </a:lnTo>
                    <a:cubicBezTo>
                      <a:pt x="874" y="87"/>
                      <a:pt x="741" y="0"/>
                      <a:pt x="60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8" name="Google Shape;2788;p23"/>
              <p:cNvSpPr/>
              <p:nvPr/>
            </p:nvSpPr>
            <p:spPr>
              <a:xfrm rot="-807623">
                <a:off x="232298" y="1676981"/>
                <a:ext cx="204041" cy="85257"/>
              </a:xfrm>
              <a:custGeom>
                <a:rect b="b" l="l" r="r" t="t"/>
                <a:pathLst>
                  <a:path extrusionOk="0" h="2908" w="6959">
                    <a:moveTo>
                      <a:pt x="0" y="0"/>
                    </a:moveTo>
                    <a:lnTo>
                      <a:pt x="0" y="0"/>
                    </a:lnTo>
                    <a:cubicBezTo>
                      <a:pt x="532" y="1375"/>
                      <a:pt x="1597" y="2439"/>
                      <a:pt x="3000" y="2788"/>
                    </a:cubicBezTo>
                    <a:cubicBezTo>
                      <a:pt x="3327" y="2869"/>
                      <a:pt x="3657" y="2908"/>
                      <a:pt x="3983" y="2908"/>
                    </a:cubicBezTo>
                    <a:cubicBezTo>
                      <a:pt x="5058" y="2908"/>
                      <a:pt x="6105" y="2485"/>
                      <a:pt x="6958" y="1742"/>
                    </a:cubicBezTo>
                    <a:lnTo>
                      <a:pt x="0"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9" name="Google Shape;2789;p23"/>
              <p:cNvSpPr/>
              <p:nvPr/>
            </p:nvSpPr>
            <p:spPr>
              <a:xfrm rot="10800000">
                <a:off x="335658" y="3859850"/>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0" name="Google Shape;2790;p23"/>
              <p:cNvSpPr/>
              <p:nvPr/>
            </p:nvSpPr>
            <p:spPr>
              <a:xfrm rot="10800000">
                <a:off x="200085" y="4850574"/>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1" name="Google Shape;2791;p23"/>
              <p:cNvSpPr/>
              <p:nvPr/>
            </p:nvSpPr>
            <p:spPr>
              <a:xfrm rot="10800000">
                <a:off x="200085" y="4708430"/>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2" name="Google Shape;2792;p23"/>
              <p:cNvSpPr/>
              <p:nvPr/>
            </p:nvSpPr>
            <p:spPr>
              <a:xfrm rot="10800000">
                <a:off x="200085" y="4565863"/>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3" name="Google Shape;2793;p23"/>
              <p:cNvSpPr/>
              <p:nvPr/>
            </p:nvSpPr>
            <p:spPr>
              <a:xfrm rot="10800000">
                <a:off x="200085" y="4128135"/>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4" name="Google Shape;2794;p23"/>
              <p:cNvSpPr/>
              <p:nvPr/>
            </p:nvSpPr>
            <p:spPr>
              <a:xfrm rot="10800000">
                <a:off x="200085" y="3986038"/>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5" name="Google Shape;2795;p23"/>
              <p:cNvSpPr/>
              <p:nvPr/>
            </p:nvSpPr>
            <p:spPr>
              <a:xfrm rot="10800000">
                <a:off x="200085" y="3843894"/>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6" name="Google Shape;2796;p23"/>
              <p:cNvSpPr/>
              <p:nvPr/>
            </p:nvSpPr>
            <p:spPr>
              <a:xfrm rot="10800000">
                <a:off x="357324" y="4850574"/>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7" name="Google Shape;2797;p23"/>
              <p:cNvSpPr/>
              <p:nvPr/>
            </p:nvSpPr>
            <p:spPr>
              <a:xfrm rot="10800000">
                <a:off x="357324" y="4708430"/>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8" name="Google Shape;2798;p23"/>
              <p:cNvSpPr/>
              <p:nvPr/>
            </p:nvSpPr>
            <p:spPr>
              <a:xfrm rot="10800000">
                <a:off x="357324" y="4565863"/>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9" name="Google Shape;2799;p23"/>
              <p:cNvSpPr/>
              <p:nvPr/>
            </p:nvSpPr>
            <p:spPr>
              <a:xfrm rot="10800000">
                <a:off x="357324" y="4128135"/>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0" name="Google Shape;2800;p23"/>
              <p:cNvSpPr/>
              <p:nvPr/>
            </p:nvSpPr>
            <p:spPr>
              <a:xfrm rot="10800000">
                <a:off x="357324" y="3986038"/>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1" name="Google Shape;2801;p23"/>
              <p:cNvSpPr/>
              <p:nvPr/>
            </p:nvSpPr>
            <p:spPr>
              <a:xfrm rot="10800000">
                <a:off x="357324" y="3843894"/>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2" name="Google Shape;2802;p23"/>
              <p:cNvSpPr/>
              <p:nvPr/>
            </p:nvSpPr>
            <p:spPr>
              <a:xfrm rot="10800000">
                <a:off x="244597" y="4309862"/>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3" name="Google Shape;2803;p23"/>
              <p:cNvSpPr/>
              <p:nvPr/>
            </p:nvSpPr>
            <p:spPr>
              <a:xfrm rot="10800000">
                <a:off x="267078" y="4974455"/>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4" name="Google Shape;2804;p23"/>
              <p:cNvSpPr/>
              <p:nvPr/>
            </p:nvSpPr>
            <p:spPr>
              <a:xfrm rot="10800000">
                <a:off x="267078" y="3765574"/>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5" name="Google Shape;2805;p23"/>
              <p:cNvSpPr/>
              <p:nvPr/>
            </p:nvSpPr>
            <p:spPr>
              <a:xfrm rot="10800000">
                <a:off x="313178" y="439733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06" name="Google Shape;2806;p23"/>
            <p:cNvGrpSpPr/>
            <p:nvPr/>
          </p:nvGrpSpPr>
          <p:grpSpPr>
            <a:xfrm rot="10800000">
              <a:off x="8621718" y="71342"/>
              <a:ext cx="372529" cy="5009721"/>
              <a:chOff x="145155" y="71342"/>
              <a:chExt cx="372529" cy="5009721"/>
            </a:xfrm>
          </p:grpSpPr>
          <p:sp>
            <p:nvSpPr>
              <p:cNvPr id="2807" name="Google Shape;2807;p23"/>
              <p:cNvSpPr/>
              <p:nvPr/>
            </p:nvSpPr>
            <p:spPr>
              <a:xfrm flipH="1">
                <a:off x="181206" y="3525340"/>
                <a:ext cx="276493" cy="160554"/>
              </a:xfrm>
              <a:custGeom>
                <a:rect b="b" l="l" r="r" t="t"/>
                <a:pathLst>
                  <a:path extrusionOk="0" h="5497" w="11185">
                    <a:moveTo>
                      <a:pt x="1828" y="1"/>
                    </a:moveTo>
                    <a:cubicBezTo>
                      <a:pt x="1392" y="1"/>
                      <a:pt x="985" y="182"/>
                      <a:pt x="630" y="647"/>
                    </a:cubicBezTo>
                    <a:cubicBezTo>
                      <a:pt x="1" y="1480"/>
                      <a:pt x="562" y="3009"/>
                      <a:pt x="1027" y="3570"/>
                    </a:cubicBezTo>
                    <a:cubicBezTo>
                      <a:pt x="1551" y="4209"/>
                      <a:pt x="3044" y="5497"/>
                      <a:pt x="6015" y="5497"/>
                    </a:cubicBezTo>
                    <a:cubicBezTo>
                      <a:pt x="6058" y="5497"/>
                      <a:pt x="6102" y="5496"/>
                      <a:pt x="6146" y="5496"/>
                    </a:cubicBezTo>
                    <a:cubicBezTo>
                      <a:pt x="9195" y="5457"/>
                      <a:pt x="11062" y="2902"/>
                      <a:pt x="11178" y="493"/>
                    </a:cubicBezTo>
                    <a:cubicBezTo>
                      <a:pt x="11185" y="384"/>
                      <a:pt x="11096" y="312"/>
                      <a:pt x="11005" y="312"/>
                    </a:cubicBezTo>
                    <a:cubicBezTo>
                      <a:pt x="10950" y="312"/>
                      <a:pt x="10895" y="338"/>
                      <a:pt x="10859" y="396"/>
                    </a:cubicBezTo>
                    <a:cubicBezTo>
                      <a:pt x="10139" y="1527"/>
                      <a:pt x="8692" y="2359"/>
                      <a:pt x="7216" y="2359"/>
                    </a:cubicBezTo>
                    <a:cubicBezTo>
                      <a:pt x="6571" y="2359"/>
                      <a:pt x="5921" y="2200"/>
                      <a:pt x="5324" y="1838"/>
                    </a:cubicBezTo>
                    <a:cubicBezTo>
                      <a:pt x="4208" y="1152"/>
                      <a:pt x="2925" y="1"/>
                      <a:pt x="18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8" name="Google Shape;2808;p23"/>
              <p:cNvSpPr/>
              <p:nvPr/>
            </p:nvSpPr>
            <p:spPr>
              <a:xfrm flipH="1">
                <a:off x="339364" y="3483544"/>
                <a:ext cx="149185" cy="168410"/>
              </a:xfrm>
              <a:custGeom>
                <a:rect b="b" l="l" r="r" t="t"/>
                <a:pathLst>
                  <a:path extrusionOk="0" h="5766" w="6035">
                    <a:moveTo>
                      <a:pt x="421" y="0"/>
                    </a:moveTo>
                    <a:cubicBezTo>
                      <a:pt x="332" y="0"/>
                      <a:pt x="243" y="49"/>
                      <a:pt x="204" y="143"/>
                    </a:cubicBezTo>
                    <a:lnTo>
                      <a:pt x="59" y="482"/>
                    </a:lnTo>
                    <a:cubicBezTo>
                      <a:pt x="0" y="617"/>
                      <a:pt x="10" y="772"/>
                      <a:pt x="88" y="888"/>
                    </a:cubicBezTo>
                    <a:cubicBezTo>
                      <a:pt x="397" y="1372"/>
                      <a:pt x="784" y="1759"/>
                      <a:pt x="1229" y="2078"/>
                    </a:cubicBezTo>
                    <a:cubicBezTo>
                      <a:pt x="1375" y="2175"/>
                      <a:pt x="1433" y="2349"/>
                      <a:pt x="1394" y="2514"/>
                    </a:cubicBezTo>
                    <a:cubicBezTo>
                      <a:pt x="1278" y="2949"/>
                      <a:pt x="1297" y="3433"/>
                      <a:pt x="1452" y="3927"/>
                    </a:cubicBezTo>
                    <a:cubicBezTo>
                      <a:pt x="1704" y="4711"/>
                      <a:pt x="2275" y="5407"/>
                      <a:pt x="2197" y="5766"/>
                    </a:cubicBezTo>
                    <a:cubicBezTo>
                      <a:pt x="2710" y="5688"/>
                      <a:pt x="3533" y="4962"/>
                      <a:pt x="3223" y="4207"/>
                    </a:cubicBezTo>
                    <a:lnTo>
                      <a:pt x="3223" y="4207"/>
                    </a:lnTo>
                    <a:cubicBezTo>
                      <a:pt x="3557" y="4397"/>
                      <a:pt x="3929" y="4448"/>
                      <a:pt x="4231" y="4448"/>
                    </a:cubicBezTo>
                    <a:cubicBezTo>
                      <a:pt x="4576" y="4448"/>
                      <a:pt x="4830" y="4382"/>
                      <a:pt x="4830" y="4382"/>
                    </a:cubicBezTo>
                    <a:cubicBezTo>
                      <a:pt x="4830" y="4382"/>
                      <a:pt x="4888" y="3646"/>
                      <a:pt x="4423" y="2940"/>
                    </a:cubicBezTo>
                    <a:lnTo>
                      <a:pt x="4423" y="2940"/>
                    </a:lnTo>
                    <a:cubicBezTo>
                      <a:pt x="4555" y="2964"/>
                      <a:pt x="4680" y="2976"/>
                      <a:pt x="4795" y="2976"/>
                    </a:cubicBezTo>
                    <a:cubicBezTo>
                      <a:pt x="5643" y="2976"/>
                      <a:pt x="6035" y="2354"/>
                      <a:pt x="5933" y="1604"/>
                    </a:cubicBezTo>
                    <a:lnTo>
                      <a:pt x="5933" y="1604"/>
                    </a:lnTo>
                    <a:cubicBezTo>
                      <a:pt x="5757" y="1740"/>
                      <a:pt x="5588" y="1797"/>
                      <a:pt x="5408" y="1797"/>
                    </a:cubicBezTo>
                    <a:cubicBezTo>
                      <a:pt x="5101" y="1797"/>
                      <a:pt x="4760" y="1634"/>
                      <a:pt x="4297" y="1420"/>
                    </a:cubicBezTo>
                    <a:cubicBezTo>
                      <a:pt x="3948" y="1256"/>
                      <a:pt x="3524" y="1099"/>
                      <a:pt x="3089" y="1099"/>
                    </a:cubicBezTo>
                    <a:cubicBezTo>
                      <a:pt x="2753" y="1099"/>
                      <a:pt x="2411" y="1192"/>
                      <a:pt x="2091" y="1449"/>
                    </a:cubicBezTo>
                    <a:cubicBezTo>
                      <a:pt x="1996" y="1525"/>
                      <a:pt x="1881" y="1561"/>
                      <a:pt x="1767" y="1561"/>
                    </a:cubicBezTo>
                    <a:cubicBezTo>
                      <a:pt x="1604" y="1561"/>
                      <a:pt x="1443" y="1486"/>
                      <a:pt x="1346" y="1343"/>
                    </a:cubicBezTo>
                    <a:cubicBezTo>
                      <a:pt x="1104" y="1004"/>
                      <a:pt x="871" y="588"/>
                      <a:pt x="639" y="133"/>
                    </a:cubicBezTo>
                    <a:cubicBezTo>
                      <a:pt x="592" y="44"/>
                      <a:pt x="506" y="0"/>
                      <a:pt x="4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9" name="Google Shape;2809;p23"/>
              <p:cNvSpPr/>
              <p:nvPr/>
            </p:nvSpPr>
            <p:spPr>
              <a:xfrm rot="10800000">
                <a:off x="335658" y="2183524"/>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0" name="Google Shape;2810;p23"/>
              <p:cNvSpPr/>
              <p:nvPr/>
            </p:nvSpPr>
            <p:spPr>
              <a:xfrm rot="10800000">
                <a:off x="200085" y="3174248"/>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1" name="Google Shape;2811;p23"/>
              <p:cNvSpPr/>
              <p:nvPr/>
            </p:nvSpPr>
            <p:spPr>
              <a:xfrm rot="10800000">
                <a:off x="200085" y="3032104"/>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2" name="Google Shape;2812;p23"/>
              <p:cNvSpPr/>
              <p:nvPr/>
            </p:nvSpPr>
            <p:spPr>
              <a:xfrm rot="10800000">
                <a:off x="200085" y="2889536"/>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3" name="Google Shape;2813;p23"/>
              <p:cNvSpPr/>
              <p:nvPr/>
            </p:nvSpPr>
            <p:spPr>
              <a:xfrm rot="10800000">
                <a:off x="200085" y="2451809"/>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4" name="Google Shape;2814;p23"/>
              <p:cNvSpPr/>
              <p:nvPr/>
            </p:nvSpPr>
            <p:spPr>
              <a:xfrm rot="10800000">
                <a:off x="200085" y="2309712"/>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5" name="Google Shape;2815;p23"/>
              <p:cNvSpPr/>
              <p:nvPr/>
            </p:nvSpPr>
            <p:spPr>
              <a:xfrm rot="10800000">
                <a:off x="200085" y="2167568"/>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6" name="Google Shape;2816;p23"/>
              <p:cNvSpPr/>
              <p:nvPr/>
            </p:nvSpPr>
            <p:spPr>
              <a:xfrm rot="10800000">
                <a:off x="357324" y="3174248"/>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7" name="Google Shape;2817;p23"/>
              <p:cNvSpPr/>
              <p:nvPr/>
            </p:nvSpPr>
            <p:spPr>
              <a:xfrm rot="10800000">
                <a:off x="357324" y="3032104"/>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8" name="Google Shape;2818;p23"/>
              <p:cNvSpPr/>
              <p:nvPr/>
            </p:nvSpPr>
            <p:spPr>
              <a:xfrm rot="10800000">
                <a:off x="357324" y="2889536"/>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9" name="Google Shape;2819;p23"/>
              <p:cNvSpPr/>
              <p:nvPr/>
            </p:nvSpPr>
            <p:spPr>
              <a:xfrm rot="10800000">
                <a:off x="357324" y="2451809"/>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0" name="Google Shape;2820;p23"/>
              <p:cNvSpPr/>
              <p:nvPr/>
            </p:nvSpPr>
            <p:spPr>
              <a:xfrm rot="10800000">
                <a:off x="357324" y="2309712"/>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1" name="Google Shape;2821;p23"/>
              <p:cNvSpPr/>
              <p:nvPr/>
            </p:nvSpPr>
            <p:spPr>
              <a:xfrm rot="10800000">
                <a:off x="357324" y="2167568"/>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2" name="Google Shape;2822;p23"/>
              <p:cNvSpPr/>
              <p:nvPr/>
            </p:nvSpPr>
            <p:spPr>
              <a:xfrm rot="10800000">
                <a:off x="244597" y="2633536"/>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3" name="Google Shape;2823;p23"/>
              <p:cNvSpPr/>
              <p:nvPr/>
            </p:nvSpPr>
            <p:spPr>
              <a:xfrm rot="10800000">
                <a:off x="313178" y="2719199"/>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4" name="Google Shape;2824;p23"/>
              <p:cNvSpPr/>
              <p:nvPr/>
            </p:nvSpPr>
            <p:spPr>
              <a:xfrm rot="10800000">
                <a:off x="267078" y="3298129"/>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5" name="Google Shape;2825;p23"/>
              <p:cNvSpPr/>
              <p:nvPr/>
            </p:nvSpPr>
            <p:spPr>
              <a:xfrm rot="10800000">
                <a:off x="267078" y="2089248"/>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6" name="Google Shape;2826;p23"/>
              <p:cNvSpPr/>
              <p:nvPr/>
            </p:nvSpPr>
            <p:spPr>
              <a:xfrm rot="10800000">
                <a:off x="335658" y="165618"/>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7" name="Google Shape;2827;p23"/>
              <p:cNvSpPr/>
              <p:nvPr/>
            </p:nvSpPr>
            <p:spPr>
              <a:xfrm rot="10800000">
                <a:off x="200085" y="1156342"/>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8" name="Google Shape;2828;p23"/>
              <p:cNvSpPr/>
              <p:nvPr/>
            </p:nvSpPr>
            <p:spPr>
              <a:xfrm rot="10800000">
                <a:off x="200085" y="1014198"/>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9" name="Google Shape;2829;p23"/>
              <p:cNvSpPr/>
              <p:nvPr/>
            </p:nvSpPr>
            <p:spPr>
              <a:xfrm rot="10800000">
                <a:off x="200085" y="871631"/>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0" name="Google Shape;2830;p23"/>
              <p:cNvSpPr/>
              <p:nvPr/>
            </p:nvSpPr>
            <p:spPr>
              <a:xfrm rot="10800000">
                <a:off x="200085" y="433903"/>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1" name="Google Shape;2831;p23"/>
              <p:cNvSpPr/>
              <p:nvPr/>
            </p:nvSpPr>
            <p:spPr>
              <a:xfrm rot="10800000">
                <a:off x="200085" y="291806"/>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2" name="Google Shape;2832;p23"/>
              <p:cNvSpPr/>
              <p:nvPr/>
            </p:nvSpPr>
            <p:spPr>
              <a:xfrm rot="10800000">
                <a:off x="200085" y="1496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3" name="Google Shape;2833;p23"/>
              <p:cNvSpPr/>
              <p:nvPr/>
            </p:nvSpPr>
            <p:spPr>
              <a:xfrm rot="10800000">
                <a:off x="357324" y="1156342"/>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4" name="Google Shape;2834;p23"/>
              <p:cNvSpPr/>
              <p:nvPr/>
            </p:nvSpPr>
            <p:spPr>
              <a:xfrm rot="10800000">
                <a:off x="357324" y="1014198"/>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5" name="Google Shape;2835;p23"/>
              <p:cNvSpPr/>
              <p:nvPr/>
            </p:nvSpPr>
            <p:spPr>
              <a:xfrm rot="10800000">
                <a:off x="357324" y="871631"/>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6" name="Google Shape;2836;p23"/>
              <p:cNvSpPr/>
              <p:nvPr/>
            </p:nvSpPr>
            <p:spPr>
              <a:xfrm rot="10800000">
                <a:off x="357324" y="433903"/>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7" name="Google Shape;2837;p23"/>
              <p:cNvSpPr/>
              <p:nvPr/>
            </p:nvSpPr>
            <p:spPr>
              <a:xfrm rot="10800000">
                <a:off x="357324" y="291806"/>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8" name="Google Shape;2838;p23"/>
              <p:cNvSpPr/>
              <p:nvPr/>
            </p:nvSpPr>
            <p:spPr>
              <a:xfrm rot="10800000">
                <a:off x="357324" y="1496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9" name="Google Shape;2839;p23"/>
              <p:cNvSpPr/>
              <p:nvPr/>
            </p:nvSpPr>
            <p:spPr>
              <a:xfrm rot="10800000">
                <a:off x="244597" y="61563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0" name="Google Shape;2840;p23"/>
              <p:cNvSpPr/>
              <p:nvPr/>
            </p:nvSpPr>
            <p:spPr>
              <a:xfrm rot="10800000">
                <a:off x="313178" y="701293"/>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1" name="Google Shape;2841;p23"/>
              <p:cNvSpPr/>
              <p:nvPr/>
            </p:nvSpPr>
            <p:spPr>
              <a:xfrm rot="10800000">
                <a:off x="267078" y="1280224"/>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2" name="Google Shape;2842;p23"/>
              <p:cNvSpPr/>
              <p:nvPr/>
            </p:nvSpPr>
            <p:spPr>
              <a:xfrm rot="10800000">
                <a:off x="267078" y="71342"/>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3" name="Google Shape;2843;p23"/>
              <p:cNvSpPr/>
              <p:nvPr/>
            </p:nvSpPr>
            <p:spPr>
              <a:xfrm rot="-807623">
                <a:off x="263545" y="1728244"/>
                <a:ext cx="121474" cy="321823"/>
              </a:xfrm>
              <a:custGeom>
                <a:rect b="b" l="l" r="r" t="t"/>
                <a:pathLst>
                  <a:path extrusionOk="0" h="10977" w="4143">
                    <a:moveTo>
                      <a:pt x="2961" y="0"/>
                    </a:moveTo>
                    <a:lnTo>
                      <a:pt x="165" y="9697"/>
                    </a:lnTo>
                    <a:cubicBezTo>
                      <a:pt x="0" y="10258"/>
                      <a:pt x="281" y="10829"/>
                      <a:pt x="765" y="10955"/>
                    </a:cubicBezTo>
                    <a:cubicBezTo>
                      <a:pt x="825" y="10970"/>
                      <a:pt x="885" y="10977"/>
                      <a:pt x="946" y="10977"/>
                    </a:cubicBezTo>
                    <a:cubicBezTo>
                      <a:pt x="1370" y="10977"/>
                      <a:pt x="1777" y="10632"/>
                      <a:pt x="1887" y="10133"/>
                    </a:cubicBezTo>
                    <a:lnTo>
                      <a:pt x="4142" y="300"/>
                    </a:lnTo>
                    <a:lnTo>
                      <a:pt x="296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4" name="Google Shape;2844;p23"/>
              <p:cNvSpPr/>
              <p:nvPr/>
            </p:nvSpPr>
            <p:spPr>
              <a:xfrm rot="-807623">
                <a:off x="177751" y="1443357"/>
                <a:ext cx="307336" cy="316312"/>
              </a:xfrm>
              <a:custGeom>
                <a:rect b="b" l="l" r="r" t="t"/>
                <a:pathLst>
                  <a:path extrusionOk="0" h="10789" w="10482">
                    <a:moveTo>
                      <a:pt x="5584" y="1"/>
                    </a:moveTo>
                    <a:cubicBezTo>
                      <a:pt x="3416" y="1"/>
                      <a:pt x="1358" y="1729"/>
                      <a:pt x="726" y="4262"/>
                    </a:cubicBezTo>
                    <a:cubicBezTo>
                      <a:pt x="1" y="7175"/>
                      <a:pt x="1423" y="10040"/>
                      <a:pt x="3920" y="10669"/>
                    </a:cubicBezTo>
                    <a:cubicBezTo>
                      <a:pt x="4244" y="10749"/>
                      <a:pt x="4570" y="10788"/>
                      <a:pt x="4894" y="10788"/>
                    </a:cubicBezTo>
                    <a:cubicBezTo>
                      <a:pt x="7056" y="10788"/>
                      <a:pt x="9116" y="9060"/>
                      <a:pt x="9756" y="6527"/>
                    </a:cubicBezTo>
                    <a:cubicBezTo>
                      <a:pt x="10481" y="3614"/>
                      <a:pt x="9049" y="749"/>
                      <a:pt x="6562" y="120"/>
                    </a:cubicBezTo>
                    <a:cubicBezTo>
                      <a:pt x="6237" y="39"/>
                      <a:pt x="5909" y="1"/>
                      <a:pt x="558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5" name="Google Shape;2845;p23"/>
              <p:cNvSpPr/>
              <p:nvPr/>
            </p:nvSpPr>
            <p:spPr>
              <a:xfrm rot="-807623">
                <a:off x="215258" y="1480300"/>
                <a:ext cx="235267" cy="101059"/>
              </a:xfrm>
              <a:custGeom>
                <a:rect b="b" l="l" r="r" t="t"/>
                <a:pathLst>
                  <a:path extrusionOk="0" h="3447" w="8024">
                    <a:moveTo>
                      <a:pt x="1521" y="1"/>
                    </a:moveTo>
                    <a:cubicBezTo>
                      <a:pt x="1414" y="1"/>
                      <a:pt x="1308" y="44"/>
                      <a:pt x="1229" y="137"/>
                    </a:cubicBezTo>
                    <a:lnTo>
                      <a:pt x="436" y="998"/>
                    </a:lnTo>
                    <a:lnTo>
                      <a:pt x="262" y="321"/>
                    </a:lnTo>
                    <a:cubicBezTo>
                      <a:pt x="165" y="418"/>
                      <a:pt x="78" y="524"/>
                      <a:pt x="0" y="640"/>
                    </a:cubicBezTo>
                    <a:lnTo>
                      <a:pt x="262" y="1685"/>
                    </a:lnTo>
                    <a:lnTo>
                      <a:pt x="1055" y="814"/>
                    </a:lnTo>
                    <a:cubicBezTo>
                      <a:pt x="1136" y="727"/>
                      <a:pt x="1241" y="686"/>
                      <a:pt x="1345" y="686"/>
                    </a:cubicBezTo>
                    <a:cubicBezTo>
                      <a:pt x="1517" y="686"/>
                      <a:pt x="1685" y="796"/>
                      <a:pt x="1733" y="989"/>
                    </a:cubicBezTo>
                    <a:lnTo>
                      <a:pt x="2023" y="2121"/>
                    </a:lnTo>
                    <a:lnTo>
                      <a:pt x="2807" y="1260"/>
                    </a:lnTo>
                    <a:cubicBezTo>
                      <a:pt x="2889" y="1167"/>
                      <a:pt x="2996" y="1124"/>
                      <a:pt x="3102" y="1124"/>
                    </a:cubicBezTo>
                    <a:cubicBezTo>
                      <a:pt x="3272" y="1124"/>
                      <a:pt x="3437" y="1234"/>
                      <a:pt x="3484" y="1424"/>
                    </a:cubicBezTo>
                    <a:lnTo>
                      <a:pt x="3775" y="2566"/>
                    </a:lnTo>
                    <a:lnTo>
                      <a:pt x="4568" y="1695"/>
                    </a:lnTo>
                    <a:cubicBezTo>
                      <a:pt x="4649" y="1607"/>
                      <a:pt x="4754" y="1566"/>
                      <a:pt x="4858" y="1566"/>
                    </a:cubicBezTo>
                    <a:cubicBezTo>
                      <a:pt x="5030" y="1566"/>
                      <a:pt x="5197" y="1677"/>
                      <a:pt x="5246" y="1869"/>
                    </a:cubicBezTo>
                    <a:lnTo>
                      <a:pt x="5536" y="3002"/>
                    </a:lnTo>
                    <a:lnTo>
                      <a:pt x="6330" y="2140"/>
                    </a:lnTo>
                    <a:cubicBezTo>
                      <a:pt x="6411" y="2047"/>
                      <a:pt x="6519" y="2004"/>
                      <a:pt x="6625" y="2004"/>
                    </a:cubicBezTo>
                    <a:cubicBezTo>
                      <a:pt x="6794" y="2004"/>
                      <a:pt x="6959" y="2114"/>
                      <a:pt x="7007" y="2305"/>
                    </a:cubicBezTo>
                    <a:lnTo>
                      <a:pt x="7288" y="3447"/>
                    </a:lnTo>
                    <a:lnTo>
                      <a:pt x="8023" y="2643"/>
                    </a:lnTo>
                    <a:cubicBezTo>
                      <a:pt x="7994" y="2508"/>
                      <a:pt x="7965" y="2372"/>
                      <a:pt x="7936" y="2247"/>
                    </a:cubicBezTo>
                    <a:lnTo>
                      <a:pt x="7462" y="2760"/>
                    </a:lnTo>
                    <a:lnTo>
                      <a:pt x="7171" y="1627"/>
                    </a:lnTo>
                    <a:cubicBezTo>
                      <a:pt x="7123" y="1435"/>
                      <a:pt x="6955" y="1325"/>
                      <a:pt x="6784" y="1325"/>
                    </a:cubicBezTo>
                    <a:cubicBezTo>
                      <a:pt x="6680" y="1325"/>
                      <a:pt x="6575" y="1365"/>
                      <a:pt x="6494" y="1453"/>
                    </a:cubicBezTo>
                    <a:lnTo>
                      <a:pt x="5710" y="2324"/>
                    </a:lnTo>
                    <a:lnTo>
                      <a:pt x="5420" y="1182"/>
                    </a:lnTo>
                    <a:cubicBezTo>
                      <a:pt x="5372" y="992"/>
                      <a:pt x="5207" y="882"/>
                      <a:pt x="5038" y="882"/>
                    </a:cubicBezTo>
                    <a:cubicBezTo>
                      <a:pt x="4932" y="882"/>
                      <a:pt x="4824" y="925"/>
                      <a:pt x="4742" y="1018"/>
                    </a:cubicBezTo>
                    <a:lnTo>
                      <a:pt x="3949" y="1879"/>
                    </a:lnTo>
                    <a:lnTo>
                      <a:pt x="3659" y="747"/>
                    </a:lnTo>
                    <a:cubicBezTo>
                      <a:pt x="3610" y="554"/>
                      <a:pt x="3442" y="444"/>
                      <a:pt x="3271" y="444"/>
                    </a:cubicBezTo>
                    <a:cubicBezTo>
                      <a:pt x="3167" y="444"/>
                      <a:pt x="3062" y="485"/>
                      <a:pt x="2981" y="572"/>
                    </a:cubicBezTo>
                    <a:lnTo>
                      <a:pt x="2188" y="1443"/>
                    </a:lnTo>
                    <a:lnTo>
                      <a:pt x="1907" y="301"/>
                    </a:lnTo>
                    <a:cubicBezTo>
                      <a:pt x="1859" y="111"/>
                      <a:pt x="1691" y="1"/>
                      <a:pt x="152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6" name="Google Shape;2846;p23"/>
              <p:cNvSpPr/>
              <p:nvPr/>
            </p:nvSpPr>
            <p:spPr>
              <a:xfrm rot="-807623">
                <a:off x="453427" y="1572843"/>
                <a:ext cx="11376" cy="11375"/>
              </a:xfrm>
              <a:custGeom>
                <a:rect b="b" l="l" r="r" t="t"/>
                <a:pathLst>
                  <a:path extrusionOk="0" h="388" w="388">
                    <a:moveTo>
                      <a:pt x="194" y="0"/>
                    </a:moveTo>
                    <a:cubicBezTo>
                      <a:pt x="87" y="0"/>
                      <a:pt x="0" y="88"/>
                      <a:pt x="0" y="194"/>
                    </a:cubicBezTo>
                    <a:cubicBezTo>
                      <a:pt x="0" y="300"/>
                      <a:pt x="87" y="388"/>
                      <a:pt x="194" y="388"/>
                    </a:cubicBezTo>
                    <a:cubicBezTo>
                      <a:pt x="300" y="388"/>
                      <a:pt x="387" y="300"/>
                      <a:pt x="387" y="194"/>
                    </a:cubicBezTo>
                    <a:cubicBezTo>
                      <a:pt x="387" y="88"/>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7" name="Google Shape;2847;p23"/>
              <p:cNvSpPr/>
              <p:nvPr/>
            </p:nvSpPr>
            <p:spPr>
              <a:xfrm rot="-807623">
                <a:off x="421563" y="1572601"/>
                <a:ext cx="11376" cy="11375"/>
              </a:xfrm>
              <a:custGeom>
                <a:rect b="b" l="l" r="r" t="t"/>
                <a:pathLst>
                  <a:path extrusionOk="0" h="388" w="388">
                    <a:moveTo>
                      <a:pt x="194" y="0"/>
                    </a:moveTo>
                    <a:cubicBezTo>
                      <a:pt x="88" y="0"/>
                      <a:pt x="0" y="87"/>
                      <a:pt x="0" y="194"/>
                    </a:cubicBezTo>
                    <a:cubicBezTo>
                      <a:pt x="0" y="300"/>
                      <a:pt x="88" y="387"/>
                      <a:pt x="194" y="387"/>
                    </a:cubicBezTo>
                    <a:cubicBezTo>
                      <a:pt x="300" y="387"/>
                      <a:pt x="388" y="300"/>
                      <a:pt x="388" y="194"/>
                    </a:cubicBezTo>
                    <a:cubicBezTo>
                      <a:pt x="388"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8" name="Google Shape;2848;p23"/>
              <p:cNvSpPr/>
              <p:nvPr/>
            </p:nvSpPr>
            <p:spPr>
              <a:xfrm rot="-807623">
                <a:off x="389691" y="1572332"/>
                <a:ext cx="11376" cy="11375"/>
              </a:xfrm>
              <a:custGeom>
                <a:rect b="b" l="l" r="r" t="t"/>
                <a:pathLst>
                  <a:path extrusionOk="0" h="388" w="388">
                    <a:moveTo>
                      <a:pt x="194" y="1"/>
                    </a:moveTo>
                    <a:cubicBezTo>
                      <a:pt x="88" y="1"/>
                      <a:pt x="1" y="88"/>
                      <a:pt x="1" y="194"/>
                    </a:cubicBezTo>
                    <a:cubicBezTo>
                      <a:pt x="1" y="301"/>
                      <a:pt x="88" y="388"/>
                      <a:pt x="194" y="388"/>
                    </a:cubicBezTo>
                    <a:cubicBezTo>
                      <a:pt x="301" y="388"/>
                      <a:pt x="388" y="30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9" name="Google Shape;2849;p23"/>
              <p:cNvSpPr/>
              <p:nvPr/>
            </p:nvSpPr>
            <p:spPr>
              <a:xfrm rot="-807623">
                <a:off x="357758" y="1571805"/>
                <a:ext cx="11376" cy="11375"/>
              </a:xfrm>
              <a:custGeom>
                <a:rect b="b" l="l" r="r" t="t"/>
                <a:pathLst>
                  <a:path extrusionOk="0" h="388" w="388">
                    <a:moveTo>
                      <a:pt x="194" y="1"/>
                    </a:moveTo>
                    <a:cubicBezTo>
                      <a:pt x="88" y="1"/>
                      <a:pt x="1" y="88"/>
                      <a:pt x="1" y="194"/>
                    </a:cubicBezTo>
                    <a:cubicBezTo>
                      <a:pt x="1" y="311"/>
                      <a:pt x="88" y="388"/>
                      <a:pt x="194" y="388"/>
                    </a:cubicBezTo>
                    <a:cubicBezTo>
                      <a:pt x="301" y="388"/>
                      <a:pt x="388" y="31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0" name="Google Shape;2850;p23"/>
              <p:cNvSpPr/>
              <p:nvPr/>
            </p:nvSpPr>
            <p:spPr>
              <a:xfrm rot="-807623">
                <a:off x="325894" y="1571564"/>
                <a:ext cx="11376" cy="11375"/>
              </a:xfrm>
              <a:custGeom>
                <a:rect b="b" l="l" r="r" t="t"/>
                <a:pathLst>
                  <a:path extrusionOk="0" h="388" w="388">
                    <a:moveTo>
                      <a:pt x="194" y="1"/>
                    </a:moveTo>
                    <a:cubicBezTo>
                      <a:pt x="88" y="1"/>
                      <a:pt x="1" y="88"/>
                      <a:pt x="1" y="194"/>
                    </a:cubicBezTo>
                    <a:cubicBezTo>
                      <a:pt x="1" y="301"/>
                      <a:pt x="88" y="388"/>
                      <a:pt x="194" y="388"/>
                    </a:cubicBezTo>
                    <a:cubicBezTo>
                      <a:pt x="301" y="388"/>
                      <a:pt x="388" y="30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1" name="Google Shape;2851;p23"/>
              <p:cNvSpPr/>
              <p:nvPr/>
            </p:nvSpPr>
            <p:spPr>
              <a:xfrm rot="-807623">
                <a:off x="294057" y="1571315"/>
                <a:ext cx="11376" cy="11375"/>
              </a:xfrm>
              <a:custGeom>
                <a:rect b="b" l="l" r="r" t="t"/>
                <a:pathLst>
                  <a:path extrusionOk="0" h="388" w="388">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2" name="Google Shape;2852;p23"/>
              <p:cNvSpPr/>
              <p:nvPr/>
            </p:nvSpPr>
            <p:spPr>
              <a:xfrm rot="-807623">
                <a:off x="262189" y="1571045"/>
                <a:ext cx="11376" cy="11405"/>
              </a:xfrm>
              <a:custGeom>
                <a:rect b="b" l="l" r="r" t="t"/>
                <a:pathLst>
                  <a:path extrusionOk="0" h="389" w="388">
                    <a:moveTo>
                      <a:pt x="194" y="1"/>
                    </a:moveTo>
                    <a:cubicBezTo>
                      <a:pt x="87" y="1"/>
                      <a:pt x="0" y="88"/>
                      <a:pt x="0" y="195"/>
                    </a:cubicBezTo>
                    <a:cubicBezTo>
                      <a:pt x="0" y="301"/>
                      <a:pt x="87" y="388"/>
                      <a:pt x="194" y="388"/>
                    </a:cubicBezTo>
                    <a:cubicBezTo>
                      <a:pt x="300" y="388"/>
                      <a:pt x="387" y="301"/>
                      <a:pt x="387" y="195"/>
                    </a:cubicBezTo>
                    <a:cubicBezTo>
                      <a:pt x="387" y="88"/>
                      <a:pt x="300"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3" name="Google Shape;2853;p23"/>
              <p:cNvSpPr/>
              <p:nvPr/>
            </p:nvSpPr>
            <p:spPr>
              <a:xfrm rot="-807623">
                <a:off x="230260" y="1570547"/>
                <a:ext cx="11376" cy="11375"/>
              </a:xfrm>
              <a:custGeom>
                <a:rect b="b" l="l" r="r" t="t"/>
                <a:pathLst>
                  <a:path extrusionOk="0" h="388" w="388">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4" name="Google Shape;2854;p23"/>
              <p:cNvSpPr/>
              <p:nvPr/>
            </p:nvSpPr>
            <p:spPr>
              <a:xfrm rot="-807623">
                <a:off x="198388" y="1570278"/>
                <a:ext cx="11376" cy="11375"/>
              </a:xfrm>
              <a:custGeom>
                <a:rect b="b" l="l" r="r" t="t"/>
                <a:pathLst>
                  <a:path extrusionOk="0" h="388" w="388">
                    <a:moveTo>
                      <a:pt x="194" y="1"/>
                    </a:moveTo>
                    <a:cubicBezTo>
                      <a:pt x="88" y="1"/>
                      <a:pt x="0" y="88"/>
                      <a:pt x="0" y="194"/>
                    </a:cubicBezTo>
                    <a:cubicBezTo>
                      <a:pt x="0" y="301"/>
                      <a:pt x="88" y="388"/>
                      <a:pt x="194" y="388"/>
                    </a:cubicBezTo>
                    <a:cubicBezTo>
                      <a:pt x="300" y="388"/>
                      <a:pt x="388" y="301"/>
                      <a:pt x="388" y="194"/>
                    </a:cubicBezTo>
                    <a:cubicBezTo>
                      <a:pt x="388" y="88"/>
                      <a:pt x="300"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5" name="Google Shape;2855;p23"/>
              <p:cNvSpPr/>
              <p:nvPr/>
            </p:nvSpPr>
            <p:spPr>
              <a:xfrm rot="-807623">
                <a:off x="197798" y="1563484"/>
                <a:ext cx="267314" cy="77487"/>
              </a:xfrm>
              <a:custGeom>
                <a:rect b="b" l="l" r="r" t="t"/>
                <a:pathLst>
                  <a:path extrusionOk="0" h="2643" w="9117">
                    <a:moveTo>
                      <a:pt x="97" y="1"/>
                    </a:moveTo>
                    <a:cubicBezTo>
                      <a:pt x="77" y="59"/>
                      <a:pt x="68" y="107"/>
                      <a:pt x="48" y="165"/>
                    </a:cubicBezTo>
                    <a:cubicBezTo>
                      <a:pt x="29" y="243"/>
                      <a:pt x="19" y="310"/>
                      <a:pt x="0" y="388"/>
                    </a:cubicBezTo>
                    <a:lnTo>
                      <a:pt x="9020" y="2643"/>
                    </a:lnTo>
                    <a:cubicBezTo>
                      <a:pt x="9039" y="2575"/>
                      <a:pt x="9058" y="2497"/>
                      <a:pt x="9078" y="2430"/>
                    </a:cubicBezTo>
                    <a:cubicBezTo>
                      <a:pt x="9087" y="2372"/>
                      <a:pt x="9107" y="2314"/>
                      <a:pt x="9116" y="2255"/>
                    </a:cubicBezTo>
                    <a:lnTo>
                      <a:pt x="97"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6" name="Google Shape;2856;p23"/>
              <p:cNvSpPr/>
              <p:nvPr/>
            </p:nvSpPr>
            <p:spPr>
              <a:xfrm rot="-807623">
                <a:off x="217483" y="1628492"/>
                <a:ext cx="236117" cy="132752"/>
              </a:xfrm>
              <a:custGeom>
                <a:rect b="b" l="l" r="r" t="t"/>
                <a:pathLst>
                  <a:path extrusionOk="0" h="4528" w="8053">
                    <a:moveTo>
                      <a:pt x="603" y="0"/>
                    </a:moveTo>
                    <a:cubicBezTo>
                      <a:pt x="519" y="0"/>
                      <a:pt x="434" y="33"/>
                      <a:pt x="368" y="102"/>
                    </a:cubicBezTo>
                    <a:lnTo>
                      <a:pt x="0" y="509"/>
                    </a:lnTo>
                    <a:cubicBezTo>
                      <a:pt x="320" y="2405"/>
                      <a:pt x="1549" y="3963"/>
                      <a:pt x="3300" y="4409"/>
                    </a:cubicBezTo>
                    <a:cubicBezTo>
                      <a:pt x="3624" y="4489"/>
                      <a:pt x="3950" y="4527"/>
                      <a:pt x="4274" y="4527"/>
                    </a:cubicBezTo>
                    <a:cubicBezTo>
                      <a:pt x="5709" y="4527"/>
                      <a:pt x="7097" y="3769"/>
                      <a:pt x="8052" y="2522"/>
                    </a:cubicBezTo>
                    <a:lnTo>
                      <a:pt x="7917" y="1989"/>
                    </a:lnTo>
                    <a:cubicBezTo>
                      <a:pt x="7880" y="1839"/>
                      <a:pt x="7747" y="1752"/>
                      <a:pt x="7610" y="1752"/>
                    </a:cubicBezTo>
                    <a:cubicBezTo>
                      <a:pt x="7526" y="1752"/>
                      <a:pt x="7441" y="1784"/>
                      <a:pt x="7375" y="1854"/>
                    </a:cubicBezTo>
                    <a:lnTo>
                      <a:pt x="6746" y="2551"/>
                    </a:lnTo>
                    <a:lnTo>
                      <a:pt x="6523" y="1641"/>
                    </a:lnTo>
                    <a:cubicBezTo>
                      <a:pt x="6481" y="1490"/>
                      <a:pt x="6345" y="1404"/>
                      <a:pt x="6209" y="1404"/>
                    </a:cubicBezTo>
                    <a:cubicBezTo>
                      <a:pt x="6126" y="1404"/>
                      <a:pt x="6043" y="1436"/>
                      <a:pt x="5981" y="1505"/>
                    </a:cubicBezTo>
                    <a:lnTo>
                      <a:pt x="5352" y="2192"/>
                    </a:lnTo>
                    <a:lnTo>
                      <a:pt x="5120" y="1292"/>
                    </a:lnTo>
                    <a:cubicBezTo>
                      <a:pt x="5084" y="1137"/>
                      <a:pt x="4952" y="1048"/>
                      <a:pt x="4816" y="1048"/>
                    </a:cubicBezTo>
                    <a:cubicBezTo>
                      <a:pt x="4731" y="1048"/>
                      <a:pt x="4645" y="1083"/>
                      <a:pt x="4578" y="1157"/>
                    </a:cubicBezTo>
                    <a:lnTo>
                      <a:pt x="3949" y="1844"/>
                    </a:lnTo>
                    <a:lnTo>
                      <a:pt x="3717" y="934"/>
                    </a:lnTo>
                    <a:cubicBezTo>
                      <a:pt x="3680" y="784"/>
                      <a:pt x="3547" y="697"/>
                      <a:pt x="3412" y="697"/>
                    </a:cubicBezTo>
                    <a:cubicBezTo>
                      <a:pt x="3330" y="697"/>
                      <a:pt x="3247" y="729"/>
                      <a:pt x="3184" y="799"/>
                    </a:cubicBezTo>
                    <a:lnTo>
                      <a:pt x="2546" y="1496"/>
                    </a:lnTo>
                    <a:lnTo>
                      <a:pt x="2323" y="586"/>
                    </a:lnTo>
                    <a:cubicBezTo>
                      <a:pt x="2281" y="436"/>
                      <a:pt x="2145" y="349"/>
                      <a:pt x="2009" y="349"/>
                    </a:cubicBezTo>
                    <a:cubicBezTo>
                      <a:pt x="1926" y="349"/>
                      <a:pt x="1843" y="381"/>
                      <a:pt x="1781" y="451"/>
                    </a:cubicBezTo>
                    <a:lnTo>
                      <a:pt x="1152" y="1147"/>
                    </a:lnTo>
                    <a:lnTo>
                      <a:pt x="920" y="238"/>
                    </a:lnTo>
                    <a:lnTo>
                      <a:pt x="910" y="238"/>
                    </a:lnTo>
                    <a:cubicBezTo>
                      <a:pt x="874" y="87"/>
                      <a:pt x="741" y="0"/>
                      <a:pt x="60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7" name="Google Shape;2857;p23"/>
              <p:cNvSpPr/>
              <p:nvPr/>
            </p:nvSpPr>
            <p:spPr>
              <a:xfrm rot="-807623">
                <a:off x="232298" y="1676981"/>
                <a:ext cx="204041" cy="85257"/>
              </a:xfrm>
              <a:custGeom>
                <a:rect b="b" l="l" r="r" t="t"/>
                <a:pathLst>
                  <a:path extrusionOk="0" h="2908" w="6959">
                    <a:moveTo>
                      <a:pt x="0" y="0"/>
                    </a:moveTo>
                    <a:lnTo>
                      <a:pt x="0" y="0"/>
                    </a:lnTo>
                    <a:cubicBezTo>
                      <a:pt x="532" y="1375"/>
                      <a:pt x="1597" y="2439"/>
                      <a:pt x="3000" y="2788"/>
                    </a:cubicBezTo>
                    <a:cubicBezTo>
                      <a:pt x="3327" y="2869"/>
                      <a:pt x="3657" y="2908"/>
                      <a:pt x="3983" y="2908"/>
                    </a:cubicBezTo>
                    <a:cubicBezTo>
                      <a:pt x="5058" y="2908"/>
                      <a:pt x="6105" y="2485"/>
                      <a:pt x="6958" y="1742"/>
                    </a:cubicBezTo>
                    <a:lnTo>
                      <a:pt x="0"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8" name="Google Shape;2858;p23"/>
              <p:cNvSpPr/>
              <p:nvPr/>
            </p:nvSpPr>
            <p:spPr>
              <a:xfrm rot="10800000">
                <a:off x="335658" y="3859850"/>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9" name="Google Shape;2859;p23"/>
              <p:cNvSpPr/>
              <p:nvPr/>
            </p:nvSpPr>
            <p:spPr>
              <a:xfrm rot="10800000">
                <a:off x="200085" y="4850574"/>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0" name="Google Shape;2860;p23"/>
              <p:cNvSpPr/>
              <p:nvPr/>
            </p:nvSpPr>
            <p:spPr>
              <a:xfrm rot="10800000">
                <a:off x="200085" y="4708430"/>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1" name="Google Shape;2861;p23"/>
              <p:cNvSpPr/>
              <p:nvPr/>
            </p:nvSpPr>
            <p:spPr>
              <a:xfrm rot="10800000">
                <a:off x="200085" y="4565863"/>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2" name="Google Shape;2862;p23"/>
              <p:cNvSpPr/>
              <p:nvPr/>
            </p:nvSpPr>
            <p:spPr>
              <a:xfrm rot="10800000">
                <a:off x="200085" y="4128135"/>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3" name="Google Shape;2863;p23"/>
              <p:cNvSpPr/>
              <p:nvPr/>
            </p:nvSpPr>
            <p:spPr>
              <a:xfrm rot="10800000">
                <a:off x="200085" y="3986038"/>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4" name="Google Shape;2864;p23"/>
              <p:cNvSpPr/>
              <p:nvPr/>
            </p:nvSpPr>
            <p:spPr>
              <a:xfrm rot="10800000">
                <a:off x="200085" y="3843894"/>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5" name="Google Shape;2865;p23"/>
              <p:cNvSpPr/>
              <p:nvPr/>
            </p:nvSpPr>
            <p:spPr>
              <a:xfrm rot="10800000">
                <a:off x="357324" y="4850574"/>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6" name="Google Shape;2866;p23"/>
              <p:cNvSpPr/>
              <p:nvPr/>
            </p:nvSpPr>
            <p:spPr>
              <a:xfrm rot="10800000">
                <a:off x="357324" y="4708430"/>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7" name="Google Shape;2867;p23"/>
              <p:cNvSpPr/>
              <p:nvPr/>
            </p:nvSpPr>
            <p:spPr>
              <a:xfrm rot="10800000">
                <a:off x="357324" y="4565863"/>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8" name="Google Shape;2868;p23"/>
              <p:cNvSpPr/>
              <p:nvPr/>
            </p:nvSpPr>
            <p:spPr>
              <a:xfrm rot="10800000">
                <a:off x="357324" y="4128135"/>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9" name="Google Shape;2869;p23"/>
              <p:cNvSpPr/>
              <p:nvPr/>
            </p:nvSpPr>
            <p:spPr>
              <a:xfrm rot="10800000">
                <a:off x="357324" y="3986038"/>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0" name="Google Shape;2870;p23"/>
              <p:cNvSpPr/>
              <p:nvPr/>
            </p:nvSpPr>
            <p:spPr>
              <a:xfrm rot="10800000">
                <a:off x="357324" y="3843894"/>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1" name="Google Shape;2871;p23"/>
              <p:cNvSpPr/>
              <p:nvPr/>
            </p:nvSpPr>
            <p:spPr>
              <a:xfrm rot="10800000">
                <a:off x="244597" y="4309862"/>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2" name="Google Shape;2872;p23"/>
              <p:cNvSpPr/>
              <p:nvPr/>
            </p:nvSpPr>
            <p:spPr>
              <a:xfrm rot="10800000">
                <a:off x="267078" y="4974455"/>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3" name="Google Shape;2873;p23"/>
              <p:cNvSpPr/>
              <p:nvPr/>
            </p:nvSpPr>
            <p:spPr>
              <a:xfrm rot="10800000">
                <a:off x="267078" y="3765574"/>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4" name="Google Shape;2874;p23"/>
              <p:cNvSpPr/>
              <p:nvPr/>
            </p:nvSpPr>
            <p:spPr>
              <a:xfrm rot="10800000">
                <a:off x="313178" y="439733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875" name="Google Shape;2875;p2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solidFill>
                  <a:schemeClr val="accent4"/>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876" name="Google Shape;2876;p23"/>
          <p:cNvSpPr txBox="1"/>
          <p:nvPr>
            <p:ph idx="1" type="subTitle"/>
          </p:nvPr>
        </p:nvSpPr>
        <p:spPr>
          <a:xfrm>
            <a:off x="5430855" y="1687175"/>
            <a:ext cx="2413200" cy="4743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100">
                <a:solidFill>
                  <a:schemeClr val="lt2"/>
                </a:solidFill>
                <a:latin typeface="Rye"/>
                <a:ea typeface="Rye"/>
                <a:cs typeface="Rye"/>
                <a:sym typeface="Rye"/>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877" name="Google Shape;2877;p23"/>
          <p:cNvSpPr txBox="1"/>
          <p:nvPr>
            <p:ph idx="2" type="subTitle"/>
          </p:nvPr>
        </p:nvSpPr>
        <p:spPr>
          <a:xfrm>
            <a:off x="5430860" y="2062100"/>
            <a:ext cx="2413200" cy="71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878" name="Google Shape;2878;p23"/>
          <p:cNvSpPr txBox="1"/>
          <p:nvPr>
            <p:ph idx="3" type="subTitle"/>
          </p:nvPr>
        </p:nvSpPr>
        <p:spPr>
          <a:xfrm>
            <a:off x="5430851" y="3068920"/>
            <a:ext cx="2413200" cy="4659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100">
                <a:solidFill>
                  <a:schemeClr val="lt2"/>
                </a:solidFill>
                <a:latin typeface="Rye"/>
                <a:ea typeface="Rye"/>
                <a:cs typeface="Rye"/>
                <a:sym typeface="Rye"/>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879" name="Google Shape;2879;p23"/>
          <p:cNvSpPr txBox="1"/>
          <p:nvPr>
            <p:ph idx="4" type="subTitle"/>
          </p:nvPr>
        </p:nvSpPr>
        <p:spPr>
          <a:xfrm>
            <a:off x="5430860" y="3435125"/>
            <a:ext cx="2413200" cy="71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880" name="Google Shape;2880;p23"/>
          <p:cNvSpPr txBox="1"/>
          <p:nvPr>
            <p:ph idx="5" type="subTitle"/>
          </p:nvPr>
        </p:nvSpPr>
        <p:spPr>
          <a:xfrm>
            <a:off x="2560450" y="1687175"/>
            <a:ext cx="2413200" cy="4743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100">
                <a:solidFill>
                  <a:schemeClr val="lt2"/>
                </a:solidFill>
                <a:latin typeface="Rye"/>
                <a:ea typeface="Rye"/>
                <a:cs typeface="Rye"/>
                <a:sym typeface="Rye"/>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881" name="Google Shape;2881;p23"/>
          <p:cNvSpPr txBox="1"/>
          <p:nvPr>
            <p:ph idx="6" type="subTitle"/>
          </p:nvPr>
        </p:nvSpPr>
        <p:spPr>
          <a:xfrm>
            <a:off x="2560438" y="2062100"/>
            <a:ext cx="2413200" cy="71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882" name="Google Shape;2882;p23"/>
          <p:cNvSpPr txBox="1"/>
          <p:nvPr>
            <p:ph idx="7" type="subTitle"/>
          </p:nvPr>
        </p:nvSpPr>
        <p:spPr>
          <a:xfrm>
            <a:off x="2560450" y="3060427"/>
            <a:ext cx="2413200" cy="4659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100">
                <a:solidFill>
                  <a:schemeClr val="lt2"/>
                </a:solidFill>
                <a:latin typeface="Rye"/>
                <a:ea typeface="Rye"/>
                <a:cs typeface="Rye"/>
                <a:sym typeface="Rye"/>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883" name="Google Shape;2883;p23"/>
          <p:cNvSpPr txBox="1"/>
          <p:nvPr>
            <p:ph idx="8" type="subTitle"/>
          </p:nvPr>
        </p:nvSpPr>
        <p:spPr>
          <a:xfrm>
            <a:off x="2560438" y="3422113"/>
            <a:ext cx="2413200" cy="71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2884" name="Shape 2884"/>
        <p:cNvGrpSpPr/>
        <p:nvPr/>
      </p:nvGrpSpPr>
      <p:grpSpPr>
        <a:xfrm>
          <a:off x="0" y="0"/>
          <a:ext cx="0" cy="0"/>
          <a:chOff x="0" y="0"/>
          <a:chExt cx="0" cy="0"/>
        </a:xfrm>
      </p:grpSpPr>
      <p:grpSp>
        <p:nvGrpSpPr>
          <p:cNvPr id="2885" name="Google Shape;2885;p24"/>
          <p:cNvGrpSpPr/>
          <p:nvPr/>
        </p:nvGrpSpPr>
        <p:grpSpPr>
          <a:xfrm>
            <a:off x="0" y="71438"/>
            <a:ext cx="9144000" cy="5009642"/>
            <a:chOff x="0" y="71438"/>
            <a:chExt cx="9144000" cy="5009642"/>
          </a:xfrm>
        </p:grpSpPr>
        <p:cxnSp>
          <p:nvCxnSpPr>
            <p:cNvPr id="2886" name="Google Shape;2886;p24"/>
            <p:cNvCxnSpPr/>
            <p:nvPr/>
          </p:nvCxnSpPr>
          <p:spPr>
            <a:xfrm flipH="1" rot="10800000">
              <a:off x="0" y="190425"/>
              <a:ext cx="9144000" cy="19200"/>
            </a:xfrm>
            <a:prstGeom prst="straightConnector1">
              <a:avLst/>
            </a:prstGeom>
            <a:noFill/>
            <a:ln cap="flat" cmpd="sng" w="19050">
              <a:solidFill>
                <a:schemeClr val="accent4"/>
              </a:solidFill>
              <a:prstDash val="lgDashDot"/>
              <a:round/>
              <a:headEnd len="med" w="med" type="none"/>
              <a:tailEnd len="med" w="med" type="none"/>
            </a:ln>
          </p:spPr>
        </p:cxnSp>
        <p:cxnSp>
          <p:nvCxnSpPr>
            <p:cNvPr id="2887" name="Google Shape;2887;p24"/>
            <p:cNvCxnSpPr/>
            <p:nvPr/>
          </p:nvCxnSpPr>
          <p:spPr>
            <a:xfrm flipH="1" rot="10800000">
              <a:off x="0" y="4933875"/>
              <a:ext cx="9144000" cy="19200"/>
            </a:xfrm>
            <a:prstGeom prst="straightConnector1">
              <a:avLst/>
            </a:prstGeom>
            <a:noFill/>
            <a:ln cap="flat" cmpd="sng" w="19050">
              <a:solidFill>
                <a:schemeClr val="accent4"/>
              </a:solidFill>
              <a:prstDash val="lgDashDot"/>
              <a:round/>
              <a:headEnd len="med" w="med" type="none"/>
              <a:tailEnd len="med" w="med" type="none"/>
            </a:ln>
          </p:spPr>
        </p:cxnSp>
        <p:grpSp>
          <p:nvGrpSpPr>
            <p:cNvPr id="2888" name="Google Shape;2888;p24"/>
            <p:cNvGrpSpPr/>
            <p:nvPr/>
          </p:nvGrpSpPr>
          <p:grpSpPr>
            <a:xfrm>
              <a:off x="53076" y="71438"/>
              <a:ext cx="560396" cy="5009642"/>
              <a:chOff x="53076" y="71438"/>
              <a:chExt cx="560396" cy="5009642"/>
            </a:xfrm>
          </p:grpSpPr>
          <p:sp>
            <p:nvSpPr>
              <p:cNvPr id="2889" name="Google Shape;2889;p24"/>
              <p:cNvSpPr/>
              <p:nvPr/>
            </p:nvSpPr>
            <p:spPr>
              <a:xfrm rot="-8789289">
                <a:off x="196810" y="3323895"/>
                <a:ext cx="165823" cy="163266"/>
              </a:xfrm>
              <a:custGeom>
                <a:rect b="b" l="l" r="r" t="t"/>
                <a:pathLst>
                  <a:path extrusionOk="0" h="7709" w="7830">
                    <a:moveTo>
                      <a:pt x="3576" y="1"/>
                    </a:moveTo>
                    <a:cubicBezTo>
                      <a:pt x="2620" y="1"/>
                      <a:pt x="1595" y="287"/>
                      <a:pt x="658" y="876"/>
                    </a:cubicBezTo>
                    <a:cubicBezTo>
                      <a:pt x="417" y="1031"/>
                      <a:pt x="204" y="1186"/>
                      <a:pt x="0" y="1360"/>
                    </a:cubicBezTo>
                    <a:lnTo>
                      <a:pt x="4017" y="7708"/>
                    </a:lnTo>
                    <a:cubicBezTo>
                      <a:pt x="4259" y="7602"/>
                      <a:pt x="4500" y="7476"/>
                      <a:pt x="4733" y="7331"/>
                    </a:cubicBezTo>
                    <a:cubicBezTo>
                      <a:pt x="6949" y="5928"/>
                      <a:pt x="7830" y="3344"/>
                      <a:pt x="6707" y="1563"/>
                    </a:cubicBezTo>
                    <a:cubicBezTo>
                      <a:pt x="6059" y="535"/>
                      <a:pt x="4882" y="1"/>
                      <a:pt x="357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0" name="Google Shape;2890;p24"/>
              <p:cNvSpPr/>
              <p:nvPr/>
            </p:nvSpPr>
            <p:spPr>
              <a:xfrm rot="-8789289">
                <a:off x="196450" y="3355174"/>
                <a:ext cx="95322" cy="113263"/>
              </a:xfrm>
              <a:custGeom>
                <a:rect b="b" l="l" r="r" t="t"/>
                <a:pathLst>
                  <a:path extrusionOk="0" h="5348" w="4501">
                    <a:moveTo>
                      <a:pt x="668" y="0"/>
                    </a:moveTo>
                    <a:cubicBezTo>
                      <a:pt x="568" y="0"/>
                      <a:pt x="469" y="4"/>
                      <a:pt x="368" y="10"/>
                    </a:cubicBezTo>
                    <a:cubicBezTo>
                      <a:pt x="97" y="397"/>
                      <a:pt x="1" y="755"/>
                      <a:pt x="146" y="987"/>
                    </a:cubicBezTo>
                    <a:cubicBezTo>
                      <a:pt x="260" y="1161"/>
                      <a:pt x="484" y="1242"/>
                      <a:pt x="783" y="1242"/>
                    </a:cubicBezTo>
                    <a:cubicBezTo>
                      <a:pt x="968" y="1242"/>
                      <a:pt x="1181" y="1211"/>
                      <a:pt x="1414" y="1152"/>
                    </a:cubicBezTo>
                    <a:lnTo>
                      <a:pt x="1414" y="1152"/>
                    </a:lnTo>
                    <a:cubicBezTo>
                      <a:pt x="1007" y="1636"/>
                      <a:pt x="843" y="2081"/>
                      <a:pt x="1017" y="2361"/>
                    </a:cubicBezTo>
                    <a:cubicBezTo>
                      <a:pt x="1126" y="2531"/>
                      <a:pt x="1356" y="2613"/>
                      <a:pt x="1663" y="2613"/>
                    </a:cubicBezTo>
                    <a:cubicBezTo>
                      <a:pt x="1846" y="2613"/>
                      <a:pt x="2056" y="2584"/>
                      <a:pt x="2285" y="2526"/>
                    </a:cubicBezTo>
                    <a:lnTo>
                      <a:pt x="2285" y="2526"/>
                    </a:lnTo>
                    <a:cubicBezTo>
                      <a:pt x="1878" y="3010"/>
                      <a:pt x="1714" y="3455"/>
                      <a:pt x="1888" y="3736"/>
                    </a:cubicBezTo>
                    <a:cubicBezTo>
                      <a:pt x="1995" y="3903"/>
                      <a:pt x="2221" y="3985"/>
                      <a:pt x="2521" y="3985"/>
                    </a:cubicBezTo>
                    <a:cubicBezTo>
                      <a:pt x="2707" y="3985"/>
                      <a:pt x="2922" y="3953"/>
                      <a:pt x="3156" y="3890"/>
                    </a:cubicBezTo>
                    <a:lnTo>
                      <a:pt x="3156" y="3890"/>
                    </a:lnTo>
                    <a:cubicBezTo>
                      <a:pt x="3059" y="5110"/>
                      <a:pt x="2662" y="5032"/>
                      <a:pt x="2759" y="5100"/>
                    </a:cubicBezTo>
                    <a:cubicBezTo>
                      <a:pt x="2918" y="5244"/>
                      <a:pt x="3137" y="5347"/>
                      <a:pt x="3454" y="5347"/>
                    </a:cubicBezTo>
                    <a:cubicBezTo>
                      <a:pt x="3540" y="5347"/>
                      <a:pt x="3634" y="5339"/>
                      <a:pt x="3736" y="5323"/>
                    </a:cubicBezTo>
                    <a:cubicBezTo>
                      <a:pt x="4423" y="4074"/>
                      <a:pt x="4501" y="2661"/>
                      <a:pt x="3804" y="1558"/>
                    </a:cubicBezTo>
                    <a:cubicBezTo>
                      <a:pt x="3156" y="533"/>
                      <a:pt x="1974" y="0"/>
                      <a:pt x="66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1" name="Google Shape;2891;p24"/>
              <p:cNvSpPr/>
              <p:nvPr/>
            </p:nvSpPr>
            <p:spPr>
              <a:xfrm rot="-8789289">
                <a:off x="154343" y="3173604"/>
                <a:ext cx="357864" cy="474696"/>
              </a:xfrm>
              <a:custGeom>
                <a:rect b="b" l="l" r="r" t="t"/>
                <a:pathLst>
                  <a:path extrusionOk="0" h="22414" w="16898">
                    <a:moveTo>
                      <a:pt x="5149" y="1"/>
                    </a:moveTo>
                    <a:cubicBezTo>
                      <a:pt x="3436" y="649"/>
                      <a:pt x="1723" y="1288"/>
                      <a:pt x="0" y="1927"/>
                    </a:cubicBezTo>
                    <a:cubicBezTo>
                      <a:pt x="1888" y="10027"/>
                      <a:pt x="6446" y="17236"/>
                      <a:pt x="12959" y="22414"/>
                    </a:cubicBezTo>
                    <a:cubicBezTo>
                      <a:pt x="14265" y="21136"/>
                      <a:pt x="15581" y="19859"/>
                      <a:pt x="16897" y="18591"/>
                    </a:cubicBezTo>
                    <a:cubicBezTo>
                      <a:pt x="10975" y="13898"/>
                      <a:pt x="6842" y="7365"/>
                      <a:pt x="51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2" name="Google Shape;2892;p24"/>
              <p:cNvSpPr/>
              <p:nvPr/>
            </p:nvSpPr>
            <p:spPr>
              <a:xfrm rot="-8789289">
                <a:off x="196167" y="3186196"/>
                <a:ext cx="318113" cy="455212"/>
              </a:xfrm>
              <a:custGeom>
                <a:rect b="b" l="l" r="r" t="t"/>
                <a:pathLst>
                  <a:path extrusionOk="0" h="21494" w="15021">
                    <a:moveTo>
                      <a:pt x="2700" y="0"/>
                    </a:moveTo>
                    <a:lnTo>
                      <a:pt x="2700" y="0"/>
                    </a:lnTo>
                    <a:cubicBezTo>
                      <a:pt x="1800" y="339"/>
                      <a:pt x="900" y="668"/>
                      <a:pt x="0" y="1007"/>
                    </a:cubicBezTo>
                    <a:cubicBezTo>
                      <a:pt x="1888" y="9107"/>
                      <a:pt x="6446" y="16316"/>
                      <a:pt x="12959" y="21494"/>
                    </a:cubicBezTo>
                    <a:cubicBezTo>
                      <a:pt x="13646" y="20826"/>
                      <a:pt x="14333" y="20149"/>
                      <a:pt x="15020" y="19481"/>
                    </a:cubicBezTo>
                    <a:lnTo>
                      <a:pt x="15020" y="19481"/>
                    </a:lnTo>
                    <a:cubicBezTo>
                      <a:pt x="14159" y="19800"/>
                      <a:pt x="13297" y="20110"/>
                      <a:pt x="12426" y="20410"/>
                    </a:cubicBezTo>
                    <a:cubicBezTo>
                      <a:pt x="12814" y="19433"/>
                      <a:pt x="13220" y="18465"/>
                      <a:pt x="13646" y="17507"/>
                    </a:cubicBezTo>
                    <a:lnTo>
                      <a:pt x="13646" y="17507"/>
                    </a:lnTo>
                    <a:cubicBezTo>
                      <a:pt x="12572" y="17855"/>
                      <a:pt x="11488" y="18194"/>
                      <a:pt x="10394" y="18504"/>
                    </a:cubicBezTo>
                    <a:cubicBezTo>
                      <a:pt x="10839" y="17536"/>
                      <a:pt x="11294" y="16578"/>
                      <a:pt x="11778" y="15629"/>
                    </a:cubicBezTo>
                    <a:lnTo>
                      <a:pt x="11778" y="15629"/>
                    </a:lnTo>
                    <a:cubicBezTo>
                      <a:pt x="10704" y="15929"/>
                      <a:pt x="9610" y="16210"/>
                      <a:pt x="8517" y="16471"/>
                    </a:cubicBezTo>
                    <a:cubicBezTo>
                      <a:pt x="9010" y="15513"/>
                      <a:pt x="9523" y="14565"/>
                      <a:pt x="10065" y="13636"/>
                    </a:cubicBezTo>
                    <a:lnTo>
                      <a:pt x="10065" y="13636"/>
                    </a:lnTo>
                    <a:cubicBezTo>
                      <a:pt x="8981" y="13878"/>
                      <a:pt x="7888" y="14110"/>
                      <a:pt x="6794" y="14313"/>
                    </a:cubicBezTo>
                    <a:cubicBezTo>
                      <a:pt x="7346" y="13365"/>
                      <a:pt x="7917" y="12436"/>
                      <a:pt x="8497" y="11526"/>
                    </a:cubicBezTo>
                    <a:lnTo>
                      <a:pt x="8497" y="11526"/>
                    </a:lnTo>
                    <a:cubicBezTo>
                      <a:pt x="7413" y="11720"/>
                      <a:pt x="6330" y="11884"/>
                      <a:pt x="5236" y="12039"/>
                    </a:cubicBezTo>
                    <a:cubicBezTo>
                      <a:pt x="5836" y="11110"/>
                      <a:pt x="6455" y="10200"/>
                      <a:pt x="7094" y="9300"/>
                    </a:cubicBezTo>
                    <a:lnTo>
                      <a:pt x="7094" y="9300"/>
                    </a:lnTo>
                    <a:cubicBezTo>
                      <a:pt x="6020" y="9445"/>
                      <a:pt x="4936" y="9562"/>
                      <a:pt x="3842" y="9649"/>
                    </a:cubicBezTo>
                    <a:cubicBezTo>
                      <a:pt x="4500" y="8749"/>
                      <a:pt x="5168" y="7858"/>
                      <a:pt x="5855" y="6987"/>
                    </a:cubicBezTo>
                    <a:lnTo>
                      <a:pt x="5855" y="6987"/>
                    </a:lnTo>
                    <a:cubicBezTo>
                      <a:pt x="4791" y="7074"/>
                      <a:pt x="3707" y="7132"/>
                      <a:pt x="2633" y="7171"/>
                    </a:cubicBezTo>
                    <a:cubicBezTo>
                      <a:pt x="3339" y="6291"/>
                      <a:pt x="4055" y="5429"/>
                      <a:pt x="4791" y="4578"/>
                    </a:cubicBezTo>
                    <a:lnTo>
                      <a:pt x="4791" y="4578"/>
                    </a:lnTo>
                    <a:cubicBezTo>
                      <a:pt x="4103" y="4596"/>
                      <a:pt x="3416" y="4607"/>
                      <a:pt x="2729" y="4607"/>
                    </a:cubicBezTo>
                    <a:cubicBezTo>
                      <a:pt x="2351" y="4607"/>
                      <a:pt x="1974" y="4604"/>
                      <a:pt x="1597" y="4597"/>
                    </a:cubicBezTo>
                    <a:cubicBezTo>
                      <a:pt x="2352" y="3745"/>
                      <a:pt x="3117" y="2913"/>
                      <a:pt x="3900" y="2090"/>
                    </a:cubicBezTo>
                    <a:cubicBezTo>
                      <a:pt x="2846" y="2071"/>
                      <a:pt x="1800" y="2023"/>
                      <a:pt x="755" y="1945"/>
                    </a:cubicBezTo>
                    <a:cubicBezTo>
                      <a:pt x="1394" y="1287"/>
                      <a:pt x="2042" y="639"/>
                      <a:pt x="27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3" name="Google Shape;2893;p24"/>
              <p:cNvSpPr/>
              <p:nvPr/>
            </p:nvSpPr>
            <p:spPr>
              <a:xfrm rot="-5400000">
                <a:off x="214017" y="1448216"/>
                <a:ext cx="243083" cy="238290"/>
              </a:xfrm>
              <a:custGeom>
                <a:rect b="b" l="l" r="r" t="t"/>
                <a:pathLst>
                  <a:path extrusionOk="0" h="9746" w="9940">
                    <a:moveTo>
                      <a:pt x="4965" y="0"/>
                    </a:moveTo>
                    <a:cubicBezTo>
                      <a:pt x="3900" y="0"/>
                      <a:pt x="3939" y="1326"/>
                      <a:pt x="4229" y="2603"/>
                    </a:cubicBezTo>
                    <a:cubicBezTo>
                      <a:pt x="3821" y="1647"/>
                      <a:pt x="3264" y="751"/>
                      <a:pt x="2614" y="751"/>
                    </a:cubicBezTo>
                    <a:cubicBezTo>
                      <a:pt x="2448" y="751"/>
                      <a:pt x="2277" y="809"/>
                      <a:pt x="2100" y="939"/>
                    </a:cubicBezTo>
                    <a:cubicBezTo>
                      <a:pt x="1229" y="1568"/>
                      <a:pt x="2023" y="2594"/>
                      <a:pt x="2991" y="3436"/>
                    </a:cubicBezTo>
                    <a:cubicBezTo>
                      <a:pt x="2362" y="3060"/>
                      <a:pt x="1695" y="2761"/>
                      <a:pt x="1177" y="2761"/>
                    </a:cubicBezTo>
                    <a:cubicBezTo>
                      <a:pt x="786" y="2761"/>
                      <a:pt x="481" y="2931"/>
                      <a:pt x="339" y="3368"/>
                    </a:cubicBezTo>
                    <a:cubicBezTo>
                      <a:pt x="0" y="4394"/>
                      <a:pt x="1278" y="4761"/>
                      <a:pt x="2584" y="4878"/>
                    </a:cubicBezTo>
                    <a:cubicBezTo>
                      <a:pt x="1278" y="4994"/>
                      <a:pt x="0" y="5352"/>
                      <a:pt x="339" y="6387"/>
                    </a:cubicBezTo>
                    <a:cubicBezTo>
                      <a:pt x="480" y="6821"/>
                      <a:pt x="783" y="6991"/>
                      <a:pt x="1171" y="6991"/>
                    </a:cubicBezTo>
                    <a:cubicBezTo>
                      <a:pt x="1691" y="6991"/>
                      <a:pt x="2363" y="6687"/>
                      <a:pt x="3000" y="6310"/>
                    </a:cubicBezTo>
                    <a:lnTo>
                      <a:pt x="3000" y="6310"/>
                    </a:lnTo>
                    <a:cubicBezTo>
                      <a:pt x="2033" y="7152"/>
                      <a:pt x="1239" y="8187"/>
                      <a:pt x="2110" y="8816"/>
                    </a:cubicBezTo>
                    <a:cubicBezTo>
                      <a:pt x="2285" y="8942"/>
                      <a:pt x="2454" y="8999"/>
                      <a:pt x="2618" y="8999"/>
                    </a:cubicBezTo>
                    <a:cubicBezTo>
                      <a:pt x="3270" y="8999"/>
                      <a:pt x="3827" y="8101"/>
                      <a:pt x="4229" y="7142"/>
                    </a:cubicBezTo>
                    <a:lnTo>
                      <a:pt x="4229" y="7142"/>
                    </a:lnTo>
                    <a:cubicBezTo>
                      <a:pt x="3939" y="8410"/>
                      <a:pt x="3891" y="9745"/>
                      <a:pt x="4975" y="9745"/>
                    </a:cubicBezTo>
                    <a:cubicBezTo>
                      <a:pt x="6049" y="9736"/>
                      <a:pt x="6010" y="8449"/>
                      <a:pt x="5729" y="7190"/>
                    </a:cubicBezTo>
                    <a:lnTo>
                      <a:pt x="5729" y="7190"/>
                    </a:lnTo>
                    <a:cubicBezTo>
                      <a:pt x="6130" y="8130"/>
                      <a:pt x="6678" y="9002"/>
                      <a:pt x="7319" y="9002"/>
                    </a:cubicBezTo>
                    <a:cubicBezTo>
                      <a:pt x="7483" y="9002"/>
                      <a:pt x="7654" y="8945"/>
                      <a:pt x="7830" y="8816"/>
                    </a:cubicBezTo>
                    <a:cubicBezTo>
                      <a:pt x="8710" y="8178"/>
                      <a:pt x="7888" y="7123"/>
                      <a:pt x="6900" y="6271"/>
                    </a:cubicBezTo>
                    <a:lnTo>
                      <a:pt x="6900" y="6271"/>
                    </a:lnTo>
                    <a:cubicBezTo>
                      <a:pt x="7548" y="6656"/>
                      <a:pt x="8238" y="6971"/>
                      <a:pt x="8770" y="6971"/>
                    </a:cubicBezTo>
                    <a:cubicBezTo>
                      <a:pt x="9161" y="6971"/>
                      <a:pt x="9467" y="6802"/>
                      <a:pt x="9610" y="6368"/>
                    </a:cubicBezTo>
                    <a:cubicBezTo>
                      <a:pt x="9939" y="5352"/>
                      <a:pt x="8691" y="4984"/>
                      <a:pt x="7413" y="4868"/>
                    </a:cubicBezTo>
                    <a:cubicBezTo>
                      <a:pt x="8691" y="4752"/>
                      <a:pt x="9930" y="4384"/>
                      <a:pt x="9601" y="3368"/>
                    </a:cubicBezTo>
                    <a:cubicBezTo>
                      <a:pt x="9461" y="2929"/>
                      <a:pt x="9155" y="2758"/>
                      <a:pt x="8763" y="2758"/>
                    </a:cubicBezTo>
                    <a:cubicBezTo>
                      <a:pt x="8231" y="2758"/>
                      <a:pt x="7542" y="3074"/>
                      <a:pt x="6900" y="3465"/>
                    </a:cubicBezTo>
                    <a:lnTo>
                      <a:pt x="6900" y="3465"/>
                    </a:lnTo>
                    <a:cubicBezTo>
                      <a:pt x="7888" y="2603"/>
                      <a:pt x="8700" y="1558"/>
                      <a:pt x="7830" y="919"/>
                    </a:cubicBezTo>
                    <a:cubicBezTo>
                      <a:pt x="7653" y="794"/>
                      <a:pt x="7481" y="737"/>
                      <a:pt x="7316" y="737"/>
                    </a:cubicBezTo>
                    <a:cubicBezTo>
                      <a:pt x="6669" y="737"/>
                      <a:pt x="6121" y="1604"/>
                      <a:pt x="5720" y="2545"/>
                    </a:cubicBezTo>
                    <a:cubicBezTo>
                      <a:pt x="6000" y="1297"/>
                      <a:pt x="6039" y="0"/>
                      <a:pt x="496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4" name="Google Shape;2894;p24"/>
              <p:cNvSpPr/>
              <p:nvPr/>
            </p:nvSpPr>
            <p:spPr>
              <a:xfrm rot="-5400000">
                <a:off x="313191" y="1540136"/>
                <a:ext cx="54681" cy="54450"/>
              </a:xfrm>
              <a:custGeom>
                <a:rect b="b" l="l" r="r" t="t"/>
                <a:pathLst>
                  <a:path extrusionOk="0" h="2227" w="2236">
                    <a:moveTo>
                      <a:pt x="1113" y="1"/>
                    </a:moveTo>
                    <a:cubicBezTo>
                      <a:pt x="503" y="1"/>
                      <a:pt x="0" y="495"/>
                      <a:pt x="0" y="1114"/>
                    </a:cubicBezTo>
                    <a:cubicBezTo>
                      <a:pt x="0" y="1733"/>
                      <a:pt x="503" y="2227"/>
                      <a:pt x="1113" y="2227"/>
                    </a:cubicBezTo>
                    <a:cubicBezTo>
                      <a:pt x="1732" y="2227"/>
                      <a:pt x="2236" y="1733"/>
                      <a:pt x="2236" y="1114"/>
                    </a:cubicBezTo>
                    <a:cubicBezTo>
                      <a:pt x="2236" y="495"/>
                      <a:pt x="1732" y="1"/>
                      <a:pt x="111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5" name="Google Shape;2895;p24"/>
              <p:cNvSpPr/>
              <p:nvPr/>
            </p:nvSpPr>
            <p:spPr>
              <a:xfrm flipH="1">
                <a:off x="335692" y="165716"/>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6" name="Google Shape;2896;p24"/>
              <p:cNvSpPr/>
              <p:nvPr/>
            </p:nvSpPr>
            <p:spPr>
              <a:xfrm flipH="1">
                <a:off x="200119" y="149760"/>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7" name="Google Shape;2897;p24"/>
              <p:cNvSpPr/>
              <p:nvPr/>
            </p:nvSpPr>
            <p:spPr>
              <a:xfrm flipH="1">
                <a:off x="200119" y="291907"/>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8" name="Google Shape;2898;p24"/>
              <p:cNvSpPr/>
              <p:nvPr/>
            </p:nvSpPr>
            <p:spPr>
              <a:xfrm flipH="1">
                <a:off x="200119" y="434007"/>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9" name="Google Shape;2899;p24"/>
              <p:cNvSpPr/>
              <p:nvPr/>
            </p:nvSpPr>
            <p:spPr>
              <a:xfrm flipH="1">
                <a:off x="200119" y="871744"/>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0" name="Google Shape;2900;p24"/>
              <p:cNvSpPr/>
              <p:nvPr/>
            </p:nvSpPr>
            <p:spPr>
              <a:xfrm flipH="1">
                <a:off x="200119" y="1013844"/>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1" name="Google Shape;2901;p24"/>
              <p:cNvSpPr/>
              <p:nvPr/>
            </p:nvSpPr>
            <p:spPr>
              <a:xfrm flipH="1">
                <a:off x="200119" y="11564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2" name="Google Shape;2902;p24"/>
              <p:cNvSpPr/>
              <p:nvPr/>
            </p:nvSpPr>
            <p:spPr>
              <a:xfrm flipH="1">
                <a:off x="357357" y="149760"/>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3" name="Google Shape;2903;p24"/>
              <p:cNvSpPr/>
              <p:nvPr/>
            </p:nvSpPr>
            <p:spPr>
              <a:xfrm flipH="1">
                <a:off x="357357" y="291907"/>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4" name="Google Shape;2904;p24"/>
              <p:cNvSpPr/>
              <p:nvPr/>
            </p:nvSpPr>
            <p:spPr>
              <a:xfrm flipH="1">
                <a:off x="357357" y="434007"/>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5" name="Google Shape;2905;p24"/>
              <p:cNvSpPr/>
              <p:nvPr/>
            </p:nvSpPr>
            <p:spPr>
              <a:xfrm flipH="1">
                <a:off x="357357" y="871744"/>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6" name="Google Shape;2906;p24"/>
              <p:cNvSpPr/>
              <p:nvPr/>
            </p:nvSpPr>
            <p:spPr>
              <a:xfrm flipH="1">
                <a:off x="357357" y="1013844"/>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7" name="Google Shape;2907;p24"/>
              <p:cNvSpPr/>
              <p:nvPr/>
            </p:nvSpPr>
            <p:spPr>
              <a:xfrm flipH="1">
                <a:off x="357357" y="11564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8" name="Google Shape;2908;p24"/>
              <p:cNvSpPr/>
              <p:nvPr/>
            </p:nvSpPr>
            <p:spPr>
              <a:xfrm flipH="1">
                <a:off x="244631" y="61941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9" name="Google Shape;2909;p24"/>
              <p:cNvSpPr/>
              <p:nvPr/>
            </p:nvSpPr>
            <p:spPr>
              <a:xfrm flipH="1">
                <a:off x="313212" y="70502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0" name="Google Shape;2910;p24"/>
              <p:cNvSpPr/>
              <p:nvPr/>
            </p:nvSpPr>
            <p:spPr>
              <a:xfrm flipH="1">
                <a:off x="267111" y="71438"/>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1" name="Google Shape;2911;p24"/>
              <p:cNvSpPr/>
              <p:nvPr/>
            </p:nvSpPr>
            <p:spPr>
              <a:xfrm flipH="1">
                <a:off x="267111" y="12803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2" name="Google Shape;2912;p24"/>
              <p:cNvSpPr/>
              <p:nvPr/>
            </p:nvSpPr>
            <p:spPr>
              <a:xfrm flipH="1">
                <a:off x="335692" y="1844316"/>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3" name="Google Shape;2913;p24"/>
              <p:cNvSpPr/>
              <p:nvPr/>
            </p:nvSpPr>
            <p:spPr>
              <a:xfrm flipH="1">
                <a:off x="200119" y="1828360"/>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4" name="Google Shape;2914;p24"/>
              <p:cNvSpPr/>
              <p:nvPr/>
            </p:nvSpPr>
            <p:spPr>
              <a:xfrm flipH="1">
                <a:off x="200119" y="1970507"/>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5" name="Google Shape;2915;p24"/>
              <p:cNvSpPr/>
              <p:nvPr/>
            </p:nvSpPr>
            <p:spPr>
              <a:xfrm flipH="1">
                <a:off x="200119" y="2112607"/>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6" name="Google Shape;2916;p24"/>
              <p:cNvSpPr/>
              <p:nvPr/>
            </p:nvSpPr>
            <p:spPr>
              <a:xfrm flipH="1">
                <a:off x="200119" y="2550344"/>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7" name="Google Shape;2917;p24"/>
              <p:cNvSpPr/>
              <p:nvPr/>
            </p:nvSpPr>
            <p:spPr>
              <a:xfrm flipH="1">
                <a:off x="200119" y="2692444"/>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8" name="Google Shape;2918;p24"/>
              <p:cNvSpPr/>
              <p:nvPr/>
            </p:nvSpPr>
            <p:spPr>
              <a:xfrm flipH="1">
                <a:off x="200119" y="28350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9" name="Google Shape;2919;p24"/>
              <p:cNvSpPr/>
              <p:nvPr/>
            </p:nvSpPr>
            <p:spPr>
              <a:xfrm flipH="1">
                <a:off x="357357" y="1828360"/>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0" name="Google Shape;2920;p24"/>
              <p:cNvSpPr/>
              <p:nvPr/>
            </p:nvSpPr>
            <p:spPr>
              <a:xfrm flipH="1">
                <a:off x="357357" y="1970507"/>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1" name="Google Shape;2921;p24"/>
              <p:cNvSpPr/>
              <p:nvPr/>
            </p:nvSpPr>
            <p:spPr>
              <a:xfrm flipH="1">
                <a:off x="357357" y="2112607"/>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2" name="Google Shape;2922;p24"/>
              <p:cNvSpPr/>
              <p:nvPr/>
            </p:nvSpPr>
            <p:spPr>
              <a:xfrm flipH="1">
                <a:off x="357357" y="2550344"/>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3" name="Google Shape;2923;p24"/>
              <p:cNvSpPr/>
              <p:nvPr/>
            </p:nvSpPr>
            <p:spPr>
              <a:xfrm flipH="1">
                <a:off x="357357" y="2692444"/>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4" name="Google Shape;2924;p24"/>
              <p:cNvSpPr/>
              <p:nvPr/>
            </p:nvSpPr>
            <p:spPr>
              <a:xfrm flipH="1">
                <a:off x="357357" y="28350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5" name="Google Shape;2925;p24"/>
              <p:cNvSpPr/>
              <p:nvPr/>
            </p:nvSpPr>
            <p:spPr>
              <a:xfrm flipH="1">
                <a:off x="244631" y="229801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6" name="Google Shape;2926;p24"/>
              <p:cNvSpPr/>
              <p:nvPr/>
            </p:nvSpPr>
            <p:spPr>
              <a:xfrm flipH="1">
                <a:off x="313212" y="238362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7" name="Google Shape;2927;p24"/>
              <p:cNvSpPr/>
              <p:nvPr/>
            </p:nvSpPr>
            <p:spPr>
              <a:xfrm flipH="1">
                <a:off x="267111" y="1750038"/>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8" name="Google Shape;2928;p24"/>
              <p:cNvSpPr/>
              <p:nvPr/>
            </p:nvSpPr>
            <p:spPr>
              <a:xfrm flipH="1">
                <a:off x="267111" y="29589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9" name="Google Shape;2929;p24"/>
              <p:cNvSpPr/>
              <p:nvPr/>
            </p:nvSpPr>
            <p:spPr>
              <a:xfrm flipH="1">
                <a:off x="335692" y="3859841"/>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0" name="Google Shape;2930;p24"/>
              <p:cNvSpPr/>
              <p:nvPr/>
            </p:nvSpPr>
            <p:spPr>
              <a:xfrm flipH="1">
                <a:off x="200119" y="3843885"/>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1" name="Google Shape;2931;p24"/>
              <p:cNvSpPr/>
              <p:nvPr/>
            </p:nvSpPr>
            <p:spPr>
              <a:xfrm flipH="1">
                <a:off x="200119" y="3986032"/>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2" name="Google Shape;2932;p24"/>
              <p:cNvSpPr/>
              <p:nvPr/>
            </p:nvSpPr>
            <p:spPr>
              <a:xfrm flipH="1">
                <a:off x="200119" y="4128132"/>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3" name="Google Shape;2933;p24"/>
              <p:cNvSpPr/>
              <p:nvPr/>
            </p:nvSpPr>
            <p:spPr>
              <a:xfrm flipH="1">
                <a:off x="200119" y="4565869"/>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4" name="Google Shape;2934;p24"/>
              <p:cNvSpPr/>
              <p:nvPr/>
            </p:nvSpPr>
            <p:spPr>
              <a:xfrm flipH="1">
                <a:off x="200119" y="4707969"/>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5" name="Google Shape;2935;p24"/>
              <p:cNvSpPr/>
              <p:nvPr/>
            </p:nvSpPr>
            <p:spPr>
              <a:xfrm flipH="1">
                <a:off x="200119" y="4850587"/>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6" name="Google Shape;2936;p24"/>
              <p:cNvSpPr/>
              <p:nvPr/>
            </p:nvSpPr>
            <p:spPr>
              <a:xfrm flipH="1">
                <a:off x="357357" y="3843885"/>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7" name="Google Shape;2937;p24"/>
              <p:cNvSpPr/>
              <p:nvPr/>
            </p:nvSpPr>
            <p:spPr>
              <a:xfrm flipH="1">
                <a:off x="357357" y="3986032"/>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8" name="Google Shape;2938;p24"/>
              <p:cNvSpPr/>
              <p:nvPr/>
            </p:nvSpPr>
            <p:spPr>
              <a:xfrm flipH="1">
                <a:off x="357357" y="4128132"/>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9" name="Google Shape;2939;p24"/>
              <p:cNvSpPr/>
              <p:nvPr/>
            </p:nvSpPr>
            <p:spPr>
              <a:xfrm flipH="1">
                <a:off x="357357" y="4565869"/>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0" name="Google Shape;2940;p24"/>
              <p:cNvSpPr/>
              <p:nvPr/>
            </p:nvSpPr>
            <p:spPr>
              <a:xfrm flipH="1">
                <a:off x="357357" y="4707969"/>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1" name="Google Shape;2941;p24"/>
              <p:cNvSpPr/>
              <p:nvPr/>
            </p:nvSpPr>
            <p:spPr>
              <a:xfrm flipH="1">
                <a:off x="357357" y="4850587"/>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2" name="Google Shape;2942;p24"/>
              <p:cNvSpPr/>
              <p:nvPr/>
            </p:nvSpPr>
            <p:spPr>
              <a:xfrm flipH="1">
                <a:off x="244631" y="4313535"/>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3" name="Google Shape;2943;p24"/>
              <p:cNvSpPr/>
              <p:nvPr/>
            </p:nvSpPr>
            <p:spPr>
              <a:xfrm flipH="1">
                <a:off x="313212" y="4399152"/>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4" name="Google Shape;2944;p24"/>
              <p:cNvSpPr/>
              <p:nvPr/>
            </p:nvSpPr>
            <p:spPr>
              <a:xfrm flipH="1">
                <a:off x="267111" y="3765563"/>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5" name="Google Shape;2945;p24"/>
              <p:cNvSpPr/>
              <p:nvPr/>
            </p:nvSpPr>
            <p:spPr>
              <a:xfrm flipH="1">
                <a:off x="267111" y="4974471"/>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46" name="Google Shape;2946;p24"/>
            <p:cNvGrpSpPr/>
            <p:nvPr/>
          </p:nvGrpSpPr>
          <p:grpSpPr>
            <a:xfrm rot="10800000">
              <a:off x="8521001" y="71438"/>
              <a:ext cx="560396" cy="5009642"/>
              <a:chOff x="53076" y="71438"/>
              <a:chExt cx="560396" cy="5009642"/>
            </a:xfrm>
          </p:grpSpPr>
          <p:sp>
            <p:nvSpPr>
              <p:cNvPr id="2947" name="Google Shape;2947;p24"/>
              <p:cNvSpPr/>
              <p:nvPr/>
            </p:nvSpPr>
            <p:spPr>
              <a:xfrm rot="-8789289">
                <a:off x="196810" y="3323895"/>
                <a:ext cx="165823" cy="163266"/>
              </a:xfrm>
              <a:custGeom>
                <a:rect b="b" l="l" r="r" t="t"/>
                <a:pathLst>
                  <a:path extrusionOk="0" h="7709" w="7830">
                    <a:moveTo>
                      <a:pt x="3576" y="1"/>
                    </a:moveTo>
                    <a:cubicBezTo>
                      <a:pt x="2620" y="1"/>
                      <a:pt x="1595" y="287"/>
                      <a:pt x="658" y="876"/>
                    </a:cubicBezTo>
                    <a:cubicBezTo>
                      <a:pt x="417" y="1031"/>
                      <a:pt x="204" y="1186"/>
                      <a:pt x="0" y="1360"/>
                    </a:cubicBezTo>
                    <a:lnTo>
                      <a:pt x="4017" y="7708"/>
                    </a:lnTo>
                    <a:cubicBezTo>
                      <a:pt x="4259" y="7602"/>
                      <a:pt x="4500" y="7476"/>
                      <a:pt x="4733" y="7331"/>
                    </a:cubicBezTo>
                    <a:cubicBezTo>
                      <a:pt x="6949" y="5928"/>
                      <a:pt x="7830" y="3344"/>
                      <a:pt x="6707" y="1563"/>
                    </a:cubicBezTo>
                    <a:cubicBezTo>
                      <a:pt x="6059" y="535"/>
                      <a:pt x="4882" y="1"/>
                      <a:pt x="357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8" name="Google Shape;2948;p24"/>
              <p:cNvSpPr/>
              <p:nvPr/>
            </p:nvSpPr>
            <p:spPr>
              <a:xfrm rot="-8789289">
                <a:off x="196450" y="3355174"/>
                <a:ext cx="95322" cy="113263"/>
              </a:xfrm>
              <a:custGeom>
                <a:rect b="b" l="l" r="r" t="t"/>
                <a:pathLst>
                  <a:path extrusionOk="0" h="5348" w="4501">
                    <a:moveTo>
                      <a:pt x="668" y="0"/>
                    </a:moveTo>
                    <a:cubicBezTo>
                      <a:pt x="568" y="0"/>
                      <a:pt x="469" y="4"/>
                      <a:pt x="368" y="10"/>
                    </a:cubicBezTo>
                    <a:cubicBezTo>
                      <a:pt x="97" y="397"/>
                      <a:pt x="1" y="755"/>
                      <a:pt x="146" y="987"/>
                    </a:cubicBezTo>
                    <a:cubicBezTo>
                      <a:pt x="260" y="1161"/>
                      <a:pt x="484" y="1242"/>
                      <a:pt x="783" y="1242"/>
                    </a:cubicBezTo>
                    <a:cubicBezTo>
                      <a:pt x="968" y="1242"/>
                      <a:pt x="1181" y="1211"/>
                      <a:pt x="1414" y="1152"/>
                    </a:cubicBezTo>
                    <a:lnTo>
                      <a:pt x="1414" y="1152"/>
                    </a:lnTo>
                    <a:cubicBezTo>
                      <a:pt x="1007" y="1636"/>
                      <a:pt x="843" y="2081"/>
                      <a:pt x="1017" y="2361"/>
                    </a:cubicBezTo>
                    <a:cubicBezTo>
                      <a:pt x="1126" y="2531"/>
                      <a:pt x="1356" y="2613"/>
                      <a:pt x="1663" y="2613"/>
                    </a:cubicBezTo>
                    <a:cubicBezTo>
                      <a:pt x="1846" y="2613"/>
                      <a:pt x="2056" y="2584"/>
                      <a:pt x="2285" y="2526"/>
                    </a:cubicBezTo>
                    <a:lnTo>
                      <a:pt x="2285" y="2526"/>
                    </a:lnTo>
                    <a:cubicBezTo>
                      <a:pt x="1878" y="3010"/>
                      <a:pt x="1714" y="3455"/>
                      <a:pt x="1888" y="3736"/>
                    </a:cubicBezTo>
                    <a:cubicBezTo>
                      <a:pt x="1995" y="3903"/>
                      <a:pt x="2221" y="3985"/>
                      <a:pt x="2521" y="3985"/>
                    </a:cubicBezTo>
                    <a:cubicBezTo>
                      <a:pt x="2707" y="3985"/>
                      <a:pt x="2922" y="3953"/>
                      <a:pt x="3156" y="3890"/>
                    </a:cubicBezTo>
                    <a:lnTo>
                      <a:pt x="3156" y="3890"/>
                    </a:lnTo>
                    <a:cubicBezTo>
                      <a:pt x="3059" y="5110"/>
                      <a:pt x="2662" y="5032"/>
                      <a:pt x="2759" y="5100"/>
                    </a:cubicBezTo>
                    <a:cubicBezTo>
                      <a:pt x="2918" y="5244"/>
                      <a:pt x="3137" y="5347"/>
                      <a:pt x="3454" y="5347"/>
                    </a:cubicBezTo>
                    <a:cubicBezTo>
                      <a:pt x="3540" y="5347"/>
                      <a:pt x="3634" y="5339"/>
                      <a:pt x="3736" y="5323"/>
                    </a:cubicBezTo>
                    <a:cubicBezTo>
                      <a:pt x="4423" y="4074"/>
                      <a:pt x="4501" y="2661"/>
                      <a:pt x="3804" y="1558"/>
                    </a:cubicBezTo>
                    <a:cubicBezTo>
                      <a:pt x="3156" y="533"/>
                      <a:pt x="1974" y="0"/>
                      <a:pt x="66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9" name="Google Shape;2949;p24"/>
              <p:cNvSpPr/>
              <p:nvPr/>
            </p:nvSpPr>
            <p:spPr>
              <a:xfrm rot="-8789289">
                <a:off x="154343" y="3173604"/>
                <a:ext cx="357864" cy="474696"/>
              </a:xfrm>
              <a:custGeom>
                <a:rect b="b" l="l" r="r" t="t"/>
                <a:pathLst>
                  <a:path extrusionOk="0" h="22414" w="16898">
                    <a:moveTo>
                      <a:pt x="5149" y="1"/>
                    </a:moveTo>
                    <a:cubicBezTo>
                      <a:pt x="3436" y="649"/>
                      <a:pt x="1723" y="1288"/>
                      <a:pt x="0" y="1927"/>
                    </a:cubicBezTo>
                    <a:cubicBezTo>
                      <a:pt x="1888" y="10027"/>
                      <a:pt x="6446" y="17236"/>
                      <a:pt x="12959" y="22414"/>
                    </a:cubicBezTo>
                    <a:cubicBezTo>
                      <a:pt x="14265" y="21136"/>
                      <a:pt x="15581" y="19859"/>
                      <a:pt x="16897" y="18591"/>
                    </a:cubicBezTo>
                    <a:cubicBezTo>
                      <a:pt x="10975" y="13898"/>
                      <a:pt x="6842" y="7365"/>
                      <a:pt x="51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0" name="Google Shape;2950;p24"/>
              <p:cNvSpPr/>
              <p:nvPr/>
            </p:nvSpPr>
            <p:spPr>
              <a:xfrm rot="-8789289">
                <a:off x="196167" y="3186196"/>
                <a:ext cx="318113" cy="455212"/>
              </a:xfrm>
              <a:custGeom>
                <a:rect b="b" l="l" r="r" t="t"/>
                <a:pathLst>
                  <a:path extrusionOk="0" h="21494" w="15021">
                    <a:moveTo>
                      <a:pt x="2700" y="0"/>
                    </a:moveTo>
                    <a:lnTo>
                      <a:pt x="2700" y="0"/>
                    </a:lnTo>
                    <a:cubicBezTo>
                      <a:pt x="1800" y="339"/>
                      <a:pt x="900" y="668"/>
                      <a:pt x="0" y="1007"/>
                    </a:cubicBezTo>
                    <a:cubicBezTo>
                      <a:pt x="1888" y="9107"/>
                      <a:pt x="6446" y="16316"/>
                      <a:pt x="12959" y="21494"/>
                    </a:cubicBezTo>
                    <a:cubicBezTo>
                      <a:pt x="13646" y="20826"/>
                      <a:pt x="14333" y="20149"/>
                      <a:pt x="15020" y="19481"/>
                    </a:cubicBezTo>
                    <a:lnTo>
                      <a:pt x="15020" y="19481"/>
                    </a:lnTo>
                    <a:cubicBezTo>
                      <a:pt x="14159" y="19800"/>
                      <a:pt x="13297" y="20110"/>
                      <a:pt x="12426" y="20410"/>
                    </a:cubicBezTo>
                    <a:cubicBezTo>
                      <a:pt x="12814" y="19433"/>
                      <a:pt x="13220" y="18465"/>
                      <a:pt x="13646" y="17507"/>
                    </a:cubicBezTo>
                    <a:lnTo>
                      <a:pt x="13646" y="17507"/>
                    </a:lnTo>
                    <a:cubicBezTo>
                      <a:pt x="12572" y="17855"/>
                      <a:pt x="11488" y="18194"/>
                      <a:pt x="10394" y="18504"/>
                    </a:cubicBezTo>
                    <a:cubicBezTo>
                      <a:pt x="10839" y="17536"/>
                      <a:pt x="11294" y="16578"/>
                      <a:pt x="11778" y="15629"/>
                    </a:cubicBezTo>
                    <a:lnTo>
                      <a:pt x="11778" y="15629"/>
                    </a:lnTo>
                    <a:cubicBezTo>
                      <a:pt x="10704" y="15929"/>
                      <a:pt x="9610" y="16210"/>
                      <a:pt x="8517" y="16471"/>
                    </a:cubicBezTo>
                    <a:cubicBezTo>
                      <a:pt x="9010" y="15513"/>
                      <a:pt x="9523" y="14565"/>
                      <a:pt x="10065" y="13636"/>
                    </a:cubicBezTo>
                    <a:lnTo>
                      <a:pt x="10065" y="13636"/>
                    </a:lnTo>
                    <a:cubicBezTo>
                      <a:pt x="8981" y="13878"/>
                      <a:pt x="7888" y="14110"/>
                      <a:pt x="6794" y="14313"/>
                    </a:cubicBezTo>
                    <a:cubicBezTo>
                      <a:pt x="7346" y="13365"/>
                      <a:pt x="7917" y="12436"/>
                      <a:pt x="8497" y="11526"/>
                    </a:cubicBezTo>
                    <a:lnTo>
                      <a:pt x="8497" y="11526"/>
                    </a:lnTo>
                    <a:cubicBezTo>
                      <a:pt x="7413" y="11720"/>
                      <a:pt x="6330" y="11884"/>
                      <a:pt x="5236" y="12039"/>
                    </a:cubicBezTo>
                    <a:cubicBezTo>
                      <a:pt x="5836" y="11110"/>
                      <a:pt x="6455" y="10200"/>
                      <a:pt x="7094" y="9300"/>
                    </a:cubicBezTo>
                    <a:lnTo>
                      <a:pt x="7094" y="9300"/>
                    </a:lnTo>
                    <a:cubicBezTo>
                      <a:pt x="6020" y="9445"/>
                      <a:pt x="4936" y="9562"/>
                      <a:pt x="3842" y="9649"/>
                    </a:cubicBezTo>
                    <a:cubicBezTo>
                      <a:pt x="4500" y="8749"/>
                      <a:pt x="5168" y="7858"/>
                      <a:pt x="5855" y="6987"/>
                    </a:cubicBezTo>
                    <a:lnTo>
                      <a:pt x="5855" y="6987"/>
                    </a:lnTo>
                    <a:cubicBezTo>
                      <a:pt x="4791" y="7074"/>
                      <a:pt x="3707" y="7132"/>
                      <a:pt x="2633" y="7171"/>
                    </a:cubicBezTo>
                    <a:cubicBezTo>
                      <a:pt x="3339" y="6291"/>
                      <a:pt x="4055" y="5429"/>
                      <a:pt x="4791" y="4578"/>
                    </a:cubicBezTo>
                    <a:lnTo>
                      <a:pt x="4791" y="4578"/>
                    </a:lnTo>
                    <a:cubicBezTo>
                      <a:pt x="4103" y="4596"/>
                      <a:pt x="3416" y="4607"/>
                      <a:pt x="2729" y="4607"/>
                    </a:cubicBezTo>
                    <a:cubicBezTo>
                      <a:pt x="2351" y="4607"/>
                      <a:pt x="1974" y="4604"/>
                      <a:pt x="1597" y="4597"/>
                    </a:cubicBezTo>
                    <a:cubicBezTo>
                      <a:pt x="2352" y="3745"/>
                      <a:pt x="3117" y="2913"/>
                      <a:pt x="3900" y="2090"/>
                    </a:cubicBezTo>
                    <a:cubicBezTo>
                      <a:pt x="2846" y="2071"/>
                      <a:pt x="1800" y="2023"/>
                      <a:pt x="755" y="1945"/>
                    </a:cubicBezTo>
                    <a:cubicBezTo>
                      <a:pt x="1394" y="1287"/>
                      <a:pt x="2042" y="639"/>
                      <a:pt x="27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1" name="Google Shape;2951;p24"/>
              <p:cNvSpPr/>
              <p:nvPr/>
            </p:nvSpPr>
            <p:spPr>
              <a:xfrm rot="-5400000">
                <a:off x="214017" y="1448216"/>
                <a:ext cx="243083" cy="238290"/>
              </a:xfrm>
              <a:custGeom>
                <a:rect b="b" l="l" r="r" t="t"/>
                <a:pathLst>
                  <a:path extrusionOk="0" h="9746" w="9940">
                    <a:moveTo>
                      <a:pt x="4965" y="0"/>
                    </a:moveTo>
                    <a:cubicBezTo>
                      <a:pt x="3900" y="0"/>
                      <a:pt x="3939" y="1326"/>
                      <a:pt x="4229" y="2603"/>
                    </a:cubicBezTo>
                    <a:cubicBezTo>
                      <a:pt x="3821" y="1647"/>
                      <a:pt x="3264" y="751"/>
                      <a:pt x="2614" y="751"/>
                    </a:cubicBezTo>
                    <a:cubicBezTo>
                      <a:pt x="2448" y="751"/>
                      <a:pt x="2277" y="809"/>
                      <a:pt x="2100" y="939"/>
                    </a:cubicBezTo>
                    <a:cubicBezTo>
                      <a:pt x="1229" y="1568"/>
                      <a:pt x="2023" y="2594"/>
                      <a:pt x="2991" y="3436"/>
                    </a:cubicBezTo>
                    <a:cubicBezTo>
                      <a:pt x="2362" y="3060"/>
                      <a:pt x="1695" y="2761"/>
                      <a:pt x="1177" y="2761"/>
                    </a:cubicBezTo>
                    <a:cubicBezTo>
                      <a:pt x="786" y="2761"/>
                      <a:pt x="481" y="2931"/>
                      <a:pt x="339" y="3368"/>
                    </a:cubicBezTo>
                    <a:cubicBezTo>
                      <a:pt x="0" y="4394"/>
                      <a:pt x="1278" y="4761"/>
                      <a:pt x="2584" y="4878"/>
                    </a:cubicBezTo>
                    <a:cubicBezTo>
                      <a:pt x="1278" y="4994"/>
                      <a:pt x="0" y="5352"/>
                      <a:pt x="339" y="6387"/>
                    </a:cubicBezTo>
                    <a:cubicBezTo>
                      <a:pt x="480" y="6821"/>
                      <a:pt x="783" y="6991"/>
                      <a:pt x="1171" y="6991"/>
                    </a:cubicBezTo>
                    <a:cubicBezTo>
                      <a:pt x="1691" y="6991"/>
                      <a:pt x="2363" y="6687"/>
                      <a:pt x="3000" y="6310"/>
                    </a:cubicBezTo>
                    <a:lnTo>
                      <a:pt x="3000" y="6310"/>
                    </a:lnTo>
                    <a:cubicBezTo>
                      <a:pt x="2033" y="7152"/>
                      <a:pt x="1239" y="8187"/>
                      <a:pt x="2110" y="8816"/>
                    </a:cubicBezTo>
                    <a:cubicBezTo>
                      <a:pt x="2285" y="8942"/>
                      <a:pt x="2454" y="8999"/>
                      <a:pt x="2618" y="8999"/>
                    </a:cubicBezTo>
                    <a:cubicBezTo>
                      <a:pt x="3270" y="8999"/>
                      <a:pt x="3827" y="8101"/>
                      <a:pt x="4229" y="7142"/>
                    </a:cubicBezTo>
                    <a:lnTo>
                      <a:pt x="4229" y="7142"/>
                    </a:lnTo>
                    <a:cubicBezTo>
                      <a:pt x="3939" y="8410"/>
                      <a:pt x="3891" y="9745"/>
                      <a:pt x="4975" y="9745"/>
                    </a:cubicBezTo>
                    <a:cubicBezTo>
                      <a:pt x="6049" y="9736"/>
                      <a:pt x="6010" y="8449"/>
                      <a:pt x="5729" y="7190"/>
                    </a:cubicBezTo>
                    <a:lnTo>
                      <a:pt x="5729" y="7190"/>
                    </a:lnTo>
                    <a:cubicBezTo>
                      <a:pt x="6130" y="8130"/>
                      <a:pt x="6678" y="9002"/>
                      <a:pt x="7319" y="9002"/>
                    </a:cubicBezTo>
                    <a:cubicBezTo>
                      <a:pt x="7483" y="9002"/>
                      <a:pt x="7654" y="8945"/>
                      <a:pt x="7830" y="8816"/>
                    </a:cubicBezTo>
                    <a:cubicBezTo>
                      <a:pt x="8710" y="8178"/>
                      <a:pt x="7888" y="7123"/>
                      <a:pt x="6900" y="6271"/>
                    </a:cubicBezTo>
                    <a:lnTo>
                      <a:pt x="6900" y="6271"/>
                    </a:lnTo>
                    <a:cubicBezTo>
                      <a:pt x="7548" y="6656"/>
                      <a:pt x="8238" y="6971"/>
                      <a:pt x="8770" y="6971"/>
                    </a:cubicBezTo>
                    <a:cubicBezTo>
                      <a:pt x="9161" y="6971"/>
                      <a:pt x="9467" y="6802"/>
                      <a:pt x="9610" y="6368"/>
                    </a:cubicBezTo>
                    <a:cubicBezTo>
                      <a:pt x="9939" y="5352"/>
                      <a:pt x="8691" y="4984"/>
                      <a:pt x="7413" y="4868"/>
                    </a:cubicBezTo>
                    <a:cubicBezTo>
                      <a:pt x="8691" y="4752"/>
                      <a:pt x="9930" y="4384"/>
                      <a:pt x="9601" y="3368"/>
                    </a:cubicBezTo>
                    <a:cubicBezTo>
                      <a:pt x="9461" y="2929"/>
                      <a:pt x="9155" y="2758"/>
                      <a:pt x="8763" y="2758"/>
                    </a:cubicBezTo>
                    <a:cubicBezTo>
                      <a:pt x="8231" y="2758"/>
                      <a:pt x="7542" y="3074"/>
                      <a:pt x="6900" y="3465"/>
                    </a:cubicBezTo>
                    <a:lnTo>
                      <a:pt x="6900" y="3465"/>
                    </a:lnTo>
                    <a:cubicBezTo>
                      <a:pt x="7888" y="2603"/>
                      <a:pt x="8700" y="1558"/>
                      <a:pt x="7830" y="919"/>
                    </a:cubicBezTo>
                    <a:cubicBezTo>
                      <a:pt x="7653" y="794"/>
                      <a:pt x="7481" y="737"/>
                      <a:pt x="7316" y="737"/>
                    </a:cubicBezTo>
                    <a:cubicBezTo>
                      <a:pt x="6669" y="737"/>
                      <a:pt x="6121" y="1604"/>
                      <a:pt x="5720" y="2545"/>
                    </a:cubicBezTo>
                    <a:cubicBezTo>
                      <a:pt x="6000" y="1297"/>
                      <a:pt x="6039" y="0"/>
                      <a:pt x="496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2" name="Google Shape;2952;p24"/>
              <p:cNvSpPr/>
              <p:nvPr/>
            </p:nvSpPr>
            <p:spPr>
              <a:xfrm rot="-5400000">
                <a:off x="313191" y="1540136"/>
                <a:ext cx="54681" cy="54450"/>
              </a:xfrm>
              <a:custGeom>
                <a:rect b="b" l="l" r="r" t="t"/>
                <a:pathLst>
                  <a:path extrusionOk="0" h="2227" w="2236">
                    <a:moveTo>
                      <a:pt x="1113" y="1"/>
                    </a:moveTo>
                    <a:cubicBezTo>
                      <a:pt x="503" y="1"/>
                      <a:pt x="0" y="495"/>
                      <a:pt x="0" y="1114"/>
                    </a:cubicBezTo>
                    <a:cubicBezTo>
                      <a:pt x="0" y="1733"/>
                      <a:pt x="503" y="2227"/>
                      <a:pt x="1113" y="2227"/>
                    </a:cubicBezTo>
                    <a:cubicBezTo>
                      <a:pt x="1732" y="2227"/>
                      <a:pt x="2236" y="1733"/>
                      <a:pt x="2236" y="1114"/>
                    </a:cubicBezTo>
                    <a:cubicBezTo>
                      <a:pt x="2236" y="495"/>
                      <a:pt x="1732" y="1"/>
                      <a:pt x="111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3" name="Google Shape;2953;p24"/>
              <p:cNvSpPr/>
              <p:nvPr/>
            </p:nvSpPr>
            <p:spPr>
              <a:xfrm flipH="1">
                <a:off x="335692" y="165716"/>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4" name="Google Shape;2954;p24"/>
              <p:cNvSpPr/>
              <p:nvPr/>
            </p:nvSpPr>
            <p:spPr>
              <a:xfrm flipH="1">
                <a:off x="200119" y="149760"/>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5" name="Google Shape;2955;p24"/>
              <p:cNvSpPr/>
              <p:nvPr/>
            </p:nvSpPr>
            <p:spPr>
              <a:xfrm flipH="1">
                <a:off x="200119" y="291907"/>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6" name="Google Shape;2956;p24"/>
              <p:cNvSpPr/>
              <p:nvPr/>
            </p:nvSpPr>
            <p:spPr>
              <a:xfrm flipH="1">
                <a:off x="200119" y="434007"/>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7" name="Google Shape;2957;p24"/>
              <p:cNvSpPr/>
              <p:nvPr/>
            </p:nvSpPr>
            <p:spPr>
              <a:xfrm flipH="1">
                <a:off x="200119" y="871744"/>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8" name="Google Shape;2958;p24"/>
              <p:cNvSpPr/>
              <p:nvPr/>
            </p:nvSpPr>
            <p:spPr>
              <a:xfrm flipH="1">
                <a:off x="200119" y="1013844"/>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9" name="Google Shape;2959;p24"/>
              <p:cNvSpPr/>
              <p:nvPr/>
            </p:nvSpPr>
            <p:spPr>
              <a:xfrm flipH="1">
                <a:off x="200119" y="11564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0" name="Google Shape;2960;p24"/>
              <p:cNvSpPr/>
              <p:nvPr/>
            </p:nvSpPr>
            <p:spPr>
              <a:xfrm flipH="1">
                <a:off x="357357" y="149760"/>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1" name="Google Shape;2961;p24"/>
              <p:cNvSpPr/>
              <p:nvPr/>
            </p:nvSpPr>
            <p:spPr>
              <a:xfrm flipH="1">
                <a:off x="357357" y="291907"/>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2" name="Google Shape;2962;p24"/>
              <p:cNvSpPr/>
              <p:nvPr/>
            </p:nvSpPr>
            <p:spPr>
              <a:xfrm flipH="1">
                <a:off x="357357" y="434007"/>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3" name="Google Shape;2963;p24"/>
              <p:cNvSpPr/>
              <p:nvPr/>
            </p:nvSpPr>
            <p:spPr>
              <a:xfrm flipH="1">
                <a:off x="357357" y="871744"/>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4" name="Google Shape;2964;p24"/>
              <p:cNvSpPr/>
              <p:nvPr/>
            </p:nvSpPr>
            <p:spPr>
              <a:xfrm flipH="1">
                <a:off x="357357" y="1013844"/>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5" name="Google Shape;2965;p24"/>
              <p:cNvSpPr/>
              <p:nvPr/>
            </p:nvSpPr>
            <p:spPr>
              <a:xfrm flipH="1">
                <a:off x="357357" y="11564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6" name="Google Shape;2966;p24"/>
              <p:cNvSpPr/>
              <p:nvPr/>
            </p:nvSpPr>
            <p:spPr>
              <a:xfrm flipH="1">
                <a:off x="244631" y="61941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7" name="Google Shape;2967;p24"/>
              <p:cNvSpPr/>
              <p:nvPr/>
            </p:nvSpPr>
            <p:spPr>
              <a:xfrm flipH="1">
                <a:off x="313212" y="70502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8" name="Google Shape;2968;p24"/>
              <p:cNvSpPr/>
              <p:nvPr/>
            </p:nvSpPr>
            <p:spPr>
              <a:xfrm flipH="1">
                <a:off x="267111" y="71438"/>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9" name="Google Shape;2969;p24"/>
              <p:cNvSpPr/>
              <p:nvPr/>
            </p:nvSpPr>
            <p:spPr>
              <a:xfrm flipH="1">
                <a:off x="267111" y="12803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0" name="Google Shape;2970;p24"/>
              <p:cNvSpPr/>
              <p:nvPr/>
            </p:nvSpPr>
            <p:spPr>
              <a:xfrm flipH="1">
                <a:off x="335692" y="1844316"/>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1" name="Google Shape;2971;p24"/>
              <p:cNvSpPr/>
              <p:nvPr/>
            </p:nvSpPr>
            <p:spPr>
              <a:xfrm flipH="1">
                <a:off x="200119" y="1828360"/>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2" name="Google Shape;2972;p24"/>
              <p:cNvSpPr/>
              <p:nvPr/>
            </p:nvSpPr>
            <p:spPr>
              <a:xfrm flipH="1">
                <a:off x="200119" y="1970507"/>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3" name="Google Shape;2973;p24"/>
              <p:cNvSpPr/>
              <p:nvPr/>
            </p:nvSpPr>
            <p:spPr>
              <a:xfrm flipH="1">
                <a:off x="200119" y="2112607"/>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4" name="Google Shape;2974;p24"/>
              <p:cNvSpPr/>
              <p:nvPr/>
            </p:nvSpPr>
            <p:spPr>
              <a:xfrm flipH="1">
                <a:off x="200119" y="2550344"/>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5" name="Google Shape;2975;p24"/>
              <p:cNvSpPr/>
              <p:nvPr/>
            </p:nvSpPr>
            <p:spPr>
              <a:xfrm flipH="1">
                <a:off x="200119" y="2692444"/>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6" name="Google Shape;2976;p24"/>
              <p:cNvSpPr/>
              <p:nvPr/>
            </p:nvSpPr>
            <p:spPr>
              <a:xfrm flipH="1">
                <a:off x="200119" y="2835062"/>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7" name="Google Shape;2977;p24"/>
              <p:cNvSpPr/>
              <p:nvPr/>
            </p:nvSpPr>
            <p:spPr>
              <a:xfrm flipH="1">
                <a:off x="357357" y="1828360"/>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8" name="Google Shape;2978;p24"/>
              <p:cNvSpPr/>
              <p:nvPr/>
            </p:nvSpPr>
            <p:spPr>
              <a:xfrm flipH="1">
                <a:off x="357357" y="1970507"/>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9" name="Google Shape;2979;p24"/>
              <p:cNvSpPr/>
              <p:nvPr/>
            </p:nvSpPr>
            <p:spPr>
              <a:xfrm flipH="1">
                <a:off x="357357" y="2550344"/>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0" name="Google Shape;2980;p24"/>
              <p:cNvSpPr/>
              <p:nvPr/>
            </p:nvSpPr>
            <p:spPr>
              <a:xfrm flipH="1">
                <a:off x="357357" y="2692444"/>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1" name="Google Shape;2981;p24"/>
              <p:cNvSpPr/>
              <p:nvPr/>
            </p:nvSpPr>
            <p:spPr>
              <a:xfrm flipH="1">
                <a:off x="357357" y="2835062"/>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2" name="Google Shape;2982;p24"/>
              <p:cNvSpPr/>
              <p:nvPr/>
            </p:nvSpPr>
            <p:spPr>
              <a:xfrm flipH="1">
                <a:off x="244631" y="2298010"/>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3" name="Google Shape;2983;p24"/>
              <p:cNvSpPr/>
              <p:nvPr/>
            </p:nvSpPr>
            <p:spPr>
              <a:xfrm flipH="1">
                <a:off x="313212" y="2383627"/>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4" name="Google Shape;2984;p24"/>
              <p:cNvSpPr/>
              <p:nvPr/>
            </p:nvSpPr>
            <p:spPr>
              <a:xfrm flipH="1">
                <a:off x="267111" y="1750038"/>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5" name="Google Shape;2985;p24"/>
              <p:cNvSpPr/>
              <p:nvPr/>
            </p:nvSpPr>
            <p:spPr>
              <a:xfrm flipH="1">
                <a:off x="267111" y="2958946"/>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6" name="Google Shape;2986;p24"/>
              <p:cNvSpPr/>
              <p:nvPr/>
            </p:nvSpPr>
            <p:spPr>
              <a:xfrm flipH="1">
                <a:off x="335692" y="3859841"/>
                <a:ext cx="41" cy="1126937"/>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7" name="Google Shape;2987;p24"/>
              <p:cNvSpPr/>
              <p:nvPr/>
            </p:nvSpPr>
            <p:spPr>
              <a:xfrm flipH="1">
                <a:off x="200119" y="3843885"/>
                <a:ext cx="112768" cy="152169"/>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8" name="Google Shape;2988;p24"/>
              <p:cNvSpPr/>
              <p:nvPr/>
            </p:nvSpPr>
            <p:spPr>
              <a:xfrm flipH="1">
                <a:off x="200119" y="3986032"/>
                <a:ext cx="112768" cy="152169"/>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9" name="Google Shape;2989;p24"/>
              <p:cNvSpPr/>
              <p:nvPr/>
            </p:nvSpPr>
            <p:spPr>
              <a:xfrm flipH="1">
                <a:off x="200119" y="4128132"/>
                <a:ext cx="112768" cy="152640"/>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0" name="Google Shape;2990;p24"/>
              <p:cNvSpPr/>
              <p:nvPr/>
            </p:nvSpPr>
            <p:spPr>
              <a:xfrm flipH="1">
                <a:off x="200119" y="4565869"/>
                <a:ext cx="112768" cy="152640"/>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1" name="Google Shape;2991;p24"/>
              <p:cNvSpPr/>
              <p:nvPr/>
            </p:nvSpPr>
            <p:spPr>
              <a:xfrm flipH="1">
                <a:off x="200119" y="4707969"/>
                <a:ext cx="112768" cy="152640"/>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2" name="Google Shape;2992;p24"/>
              <p:cNvSpPr/>
              <p:nvPr/>
            </p:nvSpPr>
            <p:spPr>
              <a:xfrm flipH="1">
                <a:off x="200119" y="4850587"/>
                <a:ext cx="112768" cy="152169"/>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3" name="Google Shape;2993;p24"/>
              <p:cNvSpPr/>
              <p:nvPr/>
            </p:nvSpPr>
            <p:spPr>
              <a:xfrm flipH="1">
                <a:off x="357357" y="3843885"/>
                <a:ext cx="112360" cy="152169"/>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4" name="Google Shape;2994;p24"/>
              <p:cNvSpPr/>
              <p:nvPr/>
            </p:nvSpPr>
            <p:spPr>
              <a:xfrm flipH="1">
                <a:off x="357357" y="3986032"/>
                <a:ext cx="112360" cy="152169"/>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5" name="Google Shape;2995;p24"/>
              <p:cNvSpPr/>
              <p:nvPr/>
            </p:nvSpPr>
            <p:spPr>
              <a:xfrm flipH="1">
                <a:off x="357357" y="4128132"/>
                <a:ext cx="112360" cy="152640"/>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6" name="Google Shape;2996;p24"/>
              <p:cNvSpPr/>
              <p:nvPr/>
            </p:nvSpPr>
            <p:spPr>
              <a:xfrm flipH="1">
                <a:off x="357357" y="4565869"/>
                <a:ext cx="112360" cy="152640"/>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7" name="Google Shape;2997;p24"/>
              <p:cNvSpPr/>
              <p:nvPr/>
            </p:nvSpPr>
            <p:spPr>
              <a:xfrm flipH="1">
                <a:off x="357357" y="4707969"/>
                <a:ext cx="112360" cy="152640"/>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8" name="Google Shape;2998;p24"/>
              <p:cNvSpPr/>
              <p:nvPr/>
            </p:nvSpPr>
            <p:spPr>
              <a:xfrm flipH="1">
                <a:off x="357357" y="4850587"/>
                <a:ext cx="112360" cy="152169"/>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9" name="Google Shape;2999;p24"/>
              <p:cNvSpPr/>
              <p:nvPr/>
            </p:nvSpPr>
            <p:spPr>
              <a:xfrm flipH="1">
                <a:off x="244631" y="4313535"/>
                <a:ext cx="182122" cy="223241"/>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0" name="Google Shape;3000;p24"/>
              <p:cNvSpPr/>
              <p:nvPr/>
            </p:nvSpPr>
            <p:spPr>
              <a:xfrm flipH="1">
                <a:off x="313212" y="4399152"/>
                <a:ext cx="44960" cy="51963"/>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1" name="Google Shape;3001;p24"/>
              <p:cNvSpPr/>
              <p:nvPr/>
            </p:nvSpPr>
            <p:spPr>
              <a:xfrm flipH="1">
                <a:off x="267111" y="3765563"/>
                <a:ext cx="136795" cy="10660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2" name="Google Shape;3002;p24"/>
              <p:cNvSpPr/>
              <p:nvPr/>
            </p:nvSpPr>
            <p:spPr>
              <a:xfrm flipH="1">
                <a:off x="267111" y="4974471"/>
                <a:ext cx="137203" cy="10660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003" name="Google Shape;3003;p2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solidFill>
                  <a:schemeClr val="accent4"/>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004" name="Google Shape;3004;p24"/>
          <p:cNvSpPr txBox="1"/>
          <p:nvPr>
            <p:ph idx="1" type="subTitle"/>
          </p:nvPr>
        </p:nvSpPr>
        <p:spPr>
          <a:xfrm>
            <a:off x="720000" y="1874975"/>
            <a:ext cx="2469300" cy="4542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100">
                <a:solidFill>
                  <a:schemeClr val="lt2"/>
                </a:solidFill>
                <a:latin typeface="Rye"/>
                <a:ea typeface="Rye"/>
                <a:cs typeface="Rye"/>
                <a:sym typeface="Rye"/>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3005" name="Google Shape;3005;p24"/>
          <p:cNvSpPr txBox="1"/>
          <p:nvPr>
            <p:ph idx="2" type="subTitle"/>
          </p:nvPr>
        </p:nvSpPr>
        <p:spPr>
          <a:xfrm>
            <a:off x="720000" y="2229900"/>
            <a:ext cx="2469300" cy="608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006" name="Google Shape;3006;p24"/>
          <p:cNvSpPr txBox="1"/>
          <p:nvPr>
            <p:ph idx="3" type="subTitle"/>
          </p:nvPr>
        </p:nvSpPr>
        <p:spPr>
          <a:xfrm>
            <a:off x="720000" y="3406475"/>
            <a:ext cx="2469300" cy="5727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100">
                <a:solidFill>
                  <a:schemeClr val="lt2"/>
                </a:solidFill>
                <a:latin typeface="Rye"/>
                <a:ea typeface="Rye"/>
                <a:cs typeface="Rye"/>
                <a:sym typeface="Rye"/>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3007" name="Google Shape;3007;p24"/>
          <p:cNvSpPr txBox="1"/>
          <p:nvPr>
            <p:ph idx="4" type="subTitle"/>
          </p:nvPr>
        </p:nvSpPr>
        <p:spPr>
          <a:xfrm>
            <a:off x="720000" y="3879800"/>
            <a:ext cx="2469300" cy="608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008" name="Google Shape;3008;p24"/>
          <p:cNvSpPr txBox="1"/>
          <p:nvPr>
            <p:ph idx="5" type="subTitle"/>
          </p:nvPr>
        </p:nvSpPr>
        <p:spPr>
          <a:xfrm>
            <a:off x="3337350" y="1875075"/>
            <a:ext cx="2469300" cy="4542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100">
                <a:solidFill>
                  <a:schemeClr val="lt2"/>
                </a:solidFill>
                <a:latin typeface="Rye"/>
                <a:ea typeface="Rye"/>
                <a:cs typeface="Rye"/>
                <a:sym typeface="Rye"/>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3009" name="Google Shape;3009;p24"/>
          <p:cNvSpPr txBox="1"/>
          <p:nvPr>
            <p:ph idx="6" type="subTitle"/>
          </p:nvPr>
        </p:nvSpPr>
        <p:spPr>
          <a:xfrm>
            <a:off x="3337355" y="2229900"/>
            <a:ext cx="2469300" cy="608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010" name="Google Shape;3010;p24"/>
          <p:cNvSpPr txBox="1"/>
          <p:nvPr>
            <p:ph idx="7" type="subTitle"/>
          </p:nvPr>
        </p:nvSpPr>
        <p:spPr>
          <a:xfrm>
            <a:off x="3337355" y="3406475"/>
            <a:ext cx="2469300" cy="5727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100">
                <a:solidFill>
                  <a:schemeClr val="lt2"/>
                </a:solidFill>
                <a:latin typeface="Rye"/>
                <a:ea typeface="Rye"/>
                <a:cs typeface="Rye"/>
                <a:sym typeface="Rye"/>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3011" name="Google Shape;3011;p24"/>
          <p:cNvSpPr txBox="1"/>
          <p:nvPr>
            <p:ph idx="8" type="subTitle"/>
          </p:nvPr>
        </p:nvSpPr>
        <p:spPr>
          <a:xfrm>
            <a:off x="3337355" y="3879800"/>
            <a:ext cx="2469300" cy="608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012" name="Google Shape;3012;p24"/>
          <p:cNvSpPr txBox="1"/>
          <p:nvPr>
            <p:ph idx="9" type="subTitle"/>
          </p:nvPr>
        </p:nvSpPr>
        <p:spPr>
          <a:xfrm>
            <a:off x="5954695" y="1875075"/>
            <a:ext cx="2469300" cy="4542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100">
                <a:solidFill>
                  <a:schemeClr val="lt2"/>
                </a:solidFill>
                <a:latin typeface="Rye"/>
                <a:ea typeface="Rye"/>
                <a:cs typeface="Rye"/>
                <a:sym typeface="Rye"/>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3013" name="Google Shape;3013;p24"/>
          <p:cNvSpPr txBox="1"/>
          <p:nvPr>
            <p:ph idx="13" type="subTitle"/>
          </p:nvPr>
        </p:nvSpPr>
        <p:spPr>
          <a:xfrm>
            <a:off x="5954697" y="2229900"/>
            <a:ext cx="2469300" cy="608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014" name="Google Shape;3014;p24"/>
          <p:cNvSpPr txBox="1"/>
          <p:nvPr>
            <p:ph idx="14" type="subTitle"/>
          </p:nvPr>
        </p:nvSpPr>
        <p:spPr>
          <a:xfrm>
            <a:off x="5954697" y="3406475"/>
            <a:ext cx="2469300" cy="5727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100">
                <a:solidFill>
                  <a:schemeClr val="lt2"/>
                </a:solidFill>
                <a:latin typeface="Rye"/>
                <a:ea typeface="Rye"/>
                <a:cs typeface="Rye"/>
                <a:sym typeface="Rye"/>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3015" name="Google Shape;3015;p24"/>
          <p:cNvSpPr txBox="1"/>
          <p:nvPr>
            <p:ph idx="15" type="subTitle"/>
          </p:nvPr>
        </p:nvSpPr>
        <p:spPr>
          <a:xfrm>
            <a:off x="5954697" y="3879800"/>
            <a:ext cx="2469300" cy="608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spTree>
      <p:nvGrpSpPr>
        <p:cNvPr id="3016" name="Shape 3016"/>
        <p:cNvGrpSpPr/>
        <p:nvPr/>
      </p:nvGrpSpPr>
      <p:grpSpPr>
        <a:xfrm>
          <a:off x="0" y="0"/>
          <a:ext cx="0" cy="0"/>
          <a:chOff x="0" y="0"/>
          <a:chExt cx="0" cy="0"/>
        </a:xfrm>
      </p:grpSpPr>
      <p:grpSp>
        <p:nvGrpSpPr>
          <p:cNvPr id="3017" name="Google Shape;3017;p25"/>
          <p:cNvGrpSpPr/>
          <p:nvPr/>
        </p:nvGrpSpPr>
        <p:grpSpPr>
          <a:xfrm>
            <a:off x="72695" y="-199764"/>
            <a:ext cx="9014334" cy="882870"/>
            <a:chOff x="72695" y="-199764"/>
            <a:chExt cx="9014334" cy="882870"/>
          </a:xfrm>
        </p:grpSpPr>
        <p:sp>
          <p:nvSpPr>
            <p:cNvPr id="3018" name="Google Shape;3018;p25"/>
            <p:cNvSpPr/>
            <p:nvPr/>
          </p:nvSpPr>
          <p:spPr>
            <a:xfrm flipH="1" rot="5400000">
              <a:off x="973004"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9" name="Google Shape;3019;p25"/>
            <p:cNvSpPr/>
            <p:nvPr/>
          </p:nvSpPr>
          <p:spPr>
            <a:xfrm flipH="1" rot="5400000">
              <a:off x="1571838"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0" name="Google Shape;3020;p25"/>
            <p:cNvSpPr/>
            <p:nvPr/>
          </p:nvSpPr>
          <p:spPr>
            <a:xfrm flipH="1" rot="5400000">
              <a:off x="1377267"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1" name="Google Shape;3021;p25"/>
            <p:cNvSpPr/>
            <p:nvPr/>
          </p:nvSpPr>
          <p:spPr>
            <a:xfrm flipH="1" rot="5400000">
              <a:off x="1182438"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2" name="Google Shape;3022;p25"/>
            <p:cNvSpPr/>
            <p:nvPr/>
          </p:nvSpPr>
          <p:spPr>
            <a:xfrm flipH="1" rot="5400000">
              <a:off x="583262"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3" name="Google Shape;3023;p25"/>
            <p:cNvSpPr/>
            <p:nvPr/>
          </p:nvSpPr>
          <p:spPr>
            <a:xfrm flipH="1" rot="5400000">
              <a:off x="388756"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4" name="Google Shape;3024;p25"/>
            <p:cNvSpPr/>
            <p:nvPr/>
          </p:nvSpPr>
          <p:spPr>
            <a:xfrm flipH="1" rot="5400000">
              <a:off x="193863"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5" name="Google Shape;3025;p25"/>
            <p:cNvSpPr/>
            <p:nvPr/>
          </p:nvSpPr>
          <p:spPr>
            <a:xfrm flipH="1" rot="5400000">
              <a:off x="1572164"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6" name="Google Shape;3026;p25"/>
            <p:cNvSpPr/>
            <p:nvPr/>
          </p:nvSpPr>
          <p:spPr>
            <a:xfrm flipH="1" rot="5400000">
              <a:off x="1377593"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7" name="Google Shape;3027;p25"/>
            <p:cNvSpPr/>
            <p:nvPr/>
          </p:nvSpPr>
          <p:spPr>
            <a:xfrm flipH="1" rot="5400000">
              <a:off x="1182764"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8" name="Google Shape;3028;p25"/>
            <p:cNvSpPr/>
            <p:nvPr/>
          </p:nvSpPr>
          <p:spPr>
            <a:xfrm flipH="1" rot="5400000">
              <a:off x="583588"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9" name="Google Shape;3029;p25"/>
            <p:cNvSpPr/>
            <p:nvPr/>
          </p:nvSpPr>
          <p:spPr>
            <a:xfrm flipH="1" rot="5400000">
              <a:off x="389082"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0" name="Google Shape;3030;p25"/>
            <p:cNvSpPr/>
            <p:nvPr/>
          </p:nvSpPr>
          <p:spPr>
            <a:xfrm flipH="1" rot="5400000">
              <a:off x="194188"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1" name="Google Shape;3031;p25"/>
            <p:cNvSpPr/>
            <p:nvPr/>
          </p:nvSpPr>
          <p:spPr>
            <a:xfrm flipH="1" rot="5400000">
              <a:off x="824871"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2" name="Google Shape;3032;p25"/>
            <p:cNvSpPr/>
            <p:nvPr/>
          </p:nvSpPr>
          <p:spPr>
            <a:xfrm flipH="1" rot="5400000">
              <a:off x="934599"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3" name="Google Shape;3033;p25"/>
            <p:cNvSpPr/>
            <p:nvPr/>
          </p:nvSpPr>
          <p:spPr>
            <a:xfrm flipH="1" rot="5400000">
              <a:off x="1691012"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4" name="Google Shape;3034;p25"/>
            <p:cNvSpPr/>
            <p:nvPr/>
          </p:nvSpPr>
          <p:spPr>
            <a:xfrm flipH="1" rot="5400000">
              <a:off x="35930"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35" name="Google Shape;3035;p25"/>
            <p:cNvGrpSpPr/>
            <p:nvPr/>
          </p:nvGrpSpPr>
          <p:grpSpPr>
            <a:xfrm>
              <a:off x="1921831" y="75898"/>
              <a:ext cx="337985" cy="331388"/>
              <a:chOff x="401788" y="3486350"/>
              <a:chExt cx="248500" cy="243650"/>
            </a:xfrm>
          </p:grpSpPr>
          <p:sp>
            <p:nvSpPr>
              <p:cNvPr id="3036" name="Google Shape;3036;p25"/>
              <p:cNvSpPr/>
              <p:nvPr/>
            </p:nvSpPr>
            <p:spPr>
              <a:xfrm>
                <a:off x="401788" y="3486350"/>
                <a:ext cx="248500" cy="243650"/>
              </a:xfrm>
              <a:custGeom>
                <a:rect b="b" l="l" r="r" t="t"/>
                <a:pathLst>
                  <a:path extrusionOk="0" h="9746" w="9940">
                    <a:moveTo>
                      <a:pt x="4965" y="0"/>
                    </a:moveTo>
                    <a:cubicBezTo>
                      <a:pt x="3900" y="0"/>
                      <a:pt x="3939" y="1326"/>
                      <a:pt x="4229" y="2603"/>
                    </a:cubicBezTo>
                    <a:cubicBezTo>
                      <a:pt x="3821" y="1647"/>
                      <a:pt x="3264" y="751"/>
                      <a:pt x="2614" y="751"/>
                    </a:cubicBezTo>
                    <a:cubicBezTo>
                      <a:pt x="2448" y="751"/>
                      <a:pt x="2277" y="809"/>
                      <a:pt x="2100" y="939"/>
                    </a:cubicBezTo>
                    <a:cubicBezTo>
                      <a:pt x="1229" y="1568"/>
                      <a:pt x="2023" y="2594"/>
                      <a:pt x="2991" y="3436"/>
                    </a:cubicBezTo>
                    <a:cubicBezTo>
                      <a:pt x="2362" y="3060"/>
                      <a:pt x="1695" y="2761"/>
                      <a:pt x="1177" y="2761"/>
                    </a:cubicBezTo>
                    <a:cubicBezTo>
                      <a:pt x="786" y="2761"/>
                      <a:pt x="481" y="2931"/>
                      <a:pt x="339" y="3368"/>
                    </a:cubicBezTo>
                    <a:cubicBezTo>
                      <a:pt x="0" y="4394"/>
                      <a:pt x="1278" y="4761"/>
                      <a:pt x="2584" y="4878"/>
                    </a:cubicBezTo>
                    <a:cubicBezTo>
                      <a:pt x="1278" y="4994"/>
                      <a:pt x="0" y="5352"/>
                      <a:pt x="339" y="6387"/>
                    </a:cubicBezTo>
                    <a:cubicBezTo>
                      <a:pt x="480" y="6821"/>
                      <a:pt x="783" y="6991"/>
                      <a:pt x="1171" y="6991"/>
                    </a:cubicBezTo>
                    <a:cubicBezTo>
                      <a:pt x="1691" y="6991"/>
                      <a:pt x="2363" y="6687"/>
                      <a:pt x="3000" y="6310"/>
                    </a:cubicBezTo>
                    <a:lnTo>
                      <a:pt x="3000" y="6310"/>
                    </a:lnTo>
                    <a:cubicBezTo>
                      <a:pt x="2033" y="7152"/>
                      <a:pt x="1239" y="8187"/>
                      <a:pt x="2110" y="8816"/>
                    </a:cubicBezTo>
                    <a:cubicBezTo>
                      <a:pt x="2285" y="8942"/>
                      <a:pt x="2454" y="8999"/>
                      <a:pt x="2618" y="8999"/>
                    </a:cubicBezTo>
                    <a:cubicBezTo>
                      <a:pt x="3270" y="8999"/>
                      <a:pt x="3827" y="8101"/>
                      <a:pt x="4229" y="7142"/>
                    </a:cubicBezTo>
                    <a:lnTo>
                      <a:pt x="4229" y="7142"/>
                    </a:lnTo>
                    <a:cubicBezTo>
                      <a:pt x="3939" y="8410"/>
                      <a:pt x="3891" y="9745"/>
                      <a:pt x="4975" y="9745"/>
                    </a:cubicBezTo>
                    <a:cubicBezTo>
                      <a:pt x="6049" y="9736"/>
                      <a:pt x="6010" y="8449"/>
                      <a:pt x="5729" y="7190"/>
                    </a:cubicBezTo>
                    <a:lnTo>
                      <a:pt x="5729" y="7190"/>
                    </a:lnTo>
                    <a:cubicBezTo>
                      <a:pt x="6130" y="8130"/>
                      <a:pt x="6678" y="9002"/>
                      <a:pt x="7319" y="9002"/>
                    </a:cubicBezTo>
                    <a:cubicBezTo>
                      <a:pt x="7483" y="9002"/>
                      <a:pt x="7654" y="8945"/>
                      <a:pt x="7830" y="8816"/>
                    </a:cubicBezTo>
                    <a:cubicBezTo>
                      <a:pt x="8710" y="8178"/>
                      <a:pt x="7888" y="7123"/>
                      <a:pt x="6900" y="6271"/>
                    </a:cubicBezTo>
                    <a:lnTo>
                      <a:pt x="6900" y="6271"/>
                    </a:lnTo>
                    <a:cubicBezTo>
                      <a:pt x="7548" y="6656"/>
                      <a:pt x="8238" y="6971"/>
                      <a:pt x="8770" y="6971"/>
                    </a:cubicBezTo>
                    <a:cubicBezTo>
                      <a:pt x="9161" y="6971"/>
                      <a:pt x="9467" y="6802"/>
                      <a:pt x="9610" y="6368"/>
                    </a:cubicBezTo>
                    <a:cubicBezTo>
                      <a:pt x="9939" y="5352"/>
                      <a:pt x="8691" y="4984"/>
                      <a:pt x="7413" y="4868"/>
                    </a:cubicBezTo>
                    <a:cubicBezTo>
                      <a:pt x="8691" y="4752"/>
                      <a:pt x="9930" y="4384"/>
                      <a:pt x="9601" y="3368"/>
                    </a:cubicBezTo>
                    <a:cubicBezTo>
                      <a:pt x="9461" y="2929"/>
                      <a:pt x="9155" y="2758"/>
                      <a:pt x="8763" y="2758"/>
                    </a:cubicBezTo>
                    <a:cubicBezTo>
                      <a:pt x="8231" y="2758"/>
                      <a:pt x="7542" y="3074"/>
                      <a:pt x="6900" y="3465"/>
                    </a:cubicBezTo>
                    <a:lnTo>
                      <a:pt x="6900" y="3465"/>
                    </a:lnTo>
                    <a:cubicBezTo>
                      <a:pt x="7888" y="2603"/>
                      <a:pt x="8700" y="1558"/>
                      <a:pt x="7830" y="919"/>
                    </a:cubicBezTo>
                    <a:cubicBezTo>
                      <a:pt x="7653" y="794"/>
                      <a:pt x="7481" y="737"/>
                      <a:pt x="7316" y="737"/>
                    </a:cubicBezTo>
                    <a:cubicBezTo>
                      <a:pt x="6669" y="737"/>
                      <a:pt x="6121" y="1604"/>
                      <a:pt x="5720" y="2545"/>
                    </a:cubicBezTo>
                    <a:cubicBezTo>
                      <a:pt x="6000" y="1297"/>
                      <a:pt x="6039" y="0"/>
                      <a:pt x="496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7" name="Google Shape;3037;p25"/>
              <p:cNvSpPr/>
              <p:nvPr/>
            </p:nvSpPr>
            <p:spPr>
              <a:xfrm>
                <a:off x="498088" y="3585423"/>
                <a:ext cx="55900" cy="55675"/>
              </a:xfrm>
              <a:custGeom>
                <a:rect b="b" l="l" r="r" t="t"/>
                <a:pathLst>
                  <a:path extrusionOk="0" h="2227" w="2236">
                    <a:moveTo>
                      <a:pt x="1113" y="1"/>
                    </a:moveTo>
                    <a:cubicBezTo>
                      <a:pt x="503" y="1"/>
                      <a:pt x="0" y="495"/>
                      <a:pt x="0" y="1114"/>
                    </a:cubicBezTo>
                    <a:cubicBezTo>
                      <a:pt x="0" y="1733"/>
                      <a:pt x="503" y="2227"/>
                      <a:pt x="1113" y="2227"/>
                    </a:cubicBezTo>
                    <a:cubicBezTo>
                      <a:pt x="1732" y="2227"/>
                      <a:pt x="2236" y="1733"/>
                      <a:pt x="2236" y="1114"/>
                    </a:cubicBezTo>
                    <a:cubicBezTo>
                      <a:pt x="2236" y="495"/>
                      <a:pt x="1732" y="1"/>
                      <a:pt x="111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38" name="Google Shape;3038;p25"/>
            <p:cNvSpPr/>
            <p:nvPr/>
          </p:nvSpPr>
          <p:spPr>
            <a:xfrm flipH="1" rot="5400000">
              <a:off x="3208579"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9" name="Google Shape;3039;p25"/>
            <p:cNvSpPr/>
            <p:nvPr/>
          </p:nvSpPr>
          <p:spPr>
            <a:xfrm flipH="1" rot="5400000">
              <a:off x="3807413"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0" name="Google Shape;3040;p25"/>
            <p:cNvSpPr/>
            <p:nvPr/>
          </p:nvSpPr>
          <p:spPr>
            <a:xfrm flipH="1" rot="5400000">
              <a:off x="3612842"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1" name="Google Shape;3041;p25"/>
            <p:cNvSpPr/>
            <p:nvPr/>
          </p:nvSpPr>
          <p:spPr>
            <a:xfrm flipH="1" rot="5400000">
              <a:off x="3418013"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2" name="Google Shape;3042;p25"/>
            <p:cNvSpPr/>
            <p:nvPr/>
          </p:nvSpPr>
          <p:spPr>
            <a:xfrm flipH="1" rot="5400000">
              <a:off x="2818837"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3" name="Google Shape;3043;p25"/>
            <p:cNvSpPr/>
            <p:nvPr/>
          </p:nvSpPr>
          <p:spPr>
            <a:xfrm flipH="1" rot="5400000">
              <a:off x="2624331"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4" name="Google Shape;3044;p25"/>
            <p:cNvSpPr/>
            <p:nvPr/>
          </p:nvSpPr>
          <p:spPr>
            <a:xfrm flipH="1" rot="5400000">
              <a:off x="2429438"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5" name="Google Shape;3045;p25"/>
            <p:cNvSpPr/>
            <p:nvPr/>
          </p:nvSpPr>
          <p:spPr>
            <a:xfrm flipH="1" rot="5400000">
              <a:off x="3807739"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6" name="Google Shape;3046;p25"/>
            <p:cNvSpPr/>
            <p:nvPr/>
          </p:nvSpPr>
          <p:spPr>
            <a:xfrm flipH="1" rot="5400000">
              <a:off x="3613168"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7" name="Google Shape;3047;p25"/>
            <p:cNvSpPr/>
            <p:nvPr/>
          </p:nvSpPr>
          <p:spPr>
            <a:xfrm flipH="1" rot="5400000">
              <a:off x="3418339"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8" name="Google Shape;3048;p25"/>
            <p:cNvSpPr/>
            <p:nvPr/>
          </p:nvSpPr>
          <p:spPr>
            <a:xfrm flipH="1" rot="5400000">
              <a:off x="2819163"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9" name="Google Shape;3049;p25"/>
            <p:cNvSpPr/>
            <p:nvPr/>
          </p:nvSpPr>
          <p:spPr>
            <a:xfrm flipH="1" rot="5400000">
              <a:off x="2624657"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0" name="Google Shape;3050;p25"/>
            <p:cNvSpPr/>
            <p:nvPr/>
          </p:nvSpPr>
          <p:spPr>
            <a:xfrm flipH="1" rot="5400000">
              <a:off x="2429763"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1" name="Google Shape;3051;p25"/>
            <p:cNvSpPr/>
            <p:nvPr/>
          </p:nvSpPr>
          <p:spPr>
            <a:xfrm flipH="1" rot="5400000">
              <a:off x="3060446"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2" name="Google Shape;3052;p25"/>
            <p:cNvSpPr/>
            <p:nvPr/>
          </p:nvSpPr>
          <p:spPr>
            <a:xfrm flipH="1" rot="5400000">
              <a:off x="3170174"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3" name="Google Shape;3053;p25"/>
            <p:cNvSpPr/>
            <p:nvPr/>
          </p:nvSpPr>
          <p:spPr>
            <a:xfrm flipH="1" rot="5400000">
              <a:off x="3926587"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4" name="Google Shape;3054;p25"/>
            <p:cNvSpPr/>
            <p:nvPr/>
          </p:nvSpPr>
          <p:spPr>
            <a:xfrm flipH="1" rot="5400000">
              <a:off x="2271505"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5" name="Google Shape;3055;p25"/>
            <p:cNvSpPr/>
            <p:nvPr/>
          </p:nvSpPr>
          <p:spPr>
            <a:xfrm rot="-3389528">
              <a:off x="4483646" y="28709"/>
              <a:ext cx="261224" cy="257187"/>
            </a:xfrm>
            <a:custGeom>
              <a:rect b="b" l="l" r="r" t="t"/>
              <a:pathLst>
                <a:path extrusionOk="0" h="7709" w="7830">
                  <a:moveTo>
                    <a:pt x="3576" y="1"/>
                  </a:moveTo>
                  <a:cubicBezTo>
                    <a:pt x="2620" y="1"/>
                    <a:pt x="1595" y="287"/>
                    <a:pt x="658" y="876"/>
                  </a:cubicBezTo>
                  <a:cubicBezTo>
                    <a:pt x="417" y="1031"/>
                    <a:pt x="204" y="1186"/>
                    <a:pt x="0" y="1360"/>
                  </a:cubicBezTo>
                  <a:lnTo>
                    <a:pt x="4017" y="7708"/>
                  </a:lnTo>
                  <a:cubicBezTo>
                    <a:pt x="4259" y="7602"/>
                    <a:pt x="4500" y="7476"/>
                    <a:pt x="4733" y="7331"/>
                  </a:cubicBezTo>
                  <a:cubicBezTo>
                    <a:pt x="6949" y="5928"/>
                    <a:pt x="7830" y="3344"/>
                    <a:pt x="6707" y="1563"/>
                  </a:cubicBezTo>
                  <a:cubicBezTo>
                    <a:pt x="6059" y="535"/>
                    <a:pt x="4882" y="1"/>
                    <a:pt x="357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6" name="Google Shape;3056;p25"/>
            <p:cNvSpPr/>
            <p:nvPr/>
          </p:nvSpPr>
          <p:spPr>
            <a:xfrm rot="-3389528">
              <a:off x="4529287" y="11991"/>
              <a:ext cx="150162" cy="178420"/>
            </a:xfrm>
            <a:custGeom>
              <a:rect b="b" l="l" r="r" t="t"/>
              <a:pathLst>
                <a:path extrusionOk="0" h="5348" w="4501">
                  <a:moveTo>
                    <a:pt x="668" y="0"/>
                  </a:moveTo>
                  <a:cubicBezTo>
                    <a:pt x="568" y="0"/>
                    <a:pt x="469" y="4"/>
                    <a:pt x="368" y="10"/>
                  </a:cubicBezTo>
                  <a:cubicBezTo>
                    <a:pt x="97" y="397"/>
                    <a:pt x="1" y="755"/>
                    <a:pt x="146" y="987"/>
                  </a:cubicBezTo>
                  <a:cubicBezTo>
                    <a:pt x="260" y="1161"/>
                    <a:pt x="484" y="1242"/>
                    <a:pt x="783" y="1242"/>
                  </a:cubicBezTo>
                  <a:cubicBezTo>
                    <a:pt x="968" y="1242"/>
                    <a:pt x="1181" y="1211"/>
                    <a:pt x="1414" y="1152"/>
                  </a:cubicBezTo>
                  <a:lnTo>
                    <a:pt x="1414" y="1152"/>
                  </a:lnTo>
                  <a:cubicBezTo>
                    <a:pt x="1007" y="1636"/>
                    <a:pt x="843" y="2081"/>
                    <a:pt x="1017" y="2361"/>
                  </a:cubicBezTo>
                  <a:cubicBezTo>
                    <a:pt x="1126" y="2531"/>
                    <a:pt x="1356" y="2613"/>
                    <a:pt x="1663" y="2613"/>
                  </a:cubicBezTo>
                  <a:cubicBezTo>
                    <a:pt x="1846" y="2613"/>
                    <a:pt x="2056" y="2584"/>
                    <a:pt x="2285" y="2526"/>
                  </a:cubicBezTo>
                  <a:lnTo>
                    <a:pt x="2285" y="2526"/>
                  </a:lnTo>
                  <a:cubicBezTo>
                    <a:pt x="1878" y="3010"/>
                    <a:pt x="1714" y="3455"/>
                    <a:pt x="1888" y="3736"/>
                  </a:cubicBezTo>
                  <a:cubicBezTo>
                    <a:pt x="1995" y="3903"/>
                    <a:pt x="2221" y="3985"/>
                    <a:pt x="2521" y="3985"/>
                  </a:cubicBezTo>
                  <a:cubicBezTo>
                    <a:pt x="2707" y="3985"/>
                    <a:pt x="2922" y="3953"/>
                    <a:pt x="3156" y="3890"/>
                  </a:cubicBezTo>
                  <a:lnTo>
                    <a:pt x="3156" y="3890"/>
                  </a:lnTo>
                  <a:cubicBezTo>
                    <a:pt x="3059" y="5110"/>
                    <a:pt x="2662" y="5032"/>
                    <a:pt x="2759" y="5100"/>
                  </a:cubicBezTo>
                  <a:cubicBezTo>
                    <a:pt x="2918" y="5244"/>
                    <a:pt x="3137" y="5347"/>
                    <a:pt x="3454" y="5347"/>
                  </a:cubicBezTo>
                  <a:cubicBezTo>
                    <a:pt x="3540" y="5347"/>
                    <a:pt x="3634" y="5339"/>
                    <a:pt x="3736" y="5323"/>
                  </a:cubicBezTo>
                  <a:cubicBezTo>
                    <a:pt x="4423" y="4074"/>
                    <a:pt x="4501" y="2661"/>
                    <a:pt x="3804" y="1558"/>
                  </a:cubicBezTo>
                  <a:cubicBezTo>
                    <a:pt x="3156" y="533"/>
                    <a:pt x="1974" y="0"/>
                    <a:pt x="66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7" name="Google Shape;3057;p25"/>
            <p:cNvSpPr/>
            <p:nvPr/>
          </p:nvSpPr>
          <p:spPr>
            <a:xfrm rot="-3389528">
              <a:off x="4323837" y="-132216"/>
              <a:ext cx="563750" cy="747774"/>
            </a:xfrm>
            <a:custGeom>
              <a:rect b="b" l="l" r="r" t="t"/>
              <a:pathLst>
                <a:path extrusionOk="0" h="22414" w="16898">
                  <a:moveTo>
                    <a:pt x="5149" y="1"/>
                  </a:moveTo>
                  <a:cubicBezTo>
                    <a:pt x="3436" y="649"/>
                    <a:pt x="1723" y="1288"/>
                    <a:pt x="0" y="1927"/>
                  </a:cubicBezTo>
                  <a:cubicBezTo>
                    <a:pt x="1888" y="10027"/>
                    <a:pt x="6446" y="17236"/>
                    <a:pt x="12959" y="22414"/>
                  </a:cubicBezTo>
                  <a:cubicBezTo>
                    <a:pt x="14265" y="21136"/>
                    <a:pt x="15581" y="19859"/>
                    <a:pt x="16897" y="18591"/>
                  </a:cubicBezTo>
                  <a:cubicBezTo>
                    <a:pt x="10975" y="13898"/>
                    <a:pt x="6842" y="7365"/>
                    <a:pt x="51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8" name="Google Shape;3058;p25"/>
            <p:cNvSpPr/>
            <p:nvPr/>
          </p:nvSpPr>
          <p:spPr>
            <a:xfrm rot="-3389528">
              <a:off x="4350659" y="-82291"/>
              <a:ext cx="501129" cy="717081"/>
            </a:xfrm>
            <a:custGeom>
              <a:rect b="b" l="l" r="r" t="t"/>
              <a:pathLst>
                <a:path extrusionOk="0" h="21494" w="15021">
                  <a:moveTo>
                    <a:pt x="2700" y="0"/>
                  </a:moveTo>
                  <a:lnTo>
                    <a:pt x="2700" y="0"/>
                  </a:lnTo>
                  <a:cubicBezTo>
                    <a:pt x="1800" y="339"/>
                    <a:pt x="900" y="668"/>
                    <a:pt x="0" y="1007"/>
                  </a:cubicBezTo>
                  <a:cubicBezTo>
                    <a:pt x="1888" y="9107"/>
                    <a:pt x="6446" y="16316"/>
                    <a:pt x="12959" y="21494"/>
                  </a:cubicBezTo>
                  <a:cubicBezTo>
                    <a:pt x="13646" y="20826"/>
                    <a:pt x="14333" y="20149"/>
                    <a:pt x="15020" y="19481"/>
                  </a:cubicBezTo>
                  <a:lnTo>
                    <a:pt x="15020" y="19481"/>
                  </a:lnTo>
                  <a:cubicBezTo>
                    <a:pt x="14159" y="19800"/>
                    <a:pt x="13297" y="20110"/>
                    <a:pt x="12426" y="20410"/>
                  </a:cubicBezTo>
                  <a:cubicBezTo>
                    <a:pt x="12814" y="19433"/>
                    <a:pt x="13220" y="18465"/>
                    <a:pt x="13646" y="17507"/>
                  </a:cubicBezTo>
                  <a:lnTo>
                    <a:pt x="13646" y="17507"/>
                  </a:lnTo>
                  <a:cubicBezTo>
                    <a:pt x="12572" y="17855"/>
                    <a:pt x="11488" y="18194"/>
                    <a:pt x="10394" y="18504"/>
                  </a:cubicBezTo>
                  <a:cubicBezTo>
                    <a:pt x="10839" y="17536"/>
                    <a:pt x="11294" y="16578"/>
                    <a:pt x="11778" y="15629"/>
                  </a:cubicBezTo>
                  <a:lnTo>
                    <a:pt x="11778" y="15629"/>
                  </a:lnTo>
                  <a:cubicBezTo>
                    <a:pt x="10704" y="15929"/>
                    <a:pt x="9610" y="16210"/>
                    <a:pt x="8517" y="16471"/>
                  </a:cubicBezTo>
                  <a:cubicBezTo>
                    <a:pt x="9010" y="15513"/>
                    <a:pt x="9523" y="14565"/>
                    <a:pt x="10065" y="13636"/>
                  </a:cubicBezTo>
                  <a:lnTo>
                    <a:pt x="10065" y="13636"/>
                  </a:lnTo>
                  <a:cubicBezTo>
                    <a:pt x="8981" y="13878"/>
                    <a:pt x="7888" y="14110"/>
                    <a:pt x="6794" y="14313"/>
                  </a:cubicBezTo>
                  <a:cubicBezTo>
                    <a:pt x="7346" y="13365"/>
                    <a:pt x="7917" y="12436"/>
                    <a:pt x="8497" y="11526"/>
                  </a:cubicBezTo>
                  <a:lnTo>
                    <a:pt x="8497" y="11526"/>
                  </a:lnTo>
                  <a:cubicBezTo>
                    <a:pt x="7413" y="11720"/>
                    <a:pt x="6330" y="11884"/>
                    <a:pt x="5236" y="12039"/>
                  </a:cubicBezTo>
                  <a:cubicBezTo>
                    <a:pt x="5836" y="11110"/>
                    <a:pt x="6455" y="10200"/>
                    <a:pt x="7094" y="9300"/>
                  </a:cubicBezTo>
                  <a:lnTo>
                    <a:pt x="7094" y="9300"/>
                  </a:lnTo>
                  <a:cubicBezTo>
                    <a:pt x="6020" y="9445"/>
                    <a:pt x="4936" y="9562"/>
                    <a:pt x="3842" y="9649"/>
                  </a:cubicBezTo>
                  <a:cubicBezTo>
                    <a:pt x="4500" y="8749"/>
                    <a:pt x="5168" y="7858"/>
                    <a:pt x="5855" y="6987"/>
                  </a:cubicBezTo>
                  <a:lnTo>
                    <a:pt x="5855" y="6987"/>
                  </a:lnTo>
                  <a:cubicBezTo>
                    <a:pt x="4791" y="7074"/>
                    <a:pt x="3707" y="7132"/>
                    <a:pt x="2633" y="7171"/>
                  </a:cubicBezTo>
                  <a:cubicBezTo>
                    <a:pt x="3339" y="6291"/>
                    <a:pt x="4055" y="5429"/>
                    <a:pt x="4791" y="4578"/>
                  </a:cubicBezTo>
                  <a:lnTo>
                    <a:pt x="4791" y="4578"/>
                  </a:lnTo>
                  <a:cubicBezTo>
                    <a:pt x="4103" y="4596"/>
                    <a:pt x="3416" y="4607"/>
                    <a:pt x="2729" y="4607"/>
                  </a:cubicBezTo>
                  <a:cubicBezTo>
                    <a:pt x="2351" y="4607"/>
                    <a:pt x="1974" y="4604"/>
                    <a:pt x="1597" y="4597"/>
                  </a:cubicBezTo>
                  <a:cubicBezTo>
                    <a:pt x="2352" y="3745"/>
                    <a:pt x="3117" y="2913"/>
                    <a:pt x="3900" y="2090"/>
                  </a:cubicBezTo>
                  <a:cubicBezTo>
                    <a:pt x="2846" y="2071"/>
                    <a:pt x="1800" y="2023"/>
                    <a:pt x="755" y="1945"/>
                  </a:cubicBezTo>
                  <a:cubicBezTo>
                    <a:pt x="1394" y="1287"/>
                    <a:pt x="2042" y="639"/>
                    <a:pt x="27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9" name="Google Shape;3059;p25"/>
            <p:cNvSpPr/>
            <p:nvPr/>
          </p:nvSpPr>
          <p:spPr>
            <a:xfrm flipH="1" rot="5400000">
              <a:off x="5951079"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0" name="Google Shape;3060;p25"/>
            <p:cNvSpPr/>
            <p:nvPr/>
          </p:nvSpPr>
          <p:spPr>
            <a:xfrm flipH="1" rot="5400000">
              <a:off x="6549913"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1" name="Google Shape;3061;p25"/>
            <p:cNvSpPr/>
            <p:nvPr/>
          </p:nvSpPr>
          <p:spPr>
            <a:xfrm flipH="1" rot="5400000">
              <a:off x="6355342"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2" name="Google Shape;3062;p25"/>
            <p:cNvSpPr/>
            <p:nvPr/>
          </p:nvSpPr>
          <p:spPr>
            <a:xfrm flipH="1" rot="5400000">
              <a:off x="6160513"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3" name="Google Shape;3063;p25"/>
            <p:cNvSpPr/>
            <p:nvPr/>
          </p:nvSpPr>
          <p:spPr>
            <a:xfrm flipH="1" rot="5400000">
              <a:off x="5561337"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4" name="Google Shape;3064;p25"/>
            <p:cNvSpPr/>
            <p:nvPr/>
          </p:nvSpPr>
          <p:spPr>
            <a:xfrm flipH="1" rot="5400000">
              <a:off x="5366831"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5" name="Google Shape;3065;p25"/>
            <p:cNvSpPr/>
            <p:nvPr/>
          </p:nvSpPr>
          <p:spPr>
            <a:xfrm flipH="1" rot="5400000">
              <a:off x="5171938"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6" name="Google Shape;3066;p25"/>
            <p:cNvSpPr/>
            <p:nvPr/>
          </p:nvSpPr>
          <p:spPr>
            <a:xfrm flipH="1" rot="5400000">
              <a:off x="6550239"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7" name="Google Shape;3067;p25"/>
            <p:cNvSpPr/>
            <p:nvPr/>
          </p:nvSpPr>
          <p:spPr>
            <a:xfrm flipH="1" rot="5400000">
              <a:off x="6355668"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8" name="Google Shape;3068;p25"/>
            <p:cNvSpPr/>
            <p:nvPr/>
          </p:nvSpPr>
          <p:spPr>
            <a:xfrm flipH="1" rot="5400000">
              <a:off x="6160839"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9" name="Google Shape;3069;p25"/>
            <p:cNvSpPr/>
            <p:nvPr/>
          </p:nvSpPr>
          <p:spPr>
            <a:xfrm flipH="1" rot="5400000">
              <a:off x="5561663"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0" name="Google Shape;3070;p25"/>
            <p:cNvSpPr/>
            <p:nvPr/>
          </p:nvSpPr>
          <p:spPr>
            <a:xfrm flipH="1" rot="5400000">
              <a:off x="5367157"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1" name="Google Shape;3071;p25"/>
            <p:cNvSpPr/>
            <p:nvPr/>
          </p:nvSpPr>
          <p:spPr>
            <a:xfrm flipH="1" rot="5400000">
              <a:off x="5172263"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2" name="Google Shape;3072;p25"/>
            <p:cNvSpPr/>
            <p:nvPr/>
          </p:nvSpPr>
          <p:spPr>
            <a:xfrm flipH="1" rot="5400000">
              <a:off x="5802946"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3" name="Google Shape;3073;p25"/>
            <p:cNvSpPr/>
            <p:nvPr/>
          </p:nvSpPr>
          <p:spPr>
            <a:xfrm flipH="1" rot="5400000">
              <a:off x="5912674"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4" name="Google Shape;3074;p25"/>
            <p:cNvSpPr/>
            <p:nvPr/>
          </p:nvSpPr>
          <p:spPr>
            <a:xfrm flipH="1" rot="5400000">
              <a:off x="6669087"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5" name="Google Shape;3075;p25"/>
            <p:cNvSpPr/>
            <p:nvPr/>
          </p:nvSpPr>
          <p:spPr>
            <a:xfrm flipH="1" rot="5400000">
              <a:off x="5014005"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76" name="Google Shape;3076;p25"/>
            <p:cNvGrpSpPr/>
            <p:nvPr/>
          </p:nvGrpSpPr>
          <p:grpSpPr>
            <a:xfrm>
              <a:off x="6899906" y="75898"/>
              <a:ext cx="337985" cy="331388"/>
              <a:chOff x="401788" y="3486350"/>
              <a:chExt cx="248500" cy="243650"/>
            </a:xfrm>
          </p:grpSpPr>
          <p:sp>
            <p:nvSpPr>
              <p:cNvPr id="3077" name="Google Shape;3077;p25"/>
              <p:cNvSpPr/>
              <p:nvPr/>
            </p:nvSpPr>
            <p:spPr>
              <a:xfrm>
                <a:off x="401788" y="3486350"/>
                <a:ext cx="248500" cy="243650"/>
              </a:xfrm>
              <a:custGeom>
                <a:rect b="b" l="l" r="r" t="t"/>
                <a:pathLst>
                  <a:path extrusionOk="0" h="9746" w="9940">
                    <a:moveTo>
                      <a:pt x="4965" y="0"/>
                    </a:moveTo>
                    <a:cubicBezTo>
                      <a:pt x="3900" y="0"/>
                      <a:pt x="3939" y="1326"/>
                      <a:pt x="4229" y="2603"/>
                    </a:cubicBezTo>
                    <a:cubicBezTo>
                      <a:pt x="3821" y="1647"/>
                      <a:pt x="3264" y="751"/>
                      <a:pt x="2614" y="751"/>
                    </a:cubicBezTo>
                    <a:cubicBezTo>
                      <a:pt x="2448" y="751"/>
                      <a:pt x="2277" y="809"/>
                      <a:pt x="2100" y="939"/>
                    </a:cubicBezTo>
                    <a:cubicBezTo>
                      <a:pt x="1229" y="1568"/>
                      <a:pt x="2023" y="2594"/>
                      <a:pt x="2991" y="3436"/>
                    </a:cubicBezTo>
                    <a:cubicBezTo>
                      <a:pt x="2362" y="3060"/>
                      <a:pt x="1695" y="2761"/>
                      <a:pt x="1177" y="2761"/>
                    </a:cubicBezTo>
                    <a:cubicBezTo>
                      <a:pt x="786" y="2761"/>
                      <a:pt x="481" y="2931"/>
                      <a:pt x="339" y="3368"/>
                    </a:cubicBezTo>
                    <a:cubicBezTo>
                      <a:pt x="0" y="4394"/>
                      <a:pt x="1278" y="4761"/>
                      <a:pt x="2584" y="4878"/>
                    </a:cubicBezTo>
                    <a:cubicBezTo>
                      <a:pt x="1278" y="4994"/>
                      <a:pt x="0" y="5352"/>
                      <a:pt x="339" y="6387"/>
                    </a:cubicBezTo>
                    <a:cubicBezTo>
                      <a:pt x="480" y="6821"/>
                      <a:pt x="783" y="6991"/>
                      <a:pt x="1171" y="6991"/>
                    </a:cubicBezTo>
                    <a:cubicBezTo>
                      <a:pt x="1691" y="6991"/>
                      <a:pt x="2363" y="6687"/>
                      <a:pt x="3000" y="6310"/>
                    </a:cubicBezTo>
                    <a:lnTo>
                      <a:pt x="3000" y="6310"/>
                    </a:lnTo>
                    <a:cubicBezTo>
                      <a:pt x="2033" y="7152"/>
                      <a:pt x="1239" y="8187"/>
                      <a:pt x="2110" y="8816"/>
                    </a:cubicBezTo>
                    <a:cubicBezTo>
                      <a:pt x="2285" y="8942"/>
                      <a:pt x="2454" y="8999"/>
                      <a:pt x="2618" y="8999"/>
                    </a:cubicBezTo>
                    <a:cubicBezTo>
                      <a:pt x="3270" y="8999"/>
                      <a:pt x="3827" y="8101"/>
                      <a:pt x="4229" y="7142"/>
                    </a:cubicBezTo>
                    <a:lnTo>
                      <a:pt x="4229" y="7142"/>
                    </a:lnTo>
                    <a:cubicBezTo>
                      <a:pt x="3939" y="8410"/>
                      <a:pt x="3891" y="9745"/>
                      <a:pt x="4975" y="9745"/>
                    </a:cubicBezTo>
                    <a:cubicBezTo>
                      <a:pt x="6049" y="9736"/>
                      <a:pt x="6010" y="8449"/>
                      <a:pt x="5729" y="7190"/>
                    </a:cubicBezTo>
                    <a:lnTo>
                      <a:pt x="5729" y="7190"/>
                    </a:lnTo>
                    <a:cubicBezTo>
                      <a:pt x="6130" y="8130"/>
                      <a:pt x="6678" y="9002"/>
                      <a:pt x="7319" y="9002"/>
                    </a:cubicBezTo>
                    <a:cubicBezTo>
                      <a:pt x="7483" y="9002"/>
                      <a:pt x="7654" y="8945"/>
                      <a:pt x="7830" y="8816"/>
                    </a:cubicBezTo>
                    <a:cubicBezTo>
                      <a:pt x="8710" y="8178"/>
                      <a:pt x="7888" y="7123"/>
                      <a:pt x="6900" y="6271"/>
                    </a:cubicBezTo>
                    <a:lnTo>
                      <a:pt x="6900" y="6271"/>
                    </a:lnTo>
                    <a:cubicBezTo>
                      <a:pt x="7548" y="6656"/>
                      <a:pt x="8238" y="6971"/>
                      <a:pt x="8770" y="6971"/>
                    </a:cubicBezTo>
                    <a:cubicBezTo>
                      <a:pt x="9161" y="6971"/>
                      <a:pt x="9467" y="6802"/>
                      <a:pt x="9610" y="6368"/>
                    </a:cubicBezTo>
                    <a:cubicBezTo>
                      <a:pt x="9939" y="5352"/>
                      <a:pt x="8691" y="4984"/>
                      <a:pt x="7413" y="4868"/>
                    </a:cubicBezTo>
                    <a:cubicBezTo>
                      <a:pt x="8691" y="4752"/>
                      <a:pt x="9930" y="4384"/>
                      <a:pt x="9601" y="3368"/>
                    </a:cubicBezTo>
                    <a:cubicBezTo>
                      <a:pt x="9461" y="2929"/>
                      <a:pt x="9155" y="2758"/>
                      <a:pt x="8763" y="2758"/>
                    </a:cubicBezTo>
                    <a:cubicBezTo>
                      <a:pt x="8231" y="2758"/>
                      <a:pt x="7542" y="3074"/>
                      <a:pt x="6900" y="3465"/>
                    </a:cubicBezTo>
                    <a:lnTo>
                      <a:pt x="6900" y="3465"/>
                    </a:lnTo>
                    <a:cubicBezTo>
                      <a:pt x="7888" y="2603"/>
                      <a:pt x="8700" y="1558"/>
                      <a:pt x="7830" y="919"/>
                    </a:cubicBezTo>
                    <a:cubicBezTo>
                      <a:pt x="7653" y="794"/>
                      <a:pt x="7481" y="737"/>
                      <a:pt x="7316" y="737"/>
                    </a:cubicBezTo>
                    <a:cubicBezTo>
                      <a:pt x="6669" y="737"/>
                      <a:pt x="6121" y="1604"/>
                      <a:pt x="5720" y="2545"/>
                    </a:cubicBezTo>
                    <a:cubicBezTo>
                      <a:pt x="6000" y="1297"/>
                      <a:pt x="6039" y="0"/>
                      <a:pt x="496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8" name="Google Shape;3078;p25"/>
              <p:cNvSpPr/>
              <p:nvPr/>
            </p:nvSpPr>
            <p:spPr>
              <a:xfrm>
                <a:off x="498088" y="3585423"/>
                <a:ext cx="55900" cy="55675"/>
              </a:xfrm>
              <a:custGeom>
                <a:rect b="b" l="l" r="r" t="t"/>
                <a:pathLst>
                  <a:path extrusionOk="0" h="2227" w="2236">
                    <a:moveTo>
                      <a:pt x="1113" y="1"/>
                    </a:moveTo>
                    <a:cubicBezTo>
                      <a:pt x="503" y="1"/>
                      <a:pt x="0" y="495"/>
                      <a:pt x="0" y="1114"/>
                    </a:cubicBezTo>
                    <a:cubicBezTo>
                      <a:pt x="0" y="1733"/>
                      <a:pt x="503" y="2227"/>
                      <a:pt x="1113" y="2227"/>
                    </a:cubicBezTo>
                    <a:cubicBezTo>
                      <a:pt x="1732" y="2227"/>
                      <a:pt x="2236" y="1733"/>
                      <a:pt x="2236" y="1114"/>
                    </a:cubicBezTo>
                    <a:cubicBezTo>
                      <a:pt x="2236" y="495"/>
                      <a:pt x="1732" y="1"/>
                      <a:pt x="111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79" name="Google Shape;3079;p25"/>
            <p:cNvSpPr/>
            <p:nvPr/>
          </p:nvSpPr>
          <p:spPr>
            <a:xfrm flipH="1" rot="5400000">
              <a:off x="8186654"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0" name="Google Shape;3080;p25"/>
            <p:cNvSpPr/>
            <p:nvPr/>
          </p:nvSpPr>
          <p:spPr>
            <a:xfrm flipH="1" rot="5400000">
              <a:off x="8785488"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1" name="Google Shape;3081;p25"/>
            <p:cNvSpPr/>
            <p:nvPr/>
          </p:nvSpPr>
          <p:spPr>
            <a:xfrm flipH="1" rot="5400000">
              <a:off x="8590917"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2" name="Google Shape;3082;p25"/>
            <p:cNvSpPr/>
            <p:nvPr/>
          </p:nvSpPr>
          <p:spPr>
            <a:xfrm flipH="1" rot="5400000">
              <a:off x="8396088"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3" name="Google Shape;3083;p25"/>
            <p:cNvSpPr/>
            <p:nvPr/>
          </p:nvSpPr>
          <p:spPr>
            <a:xfrm flipH="1" rot="5400000">
              <a:off x="7796912"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4" name="Google Shape;3084;p25"/>
            <p:cNvSpPr/>
            <p:nvPr/>
          </p:nvSpPr>
          <p:spPr>
            <a:xfrm flipH="1" rot="5400000">
              <a:off x="7602406"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5" name="Google Shape;3085;p25"/>
            <p:cNvSpPr/>
            <p:nvPr/>
          </p:nvSpPr>
          <p:spPr>
            <a:xfrm flipH="1" rot="5400000">
              <a:off x="7407513"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6" name="Google Shape;3086;p25"/>
            <p:cNvSpPr/>
            <p:nvPr/>
          </p:nvSpPr>
          <p:spPr>
            <a:xfrm flipH="1" rot="5400000">
              <a:off x="8785814"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7" name="Google Shape;3087;p25"/>
            <p:cNvSpPr/>
            <p:nvPr/>
          </p:nvSpPr>
          <p:spPr>
            <a:xfrm flipH="1" rot="5400000">
              <a:off x="8591243"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8" name="Google Shape;3088;p25"/>
            <p:cNvSpPr/>
            <p:nvPr/>
          </p:nvSpPr>
          <p:spPr>
            <a:xfrm flipH="1" rot="5400000">
              <a:off x="8396414"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9" name="Google Shape;3089;p25"/>
            <p:cNvSpPr/>
            <p:nvPr/>
          </p:nvSpPr>
          <p:spPr>
            <a:xfrm flipH="1" rot="5400000">
              <a:off x="7797238"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0" name="Google Shape;3090;p25"/>
            <p:cNvSpPr/>
            <p:nvPr/>
          </p:nvSpPr>
          <p:spPr>
            <a:xfrm flipH="1" rot="5400000">
              <a:off x="7602732"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1" name="Google Shape;3091;p25"/>
            <p:cNvSpPr/>
            <p:nvPr/>
          </p:nvSpPr>
          <p:spPr>
            <a:xfrm flipH="1" rot="5400000">
              <a:off x="7407838"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2" name="Google Shape;3092;p25"/>
            <p:cNvSpPr/>
            <p:nvPr/>
          </p:nvSpPr>
          <p:spPr>
            <a:xfrm flipH="1" rot="5400000">
              <a:off x="8038521"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3" name="Google Shape;3093;p25"/>
            <p:cNvSpPr/>
            <p:nvPr/>
          </p:nvSpPr>
          <p:spPr>
            <a:xfrm flipH="1" rot="5400000">
              <a:off x="8148249"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4" name="Google Shape;3094;p25"/>
            <p:cNvSpPr/>
            <p:nvPr/>
          </p:nvSpPr>
          <p:spPr>
            <a:xfrm flipH="1" rot="5400000">
              <a:off x="8904662"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5" name="Google Shape;3095;p25"/>
            <p:cNvSpPr/>
            <p:nvPr/>
          </p:nvSpPr>
          <p:spPr>
            <a:xfrm flipH="1" rot="5400000">
              <a:off x="7249580"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96" name="Google Shape;3096;p25"/>
          <p:cNvGrpSpPr/>
          <p:nvPr/>
        </p:nvGrpSpPr>
        <p:grpSpPr>
          <a:xfrm rot="10800000">
            <a:off x="72695" y="4449911"/>
            <a:ext cx="9014334" cy="882870"/>
            <a:chOff x="72695" y="-199764"/>
            <a:chExt cx="9014334" cy="882870"/>
          </a:xfrm>
        </p:grpSpPr>
        <p:sp>
          <p:nvSpPr>
            <p:cNvPr id="3097" name="Google Shape;3097;p25"/>
            <p:cNvSpPr/>
            <p:nvPr/>
          </p:nvSpPr>
          <p:spPr>
            <a:xfrm flipH="1" rot="5400000">
              <a:off x="973004"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8" name="Google Shape;3098;p25"/>
            <p:cNvSpPr/>
            <p:nvPr/>
          </p:nvSpPr>
          <p:spPr>
            <a:xfrm flipH="1" rot="5400000">
              <a:off x="1571838"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9" name="Google Shape;3099;p25"/>
            <p:cNvSpPr/>
            <p:nvPr/>
          </p:nvSpPr>
          <p:spPr>
            <a:xfrm flipH="1" rot="5400000">
              <a:off x="1377267"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0" name="Google Shape;3100;p25"/>
            <p:cNvSpPr/>
            <p:nvPr/>
          </p:nvSpPr>
          <p:spPr>
            <a:xfrm flipH="1" rot="5400000">
              <a:off x="1182438"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1" name="Google Shape;3101;p25"/>
            <p:cNvSpPr/>
            <p:nvPr/>
          </p:nvSpPr>
          <p:spPr>
            <a:xfrm flipH="1" rot="5400000">
              <a:off x="583262"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2" name="Google Shape;3102;p25"/>
            <p:cNvSpPr/>
            <p:nvPr/>
          </p:nvSpPr>
          <p:spPr>
            <a:xfrm flipH="1" rot="5400000">
              <a:off x="388756"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3" name="Google Shape;3103;p25"/>
            <p:cNvSpPr/>
            <p:nvPr/>
          </p:nvSpPr>
          <p:spPr>
            <a:xfrm flipH="1" rot="5400000">
              <a:off x="193863"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4" name="Google Shape;3104;p25"/>
            <p:cNvSpPr/>
            <p:nvPr/>
          </p:nvSpPr>
          <p:spPr>
            <a:xfrm flipH="1" rot="5400000">
              <a:off x="1572164"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5" name="Google Shape;3105;p25"/>
            <p:cNvSpPr/>
            <p:nvPr/>
          </p:nvSpPr>
          <p:spPr>
            <a:xfrm flipH="1" rot="5400000">
              <a:off x="1377593"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6" name="Google Shape;3106;p25"/>
            <p:cNvSpPr/>
            <p:nvPr/>
          </p:nvSpPr>
          <p:spPr>
            <a:xfrm flipH="1" rot="5400000">
              <a:off x="1182764"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7" name="Google Shape;3107;p25"/>
            <p:cNvSpPr/>
            <p:nvPr/>
          </p:nvSpPr>
          <p:spPr>
            <a:xfrm flipH="1" rot="5400000">
              <a:off x="583588"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8" name="Google Shape;3108;p25"/>
            <p:cNvSpPr/>
            <p:nvPr/>
          </p:nvSpPr>
          <p:spPr>
            <a:xfrm flipH="1" rot="5400000">
              <a:off x="389082"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9" name="Google Shape;3109;p25"/>
            <p:cNvSpPr/>
            <p:nvPr/>
          </p:nvSpPr>
          <p:spPr>
            <a:xfrm flipH="1" rot="5400000">
              <a:off x="194188"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0" name="Google Shape;3110;p25"/>
            <p:cNvSpPr/>
            <p:nvPr/>
          </p:nvSpPr>
          <p:spPr>
            <a:xfrm flipH="1" rot="5400000">
              <a:off x="824871"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1" name="Google Shape;3111;p25"/>
            <p:cNvSpPr/>
            <p:nvPr/>
          </p:nvSpPr>
          <p:spPr>
            <a:xfrm flipH="1" rot="5400000">
              <a:off x="934599"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2" name="Google Shape;3112;p25"/>
            <p:cNvSpPr/>
            <p:nvPr/>
          </p:nvSpPr>
          <p:spPr>
            <a:xfrm flipH="1" rot="5400000">
              <a:off x="1691012"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3" name="Google Shape;3113;p25"/>
            <p:cNvSpPr/>
            <p:nvPr/>
          </p:nvSpPr>
          <p:spPr>
            <a:xfrm flipH="1" rot="5400000">
              <a:off x="35930"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14" name="Google Shape;3114;p25"/>
            <p:cNvGrpSpPr/>
            <p:nvPr/>
          </p:nvGrpSpPr>
          <p:grpSpPr>
            <a:xfrm>
              <a:off x="1921831" y="75898"/>
              <a:ext cx="337985" cy="331388"/>
              <a:chOff x="401788" y="3486350"/>
              <a:chExt cx="248500" cy="243650"/>
            </a:xfrm>
          </p:grpSpPr>
          <p:sp>
            <p:nvSpPr>
              <p:cNvPr id="3115" name="Google Shape;3115;p25"/>
              <p:cNvSpPr/>
              <p:nvPr/>
            </p:nvSpPr>
            <p:spPr>
              <a:xfrm>
                <a:off x="401788" y="3486350"/>
                <a:ext cx="248500" cy="243650"/>
              </a:xfrm>
              <a:custGeom>
                <a:rect b="b" l="l" r="r" t="t"/>
                <a:pathLst>
                  <a:path extrusionOk="0" h="9746" w="9940">
                    <a:moveTo>
                      <a:pt x="4965" y="0"/>
                    </a:moveTo>
                    <a:cubicBezTo>
                      <a:pt x="3900" y="0"/>
                      <a:pt x="3939" y="1326"/>
                      <a:pt x="4229" y="2603"/>
                    </a:cubicBezTo>
                    <a:cubicBezTo>
                      <a:pt x="3821" y="1647"/>
                      <a:pt x="3264" y="751"/>
                      <a:pt x="2614" y="751"/>
                    </a:cubicBezTo>
                    <a:cubicBezTo>
                      <a:pt x="2448" y="751"/>
                      <a:pt x="2277" y="809"/>
                      <a:pt x="2100" y="939"/>
                    </a:cubicBezTo>
                    <a:cubicBezTo>
                      <a:pt x="1229" y="1568"/>
                      <a:pt x="2023" y="2594"/>
                      <a:pt x="2991" y="3436"/>
                    </a:cubicBezTo>
                    <a:cubicBezTo>
                      <a:pt x="2362" y="3060"/>
                      <a:pt x="1695" y="2761"/>
                      <a:pt x="1177" y="2761"/>
                    </a:cubicBezTo>
                    <a:cubicBezTo>
                      <a:pt x="786" y="2761"/>
                      <a:pt x="481" y="2931"/>
                      <a:pt x="339" y="3368"/>
                    </a:cubicBezTo>
                    <a:cubicBezTo>
                      <a:pt x="0" y="4394"/>
                      <a:pt x="1278" y="4761"/>
                      <a:pt x="2584" y="4878"/>
                    </a:cubicBezTo>
                    <a:cubicBezTo>
                      <a:pt x="1278" y="4994"/>
                      <a:pt x="0" y="5352"/>
                      <a:pt x="339" y="6387"/>
                    </a:cubicBezTo>
                    <a:cubicBezTo>
                      <a:pt x="480" y="6821"/>
                      <a:pt x="783" y="6991"/>
                      <a:pt x="1171" y="6991"/>
                    </a:cubicBezTo>
                    <a:cubicBezTo>
                      <a:pt x="1691" y="6991"/>
                      <a:pt x="2363" y="6687"/>
                      <a:pt x="3000" y="6310"/>
                    </a:cubicBezTo>
                    <a:lnTo>
                      <a:pt x="3000" y="6310"/>
                    </a:lnTo>
                    <a:cubicBezTo>
                      <a:pt x="2033" y="7152"/>
                      <a:pt x="1239" y="8187"/>
                      <a:pt x="2110" y="8816"/>
                    </a:cubicBezTo>
                    <a:cubicBezTo>
                      <a:pt x="2285" y="8942"/>
                      <a:pt x="2454" y="8999"/>
                      <a:pt x="2618" y="8999"/>
                    </a:cubicBezTo>
                    <a:cubicBezTo>
                      <a:pt x="3270" y="8999"/>
                      <a:pt x="3827" y="8101"/>
                      <a:pt x="4229" y="7142"/>
                    </a:cubicBezTo>
                    <a:lnTo>
                      <a:pt x="4229" y="7142"/>
                    </a:lnTo>
                    <a:cubicBezTo>
                      <a:pt x="3939" y="8410"/>
                      <a:pt x="3891" y="9745"/>
                      <a:pt x="4975" y="9745"/>
                    </a:cubicBezTo>
                    <a:cubicBezTo>
                      <a:pt x="6049" y="9736"/>
                      <a:pt x="6010" y="8449"/>
                      <a:pt x="5729" y="7190"/>
                    </a:cubicBezTo>
                    <a:lnTo>
                      <a:pt x="5729" y="7190"/>
                    </a:lnTo>
                    <a:cubicBezTo>
                      <a:pt x="6130" y="8130"/>
                      <a:pt x="6678" y="9002"/>
                      <a:pt x="7319" y="9002"/>
                    </a:cubicBezTo>
                    <a:cubicBezTo>
                      <a:pt x="7483" y="9002"/>
                      <a:pt x="7654" y="8945"/>
                      <a:pt x="7830" y="8816"/>
                    </a:cubicBezTo>
                    <a:cubicBezTo>
                      <a:pt x="8710" y="8178"/>
                      <a:pt x="7888" y="7123"/>
                      <a:pt x="6900" y="6271"/>
                    </a:cubicBezTo>
                    <a:lnTo>
                      <a:pt x="6900" y="6271"/>
                    </a:lnTo>
                    <a:cubicBezTo>
                      <a:pt x="7548" y="6656"/>
                      <a:pt x="8238" y="6971"/>
                      <a:pt x="8770" y="6971"/>
                    </a:cubicBezTo>
                    <a:cubicBezTo>
                      <a:pt x="9161" y="6971"/>
                      <a:pt x="9467" y="6802"/>
                      <a:pt x="9610" y="6368"/>
                    </a:cubicBezTo>
                    <a:cubicBezTo>
                      <a:pt x="9939" y="5352"/>
                      <a:pt x="8691" y="4984"/>
                      <a:pt x="7413" y="4868"/>
                    </a:cubicBezTo>
                    <a:cubicBezTo>
                      <a:pt x="8691" y="4752"/>
                      <a:pt x="9930" y="4384"/>
                      <a:pt x="9601" y="3368"/>
                    </a:cubicBezTo>
                    <a:cubicBezTo>
                      <a:pt x="9461" y="2929"/>
                      <a:pt x="9155" y="2758"/>
                      <a:pt x="8763" y="2758"/>
                    </a:cubicBezTo>
                    <a:cubicBezTo>
                      <a:pt x="8231" y="2758"/>
                      <a:pt x="7542" y="3074"/>
                      <a:pt x="6900" y="3465"/>
                    </a:cubicBezTo>
                    <a:lnTo>
                      <a:pt x="6900" y="3465"/>
                    </a:lnTo>
                    <a:cubicBezTo>
                      <a:pt x="7888" y="2603"/>
                      <a:pt x="8700" y="1558"/>
                      <a:pt x="7830" y="919"/>
                    </a:cubicBezTo>
                    <a:cubicBezTo>
                      <a:pt x="7653" y="794"/>
                      <a:pt x="7481" y="737"/>
                      <a:pt x="7316" y="737"/>
                    </a:cubicBezTo>
                    <a:cubicBezTo>
                      <a:pt x="6669" y="737"/>
                      <a:pt x="6121" y="1604"/>
                      <a:pt x="5720" y="2545"/>
                    </a:cubicBezTo>
                    <a:cubicBezTo>
                      <a:pt x="6000" y="1297"/>
                      <a:pt x="6039" y="0"/>
                      <a:pt x="496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6" name="Google Shape;3116;p25"/>
              <p:cNvSpPr/>
              <p:nvPr/>
            </p:nvSpPr>
            <p:spPr>
              <a:xfrm>
                <a:off x="498088" y="3585423"/>
                <a:ext cx="55900" cy="55675"/>
              </a:xfrm>
              <a:custGeom>
                <a:rect b="b" l="l" r="r" t="t"/>
                <a:pathLst>
                  <a:path extrusionOk="0" h="2227" w="2236">
                    <a:moveTo>
                      <a:pt x="1113" y="1"/>
                    </a:moveTo>
                    <a:cubicBezTo>
                      <a:pt x="503" y="1"/>
                      <a:pt x="0" y="495"/>
                      <a:pt x="0" y="1114"/>
                    </a:cubicBezTo>
                    <a:cubicBezTo>
                      <a:pt x="0" y="1733"/>
                      <a:pt x="503" y="2227"/>
                      <a:pt x="1113" y="2227"/>
                    </a:cubicBezTo>
                    <a:cubicBezTo>
                      <a:pt x="1732" y="2227"/>
                      <a:pt x="2236" y="1733"/>
                      <a:pt x="2236" y="1114"/>
                    </a:cubicBezTo>
                    <a:cubicBezTo>
                      <a:pt x="2236" y="495"/>
                      <a:pt x="1732" y="1"/>
                      <a:pt x="111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17" name="Google Shape;3117;p25"/>
            <p:cNvSpPr/>
            <p:nvPr/>
          </p:nvSpPr>
          <p:spPr>
            <a:xfrm flipH="1" rot="5400000">
              <a:off x="3208579"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8" name="Google Shape;3118;p25"/>
            <p:cNvSpPr/>
            <p:nvPr/>
          </p:nvSpPr>
          <p:spPr>
            <a:xfrm flipH="1" rot="5400000">
              <a:off x="3807413"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9" name="Google Shape;3119;p25"/>
            <p:cNvSpPr/>
            <p:nvPr/>
          </p:nvSpPr>
          <p:spPr>
            <a:xfrm flipH="1" rot="5400000">
              <a:off x="3612842"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0" name="Google Shape;3120;p25"/>
            <p:cNvSpPr/>
            <p:nvPr/>
          </p:nvSpPr>
          <p:spPr>
            <a:xfrm flipH="1" rot="5400000">
              <a:off x="3418013"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1" name="Google Shape;3121;p25"/>
            <p:cNvSpPr/>
            <p:nvPr/>
          </p:nvSpPr>
          <p:spPr>
            <a:xfrm flipH="1" rot="5400000">
              <a:off x="2818837"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2" name="Google Shape;3122;p25"/>
            <p:cNvSpPr/>
            <p:nvPr/>
          </p:nvSpPr>
          <p:spPr>
            <a:xfrm flipH="1" rot="5400000">
              <a:off x="2624331"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3" name="Google Shape;3123;p25"/>
            <p:cNvSpPr/>
            <p:nvPr/>
          </p:nvSpPr>
          <p:spPr>
            <a:xfrm flipH="1" rot="5400000">
              <a:off x="2429438"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4" name="Google Shape;3124;p25"/>
            <p:cNvSpPr/>
            <p:nvPr/>
          </p:nvSpPr>
          <p:spPr>
            <a:xfrm flipH="1" rot="5400000">
              <a:off x="3807739"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5" name="Google Shape;3125;p25"/>
            <p:cNvSpPr/>
            <p:nvPr/>
          </p:nvSpPr>
          <p:spPr>
            <a:xfrm flipH="1" rot="5400000">
              <a:off x="3613168"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6" name="Google Shape;3126;p25"/>
            <p:cNvSpPr/>
            <p:nvPr/>
          </p:nvSpPr>
          <p:spPr>
            <a:xfrm flipH="1" rot="5400000">
              <a:off x="3418339"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7" name="Google Shape;3127;p25"/>
            <p:cNvSpPr/>
            <p:nvPr/>
          </p:nvSpPr>
          <p:spPr>
            <a:xfrm flipH="1" rot="5400000">
              <a:off x="2819163"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8" name="Google Shape;3128;p25"/>
            <p:cNvSpPr/>
            <p:nvPr/>
          </p:nvSpPr>
          <p:spPr>
            <a:xfrm flipH="1" rot="5400000">
              <a:off x="2624657"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9" name="Google Shape;3129;p25"/>
            <p:cNvSpPr/>
            <p:nvPr/>
          </p:nvSpPr>
          <p:spPr>
            <a:xfrm flipH="1" rot="5400000">
              <a:off x="2429763"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0" name="Google Shape;3130;p25"/>
            <p:cNvSpPr/>
            <p:nvPr/>
          </p:nvSpPr>
          <p:spPr>
            <a:xfrm flipH="1" rot="5400000">
              <a:off x="3060446"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1" name="Google Shape;3131;p25"/>
            <p:cNvSpPr/>
            <p:nvPr/>
          </p:nvSpPr>
          <p:spPr>
            <a:xfrm flipH="1" rot="5400000">
              <a:off x="3170174"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2" name="Google Shape;3132;p25"/>
            <p:cNvSpPr/>
            <p:nvPr/>
          </p:nvSpPr>
          <p:spPr>
            <a:xfrm flipH="1" rot="5400000">
              <a:off x="3926587"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3" name="Google Shape;3133;p25"/>
            <p:cNvSpPr/>
            <p:nvPr/>
          </p:nvSpPr>
          <p:spPr>
            <a:xfrm flipH="1" rot="5400000">
              <a:off x="2271505"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4" name="Google Shape;3134;p25"/>
            <p:cNvSpPr/>
            <p:nvPr/>
          </p:nvSpPr>
          <p:spPr>
            <a:xfrm rot="-3389528">
              <a:off x="4483646" y="28709"/>
              <a:ext cx="261224" cy="257187"/>
            </a:xfrm>
            <a:custGeom>
              <a:rect b="b" l="l" r="r" t="t"/>
              <a:pathLst>
                <a:path extrusionOk="0" h="7709" w="7830">
                  <a:moveTo>
                    <a:pt x="3576" y="1"/>
                  </a:moveTo>
                  <a:cubicBezTo>
                    <a:pt x="2620" y="1"/>
                    <a:pt x="1595" y="287"/>
                    <a:pt x="658" y="876"/>
                  </a:cubicBezTo>
                  <a:cubicBezTo>
                    <a:pt x="417" y="1031"/>
                    <a:pt x="204" y="1186"/>
                    <a:pt x="0" y="1360"/>
                  </a:cubicBezTo>
                  <a:lnTo>
                    <a:pt x="4017" y="7708"/>
                  </a:lnTo>
                  <a:cubicBezTo>
                    <a:pt x="4259" y="7602"/>
                    <a:pt x="4500" y="7476"/>
                    <a:pt x="4733" y="7331"/>
                  </a:cubicBezTo>
                  <a:cubicBezTo>
                    <a:pt x="6949" y="5928"/>
                    <a:pt x="7830" y="3344"/>
                    <a:pt x="6707" y="1563"/>
                  </a:cubicBezTo>
                  <a:cubicBezTo>
                    <a:pt x="6059" y="535"/>
                    <a:pt x="4882" y="1"/>
                    <a:pt x="357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5" name="Google Shape;3135;p25"/>
            <p:cNvSpPr/>
            <p:nvPr/>
          </p:nvSpPr>
          <p:spPr>
            <a:xfrm rot="-3389528">
              <a:off x="4529287" y="11991"/>
              <a:ext cx="150162" cy="178420"/>
            </a:xfrm>
            <a:custGeom>
              <a:rect b="b" l="l" r="r" t="t"/>
              <a:pathLst>
                <a:path extrusionOk="0" h="5348" w="4501">
                  <a:moveTo>
                    <a:pt x="668" y="0"/>
                  </a:moveTo>
                  <a:cubicBezTo>
                    <a:pt x="568" y="0"/>
                    <a:pt x="469" y="4"/>
                    <a:pt x="368" y="10"/>
                  </a:cubicBezTo>
                  <a:cubicBezTo>
                    <a:pt x="97" y="397"/>
                    <a:pt x="1" y="755"/>
                    <a:pt x="146" y="987"/>
                  </a:cubicBezTo>
                  <a:cubicBezTo>
                    <a:pt x="260" y="1161"/>
                    <a:pt x="484" y="1242"/>
                    <a:pt x="783" y="1242"/>
                  </a:cubicBezTo>
                  <a:cubicBezTo>
                    <a:pt x="968" y="1242"/>
                    <a:pt x="1181" y="1211"/>
                    <a:pt x="1414" y="1152"/>
                  </a:cubicBezTo>
                  <a:lnTo>
                    <a:pt x="1414" y="1152"/>
                  </a:lnTo>
                  <a:cubicBezTo>
                    <a:pt x="1007" y="1636"/>
                    <a:pt x="843" y="2081"/>
                    <a:pt x="1017" y="2361"/>
                  </a:cubicBezTo>
                  <a:cubicBezTo>
                    <a:pt x="1126" y="2531"/>
                    <a:pt x="1356" y="2613"/>
                    <a:pt x="1663" y="2613"/>
                  </a:cubicBezTo>
                  <a:cubicBezTo>
                    <a:pt x="1846" y="2613"/>
                    <a:pt x="2056" y="2584"/>
                    <a:pt x="2285" y="2526"/>
                  </a:cubicBezTo>
                  <a:lnTo>
                    <a:pt x="2285" y="2526"/>
                  </a:lnTo>
                  <a:cubicBezTo>
                    <a:pt x="1878" y="3010"/>
                    <a:pt x="1714" y="3455"/>
                    <a:pt x="1888" y="3736"/>
                  </a:cubicBezTo>
                  <a:cubicBezTo>
                    <a:pt x="1995" y="3903"/>
                    <a:pt x="2221" y="3985"/>
                    <a:pt x="2521" y="3985"/>
                  </a:cubicBezTo>
                  <a:cubicBezTo>
                    <a:pt x="2707" y="3985"/>
                    <a:pt x="2922" y="3953"/>
                    <a:pt x="3156" y="3890"/>
                  </a:cubicBezTo>
                  <a:lnTo>
                    <a:pt x="3156" y="3890"/>
                  </a:lnTo>
                  <a:cubicBezTo>
                    <a:pt x="3059" y="5110"/>
                    <a:pt x="2662" y="5032"/>
                    <a:pt x="2759" y="5100"/>
                  </a:cubicBezTo>
                  <a:cubicBezTo>
                    <a:pt x="2918" y="5244"/>
                    <a:pt x="3137" y="5347"/>
                    <a:pt x="3454" y="5347"/>
                  </a:cubicBezTo>
                  <a:cubicBezTo>
                    <a:pt x="3540" y="5347"/>
                    <a:pt x="3634" y="5339"/>
                    <a:pt x="3736" y="5323"/>
                  </a:cubicBezTo>
                  <a:cubicBezTo>
                    <a:pt x="4423" y="4074"/>
                    <a:pt x="4501" y="2661"/>
                    <a:pt x="3804" y="1558"/>
                  </a:cubicBezTo>
                  <a:cubicBezTo>
                    <a:pt x="3156" y="533"/>
                    <a:pt x="1974" y="0"/>
                    <a:pt x="66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6" name="Google Shape;3136;p25"/>
            <p:cNvSpPr/>
            <p:nvPr/>
          </p:nvSpPr>
          <p:spPr>
            <a:xfrm rot="-3389528">
              <a:off x="4323837" y="-132216"/>
              <a:ext cx="563750" cy="747774"/>
            </a:xfrm>
            <a:custGeom>
              <a:rect b="b" l="l" r="r" t="t"/>
              <a:pathLst>
                <a:path extrusionOk="0" h="22414" w="16898">
                  <a:moveTo>
                    <a:pt x="5149" y="1"/>
                  </a:moveTo>
                  <a:cubicBezTo>
                    <a:pt x="3436" y="649"/>
                    <a:pt x="1723" y="1288"/>
                    <a:pt x="0" y="1927"/>
                  </a:cubicBezTo>
                  <a:cubicBezTo>
                    <a:pt x="1888" y="10027"/>
                    <a:pt x="6446" y="17236"/>
                    <a:pt x="12959" y="22414"/>
                  </a:cubicBezTo>
                  <a:cubicBezTo>
                    <a:pt x="14265" y="21136"/>
                    <a:pt x="15581" y="19859"/>
                    <a:pt x="16897" y="18591"/>
                  </a:cubicBezTo>
                  <a:cubicBezTo>
                    <a:pt x="10975" y="13898"/>
                    <a:pt x="6842" y="7365"/>
                    <a:pt x="51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7" name="Google Shape;3137;p25"/>
            <p:cNvSpPr/>
            <p:nvPr/>
          </p:nvSpPr>
          <p:spPr>
            <a:xfrm rot="-3389528">
              <a:off x="4350659" y="-82291"/>
              <a:ext cx="501129" cy="717081"/>
            </a:xfrm>
            <a:custGeom>
              <a:rect b="b" l="l" r="r" t="t"/>
              <a:pathLst>
                <a:path extrusionOk="0" h="21494" w="15021">
                  <a:moveTo>
                    <a:pt x="2700" y="0"/>
                  </a:moveTo>
                  <a:lnTo>
                    <a:pt x="2700" y="0"/>
                  </a:lnTo>
                  <a:cubicBezTo>
                    <a:pt x="1800" y="339"/>
                    <a:pt x="900" y="668"/>
                    <a:pt x="0" y="1007"/>
                  </a:cubicBezTo>
                  <a:cubicBezTo>
                    <a:pt x="1888" y="9107"/>
                    <a:pt x="6446" y="16316"/>
                    <a:pt x="12959" y="21494"/>
                  </a:cubicBezTo>
                  <a:cubicBezTo>
                    <a:pt x="13646" y="20826"/>
                    <a:pt x="14333" y="20149"/>
                    <a:pt x="15020" y="19481"/>
                  </a:cubicBezTo>
                  <a:lnTo>
                    <a:pt x="15020" y="19481"/>
                  </a:lnTo>
                  <a:cubicBezTo>
                    <a:pt x="14159" y="19800"/>
                    <a:pt x="13297" y="20110"/>
                    <a:pt x="12426" y="20410"/>
                  </a:cubicBezTo>
                  <a:cubicBezTo>
                    <a:pt x="12814" y="19433"/>
                    <a:pt x="13220" y="18465"/>
                    <a:pt x="13646" y="17507"/>
                  </a:cubicBezTo>
                  <a:lnTo>
                    <a:pt x="13646" y="17507"/>
                  </a:lnTo>
                  <a:cubicBezTo>
                    <a:pt x="12572" y="17855"/>
                    <a:pt x="11488" y="18194"/>
                    <a:pt x="10394" y="18504"/>
                  </a:cubicBezTo>
                  <a:cubicBezTo>
                    <a:pt x="10839" y="17536"/>
                    <a:pt x="11294" y="16578"/>
                    <a:pt x="11778" y="15629"/>
                  </a:cubicBezTo>
                  <a:lnTo>
                    <a:pt x="11778" y="15629"/>
                  </a:lnTo>
                  <a:cubicBezTo>
                    <a:pt x="10704" y="15929"/>
                    <a:pt x="9610" y="16210"/>
                    <a:pt x="8517" y="16471"/>
                  </a:cubicBezTo>
                  <a:cubicBezTo>
                    <a:pt x="9010" y="15513"/>
                    <a:pt x="9523" y="14565"/>
                    <a:pt x="10065" y="13636"/>
                  </a:cubicBezTo>
                  <a:lnTo>
                    <a:pt x="10065" y="13636"/>
                  </a:lnTo>
                  <a:cubicBezTo>
                    <a:pt x="8981" y="13878"/>
                    <a:pt x="7888" y="14110"/>
                    <a:pt x="6794" y="14313"/>
                  </a:cubicBezTo>
                  <a:cubicBezTo>
                    <a:pt x="7346" y="13365"/>
                    <a:pt x="7917" y="12436"/>
                    <a:pt x="8497" y="11526"/>
                  </a:cubicBezTo>
                  <a:lnTo>
                    <a:pt x="8497" y="11526"/>
                  </a:lnTo>
                  <a:cubicBezTo>
                    <a:pt x="7413" y="11720"/>
                    <a:pt x="6330" y="11884"/>
                    <a:pt x="5236" y="12039"/>
                  </a:cubicBezTo>
                  <a:cubicBezTo>
                    <a:pt x="5836" y="11110"/>
                    <a:pt x="6455" y="10200"/>
                    <a:pt x="7094" y="9300"/>
                  </a:cubicBezTo>
                  <a:lnTo>
                    <a:pt x="7094" y="9300"/>
                  </a:lnTo>
                  <a:cubicBezTo>
                    <a:pt x="6020" y="9445"/>
                    <a:pt x="4936" y="9562"/>
                    <a:pt x="3842" y="9649"/>
                  </a:cubicBezTo>
                  <a:cubicBezTo>
                    <a:pt x="4500" y="8749"/>
                    <a:pt x="5168" y="7858"/>
                    <a:pt x="5855" y="6987"/>
                  </a:cubicBezTo>
                  <a:lnTo>
                    <a:pt x="5855" y="6987"/>
                  </a:lnTo>
                  <a:cubicBezTo>
                    <a:pt x="4791" y="7074"/>
                    <a:pt x="3707" y="7132"/>
                    <a:pt x="2633" y="7171"/>
                  </a:cubicBezTo>
                  <a:cubicBezTo>
                    <a:pt x="3339" y="6291"/>
                    <a:pt x="4055" y="5429"/>
                    <a:pt x="4791" y="4578"/>
                  </a:cubicBezTo>
                  <a:lnTo>
                    <a:pt x="4791" y="4578"/>
                  </a:lnTo>
                  <a:cubicBezTo>
                    <a:pt x="4103" y="4596"/>
                    <a:pt x="3416" y="4607"/>
                    <a:pt x="2729" y="4607"/>
                  </a:cubicBezTo>
                  <a:cubicBezTo>
                    <a:pt x="2351" y="4607"/>
                    <a:pt x="1974" y="4604"/>
                    <a:pt x="1597" y="4597"/>
                  </a:cubicBezTo>
                  <a:cubicBezTo>
                    <a:pt x="2352" y="3745"/>
                    <a:pt x="3117" y="2913"/>
                    <a:pt x="3900" y="2090"/>
                  </a:cubicBezTo>
                  <a:cubicBezTo>
                    <a:pt x="2846" y="2071"/>
                    <a:pt x="1800" y="2023"/>
                    <a:pt x="755" y="1945"/>
                  </a:cubicBezTo>
                  <a:cubicBezTo>
                    <a:pt x="1394" y="1287"/>
                    <a:pt x="2042" y="639"/>
                    <a:pt x="27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8" name="Google Shape;3138;p25"/>
            <p:cNvSpPr/>
            <p:nvPr/>
          </p:nvSpPr>
          <p:spPr>
            <a:xfrm flipH="1" rot="5400000">
              <a:off x="5951079"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9" name="Google Shape;3139;p25"/>
            <p:cNvSpPr/>
            <p:nvPr/>
          </p:nvSpPr>
          <p:spPr>
            <a:xfrm flipH="1" rot="5400000">
              <a:off x="6549913"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0" name="Google Shape;3140;p25"/>
            <p:cNvSpPr/>
            <p:nvPr/>
          </p:nvSpPr>
          <p:spPr>
            <a:xfrm flipH="1" rot="5400000">
              <a:off x="6355342"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1" name="Google Shape;3141;p25"/>
            <p:cNvSpPr/>
            <p:nvPr/>
          </p:nvSpPr>
          <p:spPr>
            <a:xfrm flipH="1" rot="5400000">
              <a:off x="6160513"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2" name="Google Shape;3142;p25"/>
            <p:cNvSpPr/>
            <p:nvPr/>
          </p:nvSpPr>
          <p:spPr>
            <a:xfrm flipH="1" rot="5400000">
              <a:off x="5561337"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3" name="Google Shape;3143;p25"/>
            <p:cNvSpPr/>
            <p:nvPr/>
          </p:nvSpPr>
          <p:spPr>
            <a:xfrm flipH="1" rot="5400000">
              <a:off x="5366831"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4" name="Google Shape;3144;p25"/>
            <p:cNvSpPr/>
            <p:nvPr/>
          </p:nvSpPr>
          <p:spPr>
            <a:xfrm flipH="1" rot="5400000">
              <a:off x="5171938"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5" name="Google Shape;3145;p25"/>
            <p:cNvSpPr/>
            <p:nvPr/>
          </p:nvSpPr>
          <p:spPr>
            <a:xfrm flipH="1" rot="5400000">
              <a:off x="6550239"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6" name="Google Shape;3146;p25"/>
            <p:cNvSpPr/>
            <p:nvPr/>
          </p:nvSpPr>
          <p:spPr>
            <a:xfrm flipH="1" rot="5400000">
              <a:off x="6355668"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7" name="Google Shape;3147;p25"/>
            <p:cNvSpPr/>
            <p:nvPr/>
          </p:nvSpPr>
          <p:spPr>
            <a:xfrm flipH="1" rot="5400000">
              <a:off x="6160839"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8" name="Google Shape;3148;p25"/>
            <p:cNvSpPr/>
            <p:nvPr/>
          </p:nvSpPr>
          <p:spPr>
            <a:xfrm flipH="1" rot="5400000">
              <a:off x="5561663"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9" name="Google Shape;3149;p25"/>
            <p:cNvSpPr/>
            <p:nvPr/>
          </p:nvSpPr>
          <p:spPr>
            <a:xfrm flipH="1" rot="5400000">
              <a:off x="5367157"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0" name="Google Shape;3150;p25"/>
            <p:cNvSpPr/>
            <p:nvPr/>
          </p:nvSpPr>
          <p:spPr>
            <a:xfrm flipH="1" rot="5400000">
              <a:off x="5172263"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1" name="Google Shape;3151;p25"/>
            <p:cNvSpPr/>
            <p:nvPr/>
          </p:nvSpPr>
          <p:spPr>
            <a:xfrm flipH="1" rot="5400000">
              <a:off x="5802946"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2" name="Google Shape;3152;p25"/>
            <p:cNvSpPr/>
            <p:nvPr/>
          </p:nvSpPr>
          <p:spPr>
            <a:xfrm flipH="1" rot="5400000">
              <a:off x="5912674"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3" name="Google Shape;3153;p25"/>
            <p:cNvSpPr/>
            <p:nvPr/>
          </p:nvSpPr>
          <p:spPr>
            <a:xfrm flipH="1" rot="5400000">
              <a:off x="6669087"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4" name="Google Shape;3154;p25"/>
            <p:cNvSpPr/>
            <p:nvPr/>
          </p:nvSpPr>
          <p:spPr>
            <a:xfrm flipH="1" rot="5400000">
              <a:off x="5014005"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55" name="Google Shape;3155;p25"/>
            <p:cNvGrpSpPr/>
            <p:nvPr/>
          </p:nvGrpSpPr>
          <p:grpSpPr>
            <a:xfrm>
              <a:off x="6899906" y="75898"/>
              <a:ext cx="337985" cy="331388"/>
              <a:chOff x="401788" y="3486350"/>
              <a:chExt cx="248500" cy="243650"/>
            </a:xfrm>
          </p:grpSpPr>
          <p:sp>
            <p:nvSpPr>
              <p:cNvPr id="3156" name="Google Shape;3156;p25"/>
              <p:cNvSpPr/>
              <p:nvPr/>
            </p:nvSpPr>
            <p:spPr>
              <a:xfrm>
                <a:off x="401788" y="3486350"/>
                <a:ext cx="248500" cy="243650"/>
              </a:xfrm>
              <a:custGeom>
                <a:rect b="b" l="l" r="r" t="t"/>
                <a:pathLst>
                  <a:path extrusionOk="0" h="9746" w="9940">
                    <a:moveTo>
                      <a:pt x="4965" y="0"/>
                    </a:moveTo>
                    <a:cubicBezTo>
                      <a:pt x="3900" y="0"/>
                      <a:pt x="3939" y="1326"/>
                      <a:pt x="4229" y="2603"/>
                    </a:cubicBezTo>
                    <a:cubicBezTo>
                      <a:pt x="3821" y="1647"/>
                      <a:pt x="3264" y="751"/>
                      <a:pt x="2614" y="751"/>
                    </a:cubicBezTo>
                    <a:cubicBezTo>
                      <a:pt x="2448" y="751"/>
                      <a:pt x="2277" y="809"/>
                      <a:pt x="2100" y="939"/>
                    </a:cubicBezTo>
                    <a:cubicBezTo>
                      <a:pt x="1229" y="1568"/>
                      <a:pt x="2023" y="2594"/>
                      <a:pt x="2991" y="3436"/>
                    </a:cubicBezTo>
                    <a:cubicBezTo>
                      <a:pt x="2362" y="3060"/>
                      <a:pt x="1695" y="2761"/>
                      <a:pt x="1177" y="2761"/>
                    </a:cubicBezTo>
                    <a:cubicBezTo>
                      <a:pt x="786" y="2761"/>
                      <a:pt x="481" y="2931"/>
                      <a:pt x="339" y="3368"/>
                    </a:cubicBezTo>
                    <a:cubicBezTo>
                      <a:pt x="0" y="4394"/>
                      <a:pt x="1278" y="4761"/>
                      <a:pt x="2584" y="4878"/>
                    </a:cubicBezTo>
                    <a:cubicBezTo>
                      <a:pt x="1278" y="4994"/>
                      <a:pt x="0" y="5352"/>
                      <a:pt x="339" y="6387"/>
                    </a:cubicBezTo>
                    <a:cubicBezTo>
                      <a:pt x="480" y="6821"/>
                      <a:pt x="783" y="6991"/>
                      <a:pt x="1171" y="6991"/>
                    </a:cubicBezTo>
                    <a:cubicBezTo>
                      <a:pt x="1691" y="6991"/>
                      <a:pt x="2363" y="6687"/>
                      <a:pt x="3000" y="6310"/>
                    </a:cubicBezTo>
                    <a:lnTo>
                      <a:pt x="3000" y="6310"/>
                    </a:lnTo>
                    <a:cubicBezTo>
                      <a:pt x="2033" y="7152"/>
                      <a:pt x="1239" y="8187"/>
                      <a:pt x="2110" y="8816"/>
                    </a:cubicBezTo>
                    <a:cubicBezTo>
                      <a:pt x="2285" y="8942"/>
                      <a:pt x="2454" y="8999"/>
                      <a:pt x="2618" y="8999"/>
                    </a:cubicBezTo>
                    <a:cubicBezTo>
                      <a:pt x="3270" y="8999"/>
                      <a:pt x="3827" y="8101"/>
                      <a:pt x="4229" y="7142"/>
                    </a:cubicBezTo>
                    <a:lnTo>
                      <a:pt x="4229" y="7142"/>
                    </a:lnTo>
                    <a:cubicBezTo>
                      <a:pt x="3939" y="8410"/>
                      <a:pt x="3891" y="9745"/>
                      <a:pt x="4975" y="9745"/>
                    </a:cubicBezTo>
                    <a:cubicBezTo>
                      <a:pt x="6049" y="9736"/>
                      <a:pt x="6010" y="8449"/>
                      <a:pt x="5729" y="7190"/>
                    </a:cubicBezTo>
                    <a:lnTo>
                      <a:pt x="5729" y="7190"/>
                    </a:lnTo>
                    <a:cubicBezTo>
                      <a:pt x="6130" y="8130"/>
                      <a:pt x="6678" y="9002"/>
                      <a:pt x="7319" y="9002"/>
                    </a:cubicBezTo>
                    <a:cubicBezTo>
                      <a:pt x="7483" y="9002"/>
                      <a:pt x="7654" y="8945"/>
                      <a:pt x="7830" y="8816"/>
                    </a:cubicBezTo>
                    <a:cubicBezTo>
                      <a:pt x="8710" y="8178"/>
                      <a:pt x="7888" y="7123"/>
                      <a:pt x="6900" y="6271"/>
                    </a:cubicBezTo>
                    <a:lnTo>
                      <a:pt x="6900" y="6271"/>
                    </a:lnTo>
                    <a:cubicBezTo>
                      <a:pt x="7548" y="6656"/>
                      <a:pt x="8238" y="6971"/>
                      <a:pt x="8770" y="6971"/>
                    </a:cubicBezTo>
                    <a:cubicBezTo>
                      <a:pt x="9161" y="6971"/>
                      <a:pt x="9467" y="6802"/>
                      <a:pt x="9610" y="6368"/>
                    </a:cubicBezTo>
                    <a:cubicBezTo>
                      <a:pt x="9939" y="5352"/>
                      <a:pt x="8691" y="4984"/>
                      <a:pt x="7413" y="4868"/>
                    </a:cubicBezTo>
                    <a:cubicBezTo>
                      <a:pt x="8691" y="4752"/>
                      <a:pt x="9930" y="4384"/>
                      <a:pt x="9601" y="3368"/>
                    </a:cubicBezTo>
                    <a:cubicBezTo>
                      <a:pt x="9461" y="2929"/>
                      <a:pt x="9155" y="2758"/>
                      <a:pt x="8763" y="2758"/>
                    </a:cubicBezTo>
                    <a:cubicBezTo>
                      <a:pt x="8231" y="2758"/>
                      <a:pt x="7542" y="3074"/>
                      <a:pt x="6900" y="3465"/>
                    </a:cubicBezTo>
                    <a:lnTo>
                      <a:pt x="6900" y="3465"/>
                    </a:lnTo>
                    <a:cubicBezTo>
                      <a:pt x="7888" y="2603"/>
                      <a:pt x="8700" y="1558"/>
                      <a:pt x="7830" y="919"/>
                    </a:cubicBezTo>
                    <a:cubicBezTo>
                      <a:pt x="7653" y="794"/>
                      <a:pt x="7481" y="737"/>
                      <a:pt x="7316" y="737"/>
                    </a:cubicBezTo>
                    <a:cubicBezTo>
                      <a:pt x="6669" y="737"/>
                      <a:pt x="6121" y="1604"/>
                      <a:pt x="5720" y="2545"/>
                    </a:cubicBezTo>
                    <a:cubicBezTo>
                      <a:pt x="6000" y="1297"/>
                      <a:pt x="6039" y="0"/>
                      <a:pt x="496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7" name="Google Shape;3157;p25"/>
              <p:cNvSpPr/>
              <p:nvPr/>
            </p:nvSpPr>
            <p:spPr>
              <a:xfrm>
                <a:off x="498088" y="3585423"/>
                <a:ext cx="55900" cy="55675"/>
              </a:xfrm>
              <a:custGeom>
                <a:rect b="b" l="l" r="r" t="t"/>
                <a:pathLst>
                  <a:path extrusionOk="0" h="2227" w="2236">
                    <a:moveTo>
                      <a:pt x="1113" y="1"/>
                    </a:moveTo>
                    <a:cubicBezTo>
                      <a:pt x="503" y="1"/>
                      <a:pt x="0" y="495"/>
                      <a:pt x="0" y="1114"/>
                    </a:cubicBezTo>
                    <a:cubicBezTo>
                      <a:pt x="0" y="1733"/>
                      <a:pt x="503" y="2227"/>
                      <a:pt x="1113" y="2227"/>
                    </a:cubicBezTo>
                    <a:cubicBezTo>
                      <a:pt x="1732" y="2227"/>
                      <a:pt x="2236" y="1733"/>
                      <a:pt x="2236" y="1114"/>
                    </a:cubicBezTo>
                    <a:cubicBezTo>
                      <a:pt x="2236" y="495"/>
                      <a:pt x="1732" y="1"/>
                      <a:pt x="111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58" name="Google Shape;3158;p25"/>
            <p:cNvSpPr/>
            <p:nvPr/>
          </p:nvSpPr>
          <p:spPr>
            <a:xfrm flipH="1" rot="5400000">
              <a:off x="8186654"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9" name="Google Shape;3159;p25"/>
            <p:cNvSpPr/>
            <p:nvPr/>
          </p:nvSpPr>
          <p:spPr>
            <a:xfrm flipH="1" rot="5400000">
              <a:off x="8785488"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0" name="Google Shape;3160;p25"/>
            <p:cNvSpPr/>
            <p:nvPr/>
          </p:nvSpPr>
          <p:spPr>
            <a:xfrm flipH="1" rot="5400000">
              <a:off x="8590917"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1" name="Google Shape;3161;p25"/>
            <p:cNvSpPr/>
            <p:nvPr/>
          </p:nvSpPr>
          <p:spPr>
            <a:xfrm flipH="1" rot="5400000">
              <a:off x="8396088"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2" name="Google Shape;3162;p25"/>
            <p:cNvSpPr/>
            <p:nvPr/>
          </p:nvSpPr>
          <p:spPr>
            <a:xfrm flipH="1" rot="5400000">
              <a:off x="7796912"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3" name="Google Shape;3163;p25"/>
            <p:cNvSpPr/>
            <p:nvPr/>
          </p:nvSpPr>
          <p:spPr>
            <a:xfrm flipH="1" rot="5400000">
              <a:off x="7602406"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4" name="Google Shape;3164;p25"/>
            <p:cNvSpPr/>
            <p:nvPr/>
          </p:nvSpPr>
          <p:spPr>
            <a:xfrm flipH="1" rot="5400000">
              <a:off x="7407513"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5" name="Google Shape;3165;p25"/>
            <p:cNvSpPr/>
            <p:nvPr/>
          </p:nvSpPr>
          <p:spPr>
            <a:xfrm flipH="1" rot="5400000">
              <a:off x="8785814"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6" name="Google Shape;3166;p25"/>
            <p:cNvSpPr/>
            <p:nvPr/>
          </p:nvSpPr>
          <p:spPr>
            <a:xfrm flipH="1" rot="5400000">
              <a:off x="8591243"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7" name="Google Shape;3167;p25"/>
            <p:cNvSpPr/>
            <p:nvPr/>
          </p:nvSpPr>
          <p:spPr>
            <a:xfrm flipH="1" rot="5400000">
              <a:off x="8396414"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8" name="Google Shape;3168;p25"/>
            <p:cNvSpPr/>
            <p:nvPr/>
          </p:nvSpPr>
          <p:spPr>
            <a:xfrm flipH="1" rot="5400000">
              <a:off x="7797238"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9" name="Google Shape;3169;p25"/>
            <p:cNvSpPr/>
            <p:nvPr/>
          </p:nvSpPr>
          <p:spPr>
            <a:xfrm flipH="1" rot="5400000">
              <a:off x="7602732"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0" name="Google Shape;3170;p25"/>
            <p:cNvSpPr/>
            <p:nvPr/>
          </p:nvSpPr>
          <p:spPr>
            <a:xfrm flipH="1" rot="5400000">
              <a:off x="7407838"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1" name="Google Shape;3171;p25"/>
            <p:cNvSpPr/>
            <p:nvPr/>
          </p:nvSpPr>
          <p:spPr>
            <a:xfrm flipH="1" rot="5400000">
              <a:off x="8038521"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2" name="Google Shape;3172;p25"/>
            <p:cNvSpPr/>
            <p:nvPr/>
          </p:nvSpPr>
          <p:spPr>
            <a:xfrm flipH="1" rot="5400000">
              <a:off x="8148249"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3" name="Google Shape;3173;p25"/>
            <p:cNvSpPr/>
            <p:nvPr/>
          </p:nvSpPr>
          <p:spPr>
            <a:xfrm flipH="1" rot="5400000">
              <a:off x="8904662"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4" name="Google Shape;3174;p25"/>
            <p:cNvSpPr/>
            <p:nvPr/>
          </p:nvSpPr>
          <p:spPr>
            <a:xfrm flipH="1" rot="5400000">
              <a:off x="7249580"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75" name="Google Shape;3175;p25"/>
          <p:cNvSpPr txBox="1"/>
          <p:nvPr>
            <p:ph hasCustomPrompt="1" type="title"/>
          </p:nvPr>
        </p:nvSpPr>
        <p:spPr>
          <a:xfrm>
            <a:off x="715100" y="779300"/>
            <a:ext cx="5613900" cy="828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200"/>
              <a:buNone/>
              <a:defRPr sz="5600">
                <a:solidFill>
                  <a:schemeClr val="lt2"/>
                </a:solidFill>
              </a:defRPr>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3176" name="Google Shape;3176;p25"/>
          <p:cNvSpPr txBox="1"/>
          <p:nvPr>
            <p:ph idx="1" type="subTitle"/>
          </p:nvPr>
        </p:nvSpPr>
        <p:spPr>
          <a:xfrm>
            <a:off x="715100" y="1509138"/>
            <a:ext cx="5613900" cy="386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177" name="Google Shape;3177;p25"/>
          <p:cNvSpPr txBox="1"/>
          <p:nvPr>
            <p:ph hasCustomPrompt="1" idx="2" type="title"/>
          </p:nvPr>
        </p:nvSpPr>
        <p:spPr>
          <a:xfrm>
            <a:off x="715100" y="2036375"/>
            <a:ext cx="5613900" cy="828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200"/>
              <a:buNone/>
              <a:defRPr sz="56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3178" name="Google Shape;3178;p25"/>
          <p:cNvSpPr txBox="1"/>
          <p:nvPr>
            <p:ph idx="3" type="subTitle"/>
          </p:nvPr>
        </p:nvSpPr>
        <p:spPr>
          <a:xfrm>
            <a:off x="715100" y="2766224"/>
            <a:ext cx="5613900" cy="386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179" name="Google Shape;3179;p25"/>
          <p:cNvSpPr txBox="1"/>
          <p:nvPr>
            <p:ph hasCustomPrompt="1" idx="4" type="title"/>
          </p:nvPr>
        </p:nvSpPr>
        <p:spPr>
          <a:xfrm>
            <a:off x="715100" y="3293450"/>
            <a:ext cx="5613900" cy="828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200"/>
              <a:buNone/>
              <a:defRPr sz="5600">
                <a:solidFill>
                  <a:schemeClr val="accent4"/>
                </a:solidFill>
              </a:defRPr>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3180" name="Google Shape;3180;p25"/>
          <p:cNvSpPr txBox="1"/>
          <p:nvPr>
            <p:ph idx="5" type="subTitle"/>
          </p:nvPr>
        </p:nvSpPr>
        <p:spPr>
          <a:xfrm>
            <a:off x="715100" y="4023300"/>
            <a:ext cx="5613900" cy="426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181" name="Google Shape;3181;p25"/>
          <p:cNvSpPr/>
          <p:nvPr/>
        </p:nvSpPr>
        <p:spPr>
          <a:xfrm>
            <a:off x="72700" y="1156675"/>
            <a:ext cx="251472" cy="297602"/>
          </a:xfrm>
          <a:custGeom>
            <a:rect b="b" l="l" r="r" t="t"/>
            <a:pathLst>
              <a:path extrusionOk="0" h="4078" w="3446">
                <a:moveTo>
                  <a:pt x="1723" y="0"/>
                </a:moveTo>
                <a:cubicBezTo>
                  <a:pt x="1686" y="0"/>
                  <a:pt x="1650" y="25"/>
                  <a:pt x="1645" y="73"/>
                </a:cubicBezTo>
                <a:cubicBezTo>
                  <a:pt x="1442" y="1389"/>
                  <a:pt x="1171" y="1709"/>
                  <a:pt x="87" y="1960"/>
                </a:cubicBezTo>
                <a:cubicBezTo>
                  <a:pt x="0" y="1980"/>
                  <a:pt x="0" y="2096"/>
                  <a:pt x="87" y="2115"/>
                </a:cubicBezTo>
                <a:cubicBezTo>
                  <a:pt x="1171" y="2367"/>
                  <a:pt x="1442" y="2686"/>
                  <a:pt x="1645" y="4012"/>
                </a:cubicBezTo>
                <a:cubicBezTo>
                  <a:pt x="1650" y="4055"/>
                  <a:pt x="1686" y="4077"/>
                  <a:pt x="1723" y="4077"/>
                </a:cubicBezTo>
                <a:cubicBezTo>
                  <a:pt x="1759" y="4077"/>
                  <a:pt x="1795" y="4055"/>
                  <a:pt x="1800" y="4012"/>
                </a:cubicBezTo>
                <a:cubicBezTo>
                  <a:pt x="2003" y="2686"/>
                  <a:pt x="2274" y="2367"/>
                  <a:pt x="3358" y="2115"/>
                </a:cubicBezTo>
                <a:cubicBezTo>
                  <a:pt x="3445" y="2096"/>
                  <a:pt x="3445" y="1980"/>
                  <a:pt x="3358" y="1960"/>
                </a:cubicBezTo>
                <a:cubicBezTo>
                  <a:pt x="2274" y="1709"/>
                  <a:pt x="2003" y="1389"/>
                  <a:pt x="1800" y="73"/>
                </a:cubicBezTo>
                <a:cubicBezTo>
                  <a:pt x="1795" y="25"/>
                  <a:pt x="1759" y="0"/>
                  <a:pt x="172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2" name="Google Shape;3182;p25"/>
          <p:cNvSpPr/>
          <p:nvPr/>
        </p:nvSpPr>
        <p:spPr>
          <a:xfrm>
            <a:off x="394000" y="652375"/>
            <a:ext cx="251472" cy="297602"/>
          </a:xfrm>
          <a:custGeom>
            <a:rect b="b" l="l" r="r" t="t"/>
            <a:pathLst>
              <a:path extrusionOk="0" h="4078" w="3446">
                <a:moveTo>
                  <a:pt x="1723" y="0"/>
                </a:moveTo>
                <a:cubicBezTo>
                  <a:pt x="1686" y="0"/>
                  <a:pt x="1650" y="25"/>
                  <a:pt x="1645" y="73"/>
                </a:cubicBezTo>
                <a:cubicBezTo>
                  <a:pt x="1442" y="1389"/>
                  <a:pt x="1171" y="1709"/>
                  <a:pt x="87" y="1960"/>
                </a:cubicBezTo>
                <a:cubicBezTo>
                  <a:pt x="0" y="1980"/>
                  <a:pt x="0" y="2096"/>
                  <a:pt x="87" y="2115"/>
                </a:cubicBezTo>
                <a:cubicBezTo>
                  <a:pt x="1171" y="2367"/>
                  <a:pt x="1442" y="2686"/>
                  <a:pt x="1645" y="4012"/>
                </a:cubicBezTo>
                <a:cubicBezTo>
                  <a:pt x="1650" y="4055"/>
                  <a:pt x="1686" y="4077"/>
                  <a:pt x="1723" y="4077"/>
                </a:cubicBezTo>
                <a:cubicBezTo>
                  <a:pt x="1759" y="4077"/>
                  <a:pt x="1795" y="4055"/>
                  <a:pt x="1800" y="4012"/>
                </a:cubicBezTo>
                <a:cubicBezTo>
                  <a:pt x="2003" y="2686"/>
                  <a:pt x="2274" y="2367"/>
                  <a:pt x="3358" y="2115"/>
                </a:cubicBezTo>
                <a:cubicBezTo>
                  <a:pt x="3445" y="2096"/>
                  <a:pt x="3445" y="1980"/>
                  <a:pt x="3358" y="1960"/>
                </a:cubicBezTo>
                <a:cubicBezTo>
                  <a:pt x="2274" y="1709"/>
                  <a:pt x="2003" y="1389"/>
                  <a:pt x="1800" y="73"/>
                </a:cubicBezTo>
                <a:cubicBezTo>
                  <a:pt x="1795" y="25"/>
                  <a:pt x="1759" y="0"/>
                  <a:pt x="172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3" name="Google Shape;3183;p25"/>
          <p:cNvSpPr/>
          <p:nvPr/>
        </p:nvSpPr>
        <p:spPr>
          <a:xfrm>
            <a:off x="520557" y="1494420"/>
            <a:ext cx="389088" cy="460498"/>
          </a:xfrm>
          <a:custGeom>
            <a:rect b="b" l="l" r="r" t="t"/>
            <a:pathLst>
              <a:path extrusionOk="0" h="4078" w="3446">
                <a:moveTo>
                  <a:pt x="1723" y="0"/>
                </a:moveTo>
                <a:cubicBezTo>
                  <a:pt x="1686" y="0"/>
                  <a:pt x="1650" y="25"/>
                  <a:pt x="1645" y="73"/>
                </a:cubicBezTo>
                <a:cubicBezTo>
                  <a:pt x="1442" y="1389"/>
                  <a:pt x="1171" y="1709"/>
                  <a:pt x="87" y="1960"/>
                </a:cubicBezTo>
                <a:cubicBezTo>
                  <a:pt x="0" y="1980"/>
                  <a:pt x="0" y="2096"/>
                  <a:pt x="87" y="2115"/>
                </a:cubicBezTo>
                <a:cubicBezTo>
                  <a:pt x="1171" y="2367"/>
                  <a:pt x="1442" y="2686"/>
                  <a:pt x="1645" y="4012"/>
                </a:cubicBezTo>
                <a:cubicBezTo>
                  <a:pt x="1650" y="4055"/>
                  <a:pt x="1686" y="4077"/>
                  <a:pt x="1723" y="4077"/>
                </a:cubicBezTo>
                <a:cubicBezTo>
                  <a:pt x="1759" y="4077"/>
                  <a:pt x="1795" y="4055"/>
                  <a:pt x="1800" y="4012"/>
                </a:cubicBezTo>
                <a:cubicBezTo>
                  <a:pt x="2003" y="2686"/>
                  <a:pt x="2274" y="2367"/>
                  <a:pt x="3358" y="2115"/>
                </a:cubicBezTo>
                <a:cubicBezTo>
                  <a:pt x="3445" y="2096"/>
                  <a:pt x="3445" y="1980"/>
                  <a:pt x="3358" y="1960"/>
                </a:cubicBezTo>
                <a:cubicBezTo>
                  <a:pt x="2274" y="1709"/>
                  <a:pt x="2003" y="1389"/>
                  <a:pt x="1800" y="73"/>
                </a:cubicBezTo>
                <a:cubicBezTo>
                  <a:pt x="1795" y="25"/>
                  <a:pt x="1759" y="0"/>
                  <a:pt x="17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4" name="Google Shape;3184;p25"/>
          <p:cNvSpPr/>
          <p:nvPr/>
        </p:nvSpPr>
        <p:spPr>
          <a:xfrm>
            <a:off x="394002" y="4087786"/>
            <a:ext cx="251472" cy="297623"/>
          </a:xfrm>
          <a:custGeom>
            <a:rect b="b" l="l" r="r" t="t"/>
            <a:pathLst>
              <a:path extrusionOk="0" h="4078" w="3446">
                <a:moveTo>
                  <a:pt x="1723" y="0"/>
                </a:moveTo>
                <a:cubicBezTo>
                  <a:pt x="1686" y="0"/>
                  <a:pt x="1650" y="25"/>
                  <a:pt x="1645" y="73"/>
                </a:cubicBezTo>
                <a:cubicBezTo>
                  <a:pt x="1442" y="1389"/>
                  <a:pt x="1171" y="1709"/>
                  <a:pt x="87" y="1960"/>
                </a:cubicBezTo>
                <a:cubicBezTo>
                  <a:pt x="0" y="1980"/>
                  <a:pt x="0" y="2096"/>
                  <a:pt x="87" y="2115"/>
                </a:cubicBezTo>
                <a:cubicBezTo>
                  <a:pt x="1171" y="2367"/>
                  <a:pt x="1442" y="2686"/>
                  <a:pt x="1645" y="4012"/>
                </a:cubicBezTo>
                <a:cubicBezTo>
                  <a:pt x="1650" y="4055"/>
                  <a:pt x="1686" y="4077"/>
                  <a:pt x="1723" y="4077"/>
                </a:cubicBezTo>
                <a:cubicBezTo>
                  <a:pt x="1759" y="4077"/>
                  <a:pt x="1795" y="4055"/>
                  <a:pt x="1800" y="4012"/>
                </a:cubicBezTo>
                <a:cubicBezTo>
                  <a:pt x="2003" y="2686"/>
                  <a:pt x="2274" y="2367"/>
                  <a:pt x="3358" y="2115"/>
                </a:cubicBezTo>
                <a:cubicBezTo>
                  <a:pt x="3445" y="2096"/>
                  <a:pt x="3445" y="1980"/>
                  <a:pt x="3358" y="1960"/>
                </a:cubicBezTo>
                <a:cubicBezTo>
                  <a:pt x="2274" y="1709"/>
                  <a:pt x="2003" y="1389"/>
                  <a:pt x="1800" y="73"/>
                </a:cubicBezTo>
                <a:cubicBezTo>
                  <a:pt x="1795" y="25"/>
                  <a:pt x="1759" y="0"/>
                  <a:pt x="17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5" name="Google Shape;3185;p25"/>
          <p:cNvSpPr/>
          <p:nvPr/>
        </p:nvSpPr>
        <p:spPr>
          <a:xfrm>
            <a:off x="8177425" y="949975"/>
            <a:ext cx="251472" cy="297602"/>
          </a:xfrm>
          <a:custGeom>
            <a:rect b="b" l="l" r="r" t="t"/>
            <a:pathLst>
              <a:path extrusionOk="0" h="4078" w="3446">
                <a:moveTo>
                  <a:pt x="1723" y="0"/>
                </a:moveTo>
                <a:cubicBezTo>
                  <a:pt x="1686" y="0"/>
                  <a:pt x="1650" y="25"/>
                  <a:pt x="1645" y="73"/>
                </a:cubicBezTo>
                <a:cubicBezTo>
                  <a:pt x="1442" y="1389"/>
                  <a:pt x="1171" y="1709"/>
                  <a:pt x="87" y="1960"/>
                </a:cubicBezTo>
                <a:cubicBezTo>
                  <a:pt x="0" y="1980"/>
                  <a:pt x="0" y="2096"/>
                  <a:pt x="87" y="2115"/>
                </a:cubicBezTo>
                <a:cubicBezTo>
                  <a:pt x="1171" y="2367"/>
                  <a:pt x="1442" y="2686"/>
                  <a:pt x="1645" y="4012"/>
                </a:cubicBezTo>
                <a:cubicBezTo>
                  <a:pt x="1650" y="4055"/>
                  <a:pt x="1686" y="4077"/>
                  <a:pt x="1723" y="4077"/>
                </a:cubicBezTo>
                <a:cubicBezTo>
                  <a:pt x="1759" y="4077"/>
                  <a:pt x="1795" y="4055"/>
                  <a:pt x="1800" y="4012"/>
                </a:cubicBezTo>
                <a:cubicBezTo>
                  <a:pt x="2003" y="2686"/>
                  <a:pt x="2274" y="2367"/>
                  <a:pt x="3358" y="2115"/>
                </a:cubicBezTo>
                <a:cubicBezTo>
                  <a:pt x="3445" y="2096"/>
                  <a:pt x="3445" y="1980"/>
                  <a:pt x="3358" y="1960"/>
                </a:cubicBezTo>
                <a:cubicBezTo>
                  <a:pt x="2274" y="1709"/>
                  <a:pt x="2003" y="1389"/>
                  <a:pt x="1800" y="73"/>
                </a:cubicBezTo>
                <a:cubicBezTo>
                  <a:pt x="1795" y="25"/>
                  <a:pt x="1759" y="0"/>
                  <a:pt x="172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BLANK_1_1_1_1_1_1_3">
    <p:spTree>
      <p:nvGrpSpPr>
        <p:cNvPr id="3186" name="Shape 3186"/>
        <p:cNvGrpSpPr/>
        <p:nvPr/>
      </p:nvGrpSpPr>
      <p:grpSpPr>
        <a:xfrm>
          <a:off x="0" y="0"/>
          <a:ext cx="0" cy="0"/>
          <a:chOff x="0" y="0"/>
          <a:chExt cx="0" cy="0"/>
        </a:xfrm>
      </p:grpSpPr>
      <p:sp>
        <p:nvSpPr>
          <p:cNvPr id="3187" name="Google Shape;3187;p2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solidFill>
                  <a:schemeClr val="accent4"/>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188" name="Google Shape;3188;p26"/>
          <p:cNvSpPr txBox="1"/>
          <p:nvPr>
            <p:ph hasCustomPrompt="1" idx="2" type="title"/>
          </p:nvPr>
        </p:nvSpPr>
        <p:spPr>
          <a:xfrm>
            <a:off x="1515200" y="1329100"/>
            <a:ext cx="1182300" cy="371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accent3"/>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3189" name="Google Shape;3189;p26"/>
          <p:cNvSpPr txBox="1"/>
          <p:nvPr>
            <p:ph idx="1" type="subTitle"/>
          </p:nvPr>
        </p:nvSpPr>
        <p:spPr>
          <a:xfrm>
            <a:off x="792800" y="1758775"/>
            <a:ext cx="2627100" cy="3711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100">
                <a:solidFill>
                  <a:schemeClr val="lt2"/>
                </a:solidFill>
                <a:latin typeface="Rye"/>
                <a:ea typeface="Rye"/>
                <a:cs typeface="Rye"/>
                <a:sym typeface="Rye"/>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3190" name="Google Shape;3190;p26"/>
          <p:cNvSpPr txBox="1"/>
          <p:nvPr>
            <p:ph idx="3" type="subTitle"/>
          </p:nvPr>
        </p:nvSpPr>
        <p:spPr>
          <a:xfrm>
            <a:off x="792800" y="2063200"/>
            <a:ext cx="2627100" cy="824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191" name="Google Shape;3191;p26"/>
          <p:cNvSpPr txBox="1"/>
          <p:nvPr>
            <p:ph hasCustomPrompt="1" idx="4" type="title"/>
          </p:nvPr>
        </p:nvSpPr>
        <p:spPr>
          <a:xfrm>
            <a:off x="1515200" y="3092150"/>
            <a:ext cx="1182300" cy="371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accent3"/>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3192" name="Google Shape;3192;p26"/>
          <p:cNvSpPr txBox="1"/>
          <p:nvPr>
            <p:ph idx="5" type="subTitle"/>
          </p:nvPr>
        </p:nvSpPr>
        <p:spPr>
          <a:xfrm>
            <a:off x="798950" y="3521825"/>
            <a:ext cx="2614800" cy="3711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100">
                <a:solidFill>
                  <a:schemeClr val="lt2"/>
                </a:solidFill>
                <a:latin typeface="Rye"/>
                <a:ea typeface="Rye"/>
                <a:cs typeface="Rye"/>
                <a:sym typeface="Rye"/>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3193" name="Google Shape;3193;p26"/>
          <p:cNvSpPr txBox="1"/>
          <p:nvPr>
            <p:ph idx="6" type="subTitle"/>
          </p:nvPr>
        </p:nvSpPr>
        <p:spPr>
          <a:xfrm>
            <a:off x="798950" y="3826250"/>
            <a:ext cx="2614800" cy="822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3194" name="Shape 3194"/>
        <p:cNvGrpSpPr/>
        <p:nvPr/>
      </p:nvGrpSpPr>
      <p:grpSpPr>
        <a:xfrm>
          <a:off x="0" y="0"/>
          <a:ext cx="0" cy="0"/>
          <a:chOff x="0" y="0"/>
          <a:chExt cx="0" cy="0"/>
        </a:xfrm>
      </p:grpSpPr>
      <p:grpSp>
        <p:nvGrpSpPr>
          <p:cNvPr id="3195" name="Google Shape;3195;p27"/>
          <p:cNvGrpSpPr/>
          <p:nvPr/>
        </p:nvGrpSpPr>
        <p:grpSpPr>
          <a:xfrm>
            <a:off x="72695" y="25926"/>
            <a:ext cx="9007441" cy="431227"/>
            <a:chOff x="72695" y="25926"/>
            <a:chExt cx="9007441" cy="431227"/>
          </a:xfrm>
        </p:grpSpPr>
        <p:sp>
          <p:nvSpPr>
            <p:cNvPr id="3196" name="Google Shape;3196;p27"/>
            <p:cNvSpPr/>
            <p:nvPr/>
          </p:nvSpPr>
          <p:spPr>
            <a:xfrm flipH="1" rot="5400000">
              <a:off x="973004"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7" name="Google Shape;3197;p27"/>
            <p:cNvSpPr/>
            <p:nvPr/>
          </p:nvSpPr>
          <p:spPr>
            <a:xfrm flipH="1" rot="5400000">
              <a:off x="1571838"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8" name="Google Shape;3198;p27"/>
            <p:cNvSpPr/>
            <p:nvPr/>
          </p:nvSpPr>
          <p:spPr>
            <a:xfrm flipH="1" rot="5400000">
              <a:off x="1377267"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9" name="Google Shape;3199;p27"/>
            <p:cNvSpPr/>
            <p:nvPr/>
          </p:nvSpPr>
          <p:spPr>
            <a:xfrm flipH="1" rot="5400000">
              <a:off x="1182438"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0" name="Google Shape;3200;p27"/>
            <p:cNvSpPr/>
            <p:nvPr/>
          </p:nvSpPr>
          <p:spPr>
            <a:xfrm flipH="1" rot="5400000">
              <a:off x="583262"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1" name="Google Shape;3201;p27"/>
            <p:cNvSpPr/>
            <p:nvPr/>
          </p:nvSpPr>
          <p:spPr>
            <a:xfrm flipH="1" rot="5400000">
              <a:off x="388756"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2" name="Google Shape;3202;p27"/>
            <p:cNvSpPr/>
            <p:nvPr/>
          </p:nvSpPr>
          <p:spPr>
            <a:xfrm flipH="1" rot="5400000">
              <a:off x="193863"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3" name="Google Shape;3203;p27"/>
            <p:cNvSpPr/>
            <p:nvPr/>
          </p:nvSpPr>
          <p:spPr>
            <a:xfrm flipH="1" rot="5400000">
              <a:off x="1572164"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4" name="Google Shape;3204;p27"/>
            <p:cNvSpPr/>
            <p:nvPr/>
          </p:nvSpPr>
          <p:spPr>
            <a:xfrm flipH="1" rot="5400000">
              <a:off x="1377593"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5" name="Google Shape;3205;p27"/>
            <p:cNvSpPr/>
            <p:nvPr/>
          </p:nvSpPr>
          <p:spPr>
            <a:xfrm flipH="1" rot="5400000">
              <a:off x="1182764"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6" name="Google Shape;3206;p27"/>
            <p:cNvSpPr/>
            <p:nvPr/>
          </p:nvSpPr>
          <p:spPr>
            <a:xfrm flipH="1" rot="5400000">
              <a:off x="583588"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7" name="Google Shape;3207;p27"/>
            <p:cNvSpPr/>
            <p:nvPr/>
          </p:nvSpPr>
          <p:spPr>
            <a:xfrm flipH="1" rot="5400000">
              <a:off x="389082"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8" name="Google Shape;3208;p27"/>
            <p:cNvSpPr/>
            <p:nvPr/>
          </p:nvSpPr>
          <p:spPr>
            <a:xfrm flipH="1" rot="5400000">
              <a:off x="194188"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9" name="Google Shape;3209;p27"/>
            <p:cNvSpPr/>
            <p:nvPr/>
          </p:nvSpPr>
          <p:spPr>
            <a:xfrm flipH="1" rot="5400000">
              <a:off x="824871"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0" name="Google Shape;3210;p27"/>
            <p:cNvSpPr/>
            <p:nvPr/>
          </p:nvSpPr>
          <p:spPr>
            <a:xfrm flipH="1" rot="5400000">
              <a:off x="934599"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1" name="Google Shape;3211;p27"/>
            <p:cNvSpPr/>
            <p:nvPr/>
          </p:nvSpPr>
          <p:spPr>
            <a:xfrm flipH="1" rot="5400000">
              <a:off x="1691012"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2" name="Google Shape;3212;p27"/>
            <p:cNvSpPr/>
            <p:nvPr/>
          </p:nvSpPr>
          <p:spPr>
            <a:xfrm flipH="1" rot="5400000">
              <a:off x="35930"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3" name="Google Shape;3213;p27"/>
            <p:cNvSpPr/>
            <p:nvPr/>
          </p:nvSpPr>
          <p:spPr>
            <a:xfrm>
              <a:off x="1971262" y="159993"/>
              <a:ext cx="442255" cy="219770"/>
            </a:xfrm>
            <a:custGeom>
              <a:rect b="b" l="l" r="r" t="t"/>
              <a:pathLst>
                <a:path extrusionOk="0" h="5497" w="11185">
                  <a:moveTo>
                    <a:pt x="1828" y="1"/>
                  </a:moveTo>
                  <a:cubicBezTo>
                    <a:pt x="1392" y="1"/>
                    <a:pt x="985" y="182"/>
                    <a:pt x="630" y="647"/>
                  </a:cubicBezTo>
                  <a:cubicBezTo>
                    <a:pt x="1" y="1480"/>
                    <a:pt x="562" y="3009"/>
                    <a:pt x="1027" y="3570"/>
                  </a:cubicBezTo>
                  <a:cubicBezTo>
                    <a:pt x="1551" y="4209"/>
                    <a:pt x="3044" y="5497"/>
                    <a:pt x="6015" y="5497"/>
                  </a:cubicBezTo>
                  <a:cubicBezTo>
                    <a:pt x="6058" y="5497"/>
                    <a:pt x="6102" y="5496"/>
                    <a:pt x="6146" y="5496"/>
                  </a:cubicBezTo>
                  <a:cubicBezTo>
                    <a:pt x="9195" y="5457"/>
                    <a:pt x="11062" y="2902"/>
                    <a:pt x="11178" y="493"/>
                  </a:cubicBezTo>
                  <a:cubicBezTo>
                    <a:pt x="11185" y="384"/>
                    <a:pt x="11096" y="312"/>
                    <a:pt x="11005" y="312"/>
                  </a:cubicBezTo>
                  <a:cubicBezTo>
                    <a:pt x="10950" y="312"/>
                    <a:pt x="10895" y="338"/>
                    <a:pt x="10859" y="396"/>
                  </a:cubicBezTo>
                  <a:cubicBezTo>
                    <a:pt x="10139" y="1527"/>
                    <a:pt x="8692" y="2359"/>
                    <a:pt x="7216" y="2359"/>
                  </a:cubicBezTo>
                  <a:cubicBezTo>
                    <a:pt x="6571" y="2359"/>
                    <a:pt x="5921" y="2200"/>
                    <a:pt x="5324" y="1838"/>
                  </a:cubicBezTo>
                  <a:cubicBezTo>
                    <a:pt x="4208" y="1152"/>
                    <a:pt x="2925" y="1"/>
                    <a:pt x="18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4" name="Google Shape;3214;p27"/>
            <p:cNvSpPr/>
            <p:nvPr/>
          </p:nvSpPr>
          <p:spPr>
            <a:xfrm>
              <a:off x="1921916" y="102781"/>
              <a:ext cx="238624" cy="230525"/>
            </a:xfrm>
            <a:custGeom>
              <a:rect b="b" l="l" r="r" t="t"/>
              <a:pathLst>
                <a:path extrusionOk="0" h="5766" w="6035">
                  <a:moveTo>
                    <a:pt x="421" y="0"/>
                  </a:moveTo>
                  <a:cubicBezTo>
                    <a:pt x="332" y="0"/>
                    <a:pt x="243" y="49"/>
                    <a:pt x="204" y="143"/>
                  </a:cubicBezTo>
                  <a:lnTo>
                    <a:pt x="59" y="482"/>
                  </a:lnTo>
                  <a:cubicBezTo>
                    <a:pt x="0" y="617"/>
                    <a:pt x="10" y="772"/>
                    <a:pt x="88" y="888"/>
                  </a:cubicBezTo>
                  <a:cubicBezTo>
                    <a:pt x="397" y="1372"/>
                    <a:pt x="784" y="1759"/>
                    <a:pt x="1229" y="2078"/>
                  </a:cubicBezTo>
                  <a:cubicBezTo>
                    <a:pt x="1375" y="2175"/>
                    <a:pt x="1433" y="2349"/>
                    <a:pt x="1394" y="2514"/>
                  </a:cubicBezTo>
                  <a:cubicBezTo>
                    <a:pt x="1278" y="2949"/>
                    <a:pt x="1297" y="3433"/>
                    <a:pt x="1452" y="3927"/>
                  </a:cubicBezTo>
                  <a:cubicBezTo>
                    <a:pt x="1704" y="4711"/>
                    <a:pt x="2275" y="5407"/>
                    <a:pt x="2197" y="5766"/>
                  </a:cubicBezTo>
                  <a:cubicBezTo>
                    <a:pt x="2710" y="5688"/>
                    <a:pt x="3533" y="4962"/>
                    <a:pt x="3223" y="4207"/>
                  </a:cubicBezTo>
                  <a:lnTo>
                    <a:pt x="3223" y="4207"/>
                  </a:lnTo>
                  <a:cubicBezTo>
                    <a:pt x="3557" y="4397"/>
                    <a:pt x="3929" y="4448"/>
                    <a:pt x="4231" y="4448"/>
                  </a:cubicBezTo>
                  <a:cubicBezTo>
                    <a:pt x="4576" y="4448"/>
                    <a:pt x="4830" y="4382"/>
                    <a:pt x="4830" y="4382"/>
                  </a:cubicBezTo>
                  <a:cubicBezTo>
                    <a:pt x="4830" y="4382"/>
                    <a:pt x="4888" y="3646"/>
                    <a:pt x="4423" y="2940"/>
                  </a:cubicBezTo>
                  <a:lnTo>
                    <a:pt x="4423" y="2940"/>
                  </a:lnTo>
                  <a:cubicBezTo>
                    <a:pt x="4555" y="2964"/>
                    <a:pt x="4680" y="2976"/>
                    <a:pt x="4795" y="2976"/>
                  </a:cubicBezTo>
                  <a:cubicBezTo>
                    <a:pt x="5643" y="2976"/>
                    <a:pt x="6035" y="2354"/>
                    <a:pt x="5933" y="1604"/>
                  </a:cubicBezTo>
                  <a:lnTo>
                    <a:pt x="5933" y="1604"/>
                  </a:lnTo>
                  <a:cubicBezTo>
                    <a:pt x="5757" y="1740"/>
                    <a:pt x="5588" y="1797"/>
                    <a:pt x="5408" y="1797"/>
                  </a:cubicBezTo>
                  <a:cubicBezTo>
                    <a:pt x="5101" y="1797"/>
                    <a:pt x="4760" y="1634"/>
                    <a:pt x="4297" y="1420"/>
                  </a:cubicBezTo>
                  <a:cubicBezTo>
                    <a:pt x="3948" y="1256"/>
                    <a:pt x="3524" y="1099"/>
                    <a:pt x="3089" y="1099"/>
                  </a:cubicBezTo>
                  <a:cubicBezTo>
                    <a:pt x="2753" y="1099"/>
                    <a:pt x="2411" y="1192"/>
                    <a:pt x="2091" y="1449"/>
                  </a:cubicBezTo>
                  <a:cubicBezTo>
                    <a:pt x="1996" y="1525"/>
                    <a:pt x="1881" y="1561"/>
                    <a:pt x="1767" y="1561"/>
                  </a:cubicBezTo>
                  <a:cubicBezTo>
                    <a:pt x="1604" y="1561"/>
                    <a:pt x="1443" y="1486"/>
                    <a:pt x="1346" y="1343"/>
                  </a:cubicBezTo>
                  <a:cubicBezTo>
                    <a:pt x="1104" y="1004"/>
                    <a:pt x="871" y="588"/>
                    <a:pt x="639" y="133"/>
                  </a:cubicBezTo>
                  <a:cubicBezTo>
                    <a:pt x="592" y="44"/>
                    <a:pt x="506" y="0"/>
                    <a:pt x="4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5" name="Google Shape;3215;p27"/>
            <p:cNvSpPr/>
            <p:nvPr/>
          </p:nvSpPr>
          <p:spPr>
            <a:xfrm flipH="1" rot="5400000">
              <a:off x="3361911"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6" name="Google Shape;3216;p27"/>
            <p:cNvSpPr/>
            <p:nvPr/>
          </p:nvSpPr>
          <p:spPr>
            <a:xfrm flipH="1" rot="5400000">
              <a:off x="3960745"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7" name="Google Shape;3217;p27"/>
            <p:cNvSpPr/>
            <p:nvPr/>
          </p:nvSpPr>
          <p:spPr>
            <a:xfrm flipH="1" rot="5400000">
              <a:off x="3766174"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8" name="Google Shape;3218;p27"/>
            <p:cNvSpPr/>
            <p:nvPr/>
          </p:nvSpPr>
          <p:spPr>
            <a:xfrm flipH="1" rot="5400000">
              <a:off x="3571345"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9" name="Google Shape;3219;p27"/>
            <p:cNvSpPr/>
            <p:nvPr/>
          </p:nvSpPr>
          <p:spPr>
            <a:xfrm flipH="1" rot="5400000">
              <a:off x="2972169"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0" name="Google Shape;3220;p27"/>
            <p:cNvSpPr/>
            <p:nvPr/>
          </p:nvSpPr>
          <p:spPr>
            <a:xfrm flipH="1" rot="5400000">
              <a:off x="2777663"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1" name="Google Shape;3221;p27"/>
            <p:cNvSpPr/>
            <p:nvPr/>
          </p:nvSpPr>
          <p:spPr>
            <a:xfrm flipH="1" rot="5400000">
              <a:off x="2582769"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2" name="Google Shape;3222;p27"/>
            <p:cNvSpPr/>
            <p:nvPr/>
          </p:nvSpPr>
          <p:spPr>
            <a:xfrm flipH="1" rot="5400000">
              <a:off x="3961070"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3" name="Google Shape;3223;p27"/>
            <p:cNvSpPr/>
            <p:nvPr/>
          </p:nvSpPr>
          <p:spPr>
            <a:xfrm flipH="1" rot="5400000">
              <a:off x="3766499"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4" name="Google Shape;3224;p27"/>
            <p:cNvSpPr/>
            <p:nvPr/>
          </p:nvSpPr>
          <p:spPr>
            <a:xfrm flipH="1" rot="5400000">
              <a:off x="3571671"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5" name="Google Shape;3225;p27"/>
            <p:cNvSpPr/>
            <p:nvPr/>
          </p:nvSpPr>
          <p:spPr>
            <a:xfrm flipH="1" rot="5400000">
              <a:off x="2972495"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6" name="Google Shape;3226;p27"/>
            <p:cNvSpPr/>
            <p:nvPr/>
          </p:nvSpPr>
          <p:spPr>
            <a:xfrm flipH="1" rot="5400000">
              <a:off x="2777988"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7" name="Google Shape;3227;p27"/>
            <p:cNvSpPr/>
            <p:nvPr/>
          </p:nvSpPr>
          <p:spPr>
            <a:xfrm flipH="1" rot="5400000">
              <a:off x="2583095"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8" name="Google Shape;3228;p27"/>
            <p:cNvSpPr/>
            <p:nvPr/>
          </p:nvSpPr>
          <p:spPr>
            <a:xfrm flipH="1" rot="5400000">
              <a:off x="3213778"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9" name="Google Shape;3229;p27"/>
            <p:cNvSpPr/>
            <p:nvPr/>
          </p:nvSpPr>
          <p:spPr>
            <a:xfrm flipH="1" rot="5400000">
              <a:off x="3323506"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0" name="Google Shape;3230;p27"/>
            <p:cNvSpPr/>
            <p:nvPr/>
          </p:nvSpPr>
          <p:spPr>
            <a:xfrm flipH="1" rot="5400000">
              <a:off x="4079919"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1" name="Google Shape;3231;p27"/>
            <p:cNvSpPr/>
            <p:nvPr/>
          </p:nvSpPr>
          <p:spPr>
            <a:xfrm flipH="1" rot="5400000">
              <a:off x="2424837"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2" name="Google Shape;3232;p27"/>
            <p:cNvSpPr/>
            <p:nvPr/>
          </p:nvSpPr>
          <p:spPr>
            <a:xfrm>
              <a:off x="4322403" y="274284"/>
              <a:ext cx="256152" cy="106015"/>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3" name="Google Shape;3233;p27"/>
            <p:cNvSpPr/>
            <p:nvPr/>
          </p:nvSpPr>
          <p:spPr>
            <a:xfrm>
              <a:off x="4462447" y="125392"/>
              <a:ext cx="116105" cy="2549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4" name="Google Shape;3234;p27"/>
            <p:cNvSpPr/>
            <p:nvPr/>
          </p:nvSpPr>
          <p:spPr>
            <a:xfrm>
              <a:off x="4291727" y="103293"/>
              <a:ext cx="286830" cy="277010"/>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5" name="Google Shape;3235;p27"/>
            <p:cNvSpPr/>
            <p:nvPr/>
          </p:nvSpPr>
          <p:spPr>
            <a:xfrm flipH="1">
              <a:off x="4574263" y="274284"/>
              <a:ext cx="256152" cy="106015"/>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6" name="Google Shape;3236;p27"/>
            <p:cNvSpPr/>
            <p:nvPr/>
          </p:nvSpPr>
          <p:spPr>
            <a:xfrm flipH="1">
              <a:off x="4574267" y="125392"/>
              <a:ext cx="116105" cy="2549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7" name="Google Shape;3237;p27"/>
            <p:cNvSpPr/>
            <p:nvPr/>
          </p:nvSpPr>
          <p:spPr>
            <a:xfrm flipH="1">
              <a:off x="4574262" y="103293"/>
              <a:ext cx="286830" cy="277010"/>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8" name="Google Shape;3238;p27"/>
            <p:cNvSpPr/>
            <p:nvPr/>
          </p:nvSpPr>
          <p:spPr>
            <a:xfrm flipH="1" rot="5400000">
              <a:off x="5790854"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9" name="Google Shape;3239;p27"/>
            <p:cNvSpPr/>
            <p:nvPr/>
          </p:nvSpPr>
          <p:spPr>
            <a:xfrm flipH="1" rot="5400000">
              <a:off x="6389688"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0" name="Google Shape;3240;p27"/>
            <p:cNvSpPr/>
            <p:nvPr/>
          </p:nvSpPr>
          <p:spPr>
            <a:xfrm flipH="1" rot="5400000">
              <a:off x="6195117"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1" name="Google Shape;3241;p27"/>
            <p:cNvSpPr/>
            <p:nvPr/>
          </p:nvSpPr>
          <p:spPr>
            <a:xfrm flipH="1" rot="5400000">
              <a:off x="6000288"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2" name="Google Shape;3242;p27"/>
            <p:cNvSpPr/>
            <p:nvPr/>
          </p:nvSpPr>
          <p:spPr>
            <a:xfrm flipH="1" rot="5400000">
              <a:off x="5401112"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3" name="Google Shape;3243;p27"/>
            <p:cNvSpPr/>
            <p:nvPr/>
          </p:nvSpPr>
          <p:spPr>
            <a:xfrm flipH="1" rot="5400000">
              <a:off x="5206606"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4" name="Google Shape;3244;p27"/>
            <p:cNvSpPr/>
            <p:nvPr/>
          </p:nvSpPr>
          <p:spPr>
            <a:xfrm flipH="1" rot="5400000">
              <a:off x="5011713"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5" name="Google Shape;3245;p27"/>
            <p:cNvSpPr/>
            <p:nvPr/>
          </p:nvSpPr>
          <p:spPr>
            <a:xfrm flipH="1" rot="5400000">
              <a:off x="6390014"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6" name="Google Shape;3246;p27"/>
            <p:cNvSpPr/>
            <p:nvPr/>
          </p:nvSpPr>
          <p:spPr>
            <a:xfrm flipH="1" rot="5400000">
              <a:off x="6195443"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7" name="Google Shape;3247;p27"/>
            <p:cNvSpPr/>
            <p:nvPr/>
          </p:nvSpPr>
          <p:spPr>
            <a:xfrm flipH="1" rot="5400000">
              <a:off x="6000614"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8" name="Google Shape;3248;p27"/>
            <p:cNvSpPr/>
            <p:nvPr/>
          </p:nvSpPr>
          <p:spPr>
            <a:xfrm flipH="1" rot="5400000">
              <a:off x="5401438"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9" name="Google Shape;3249;p27"/>
            <p:cNvSpPr/>
            <p:nvPr/>
          </p:nvSpPr>
          <p:spPr>
            <a:xfrm flipH="1" rot="5400000">
              <a:off x="5206932"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0" name="Google Shape;3250;p27"/>
            <p:cNvSpPr/>
            <p:nvPr/>
          </p:nvSpPr>
          <p:spPr>
            <a:xfrm flipH="1" rot="5400000">
              <a:off x="5012038"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1" name="Google Shape;3251;p27"/>
            <p:cNvSpPr/>
            <p:nvPr/>
          </p:nvSpPr>
          <p:spPr>
            <a:xfrm flipH="1" rot="5400000">
              <a:off x="5642721"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2" name="Google Shape;3252;p27"/>
            <p:cNvSpPr/>
            <p:nvPr/>
          </p:nvSpPr>
          <p:spPr>
            <a:xfrm flipH="1" rot="5400000">
              <a:off x="5752449"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3" name="Google Shape;3253;p27"/>
            <p:cNvSpPr/>
            <p:nvPr/>
          </p:nvSpPr>
          <p:spPr>
            <a:xfrm flipH="1" rot="5400000">
              <a:off x="6508862"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4" name="Google Shape;3254;p27"/>
            <p:cNvSpPr/>
            <p:nvPr/>
          </p:nvSpPr>
          <p:spPr>
            <a:xfrm flipH="1" rot="5400000">
              <a:off x="4853780"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55" name="Google Shape;3255;p27"/>
            <p:cNvGrpSpPr/>
            <p:nvPr/>
          </p:nvGrpSpPr>
          <p:grpSpPr>
            <a:xfrm flipH="1">
              <a:off x="6739766" y="102781"/>
              <a:ext cx="491601" cy="276981"/>
              <a:chOff x="6739766" y="102781"/>
              <a:chExt cx="491601" cy="276981"/>
            </a:xfrm>
          </p:grpSpPr>
          <p:sp>
            <p:nvSpPr>
              <p:cNvPr id="3256" name="Google Shape;3256;p27"/>
              <p:cNvSpPr/>
              <p:nvPr/>
            </p:nvSpPr>
            <p:spPr>
              <a:xfrm>
                <a:off x="6789112" y="159993"/>
                <a:ext cx="442255" cy="219770"/>
              </a:xfrm>
              <a:custGeom>
                <a:rect b="b" l="l" r="r" t="t"/>
                <a:pathLst>
                  <a:path extrusionOk="0" h="5497" w="11185">
                    <a:moveTo>
                      <a:pt x="1828" y="1"/>
                    </a:moveTo>
                    <a:cubicBezTo>
                      <a:pt x="1392" y="1"/>
                      <a:pt x="985" y="182"/>
                      <a:pt x="630" y="647"/>
                    </a:cubicBezTo>
                    <a:cubicBezTo>
                      <a:pt x="1" y="1480"/>
                      <a:pt x="562" y="3009"/>
                      <a:pt x="1027" y="3570"/>
                    </a:cubicBezTo>
                    <a:cubicBezTo>
                      <a:pt x="1551" y="4209"/>
                      <a:pt x="3044" y="5497"/>
                      <a:pt x="6015" y="5497"/>
                    </a:cubicBezTo>
                    <a:cubicBezTo>
                      <a:pt x="6058" y="5497"/>
                      <a:pt x="6102" y="5496"/>
                      <a:pt x="6146" y="5496"/>
                    </a:cubicBezTo>
                    <a:cubicBezTo>
                      <a:pt x="9195" y="5457"/>
                      <a:pt x="11062" y="2902"/>
                      <a:pt x="11178" y="493"/>
                    </a:cubicBezTo>
                    <a:cubicBezTo>
                      <a:pt x="11185" y="384"/>
                      <a:pt x="11096" y="312"/>
                      <a:pt x="11005" y="312"/>
                    </a:cubicBezTo>
                    <a:cubicBezTo>
                      <a:pt x="10950" y="312"/>
                      <a:pt x="10895" y="338"/>
                      <a:pt x="10859" y="396"/>
                    </a:cubicBezTo>
                    <a:cubicBezTo>
                      <a:pt x="10139" y="1527"/>
                      <a:pt x="8692" y="2359"/>
                      <a:pt x="7216" y="2359"/>
                    </a:cubicBezTo>
                    <a:cubicBezTo>
                      <a:pt x="6571" y="2359"/>
                      <a:pt x="5921" y="2200"/>
                      <a:pt x="5324" y="1838"/>
                    </a:cubicBezTo>
                    <a:cubicBezTo>
                      <a:pt x="4208" y="1152"/>
                      <a:pt x="2925" y="1"/>
                      <a:pt x="18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7" name="Google Shape;3257;p27"/>
              <p:cNvSpPr/>
              <p:nvPr/>
            </p:nvSpPr>
            <p:spPr>
              <a:xfrm>
                <a:off x="6739766" y="102781"/>
                <a:ext cx="238624" cy="230525"/>
              </a:xfrm>
              <a:custGeom>
                <a:rect b="b" l="l" r="r" t="t"/>
                <a:pathLst>
                  <a:path extrusionOk="0" h="5766" w="6035">
                    <a:moveTo>
                      <a:pt x="421" y="0"/>
                    </a:moveTo>
                    <a:cubicBezTo>
                      <a:pt x="332" y="0"/>
                      <a:pt x="243" y="49"/>
                      <a:pt x="204" y="143"/>
                    </a:cubicBezTo>
                    <a:lnTo>
                      <a:pt x="59" y="482"/>
                    </a:lnTo>
                    <a:cubicBezTo>
                      <a:pt x="0" y="617"/>
                      <a:pt x="10" y="772"/>
                      <a:pt x="88" y="888"/>
                    </a:cubicBezTo>
                    <a:cubicBezTo>
                      <a:pt x="397" y="1372"/>
                      <a:pt x="784" y="1759"/>
                      <a:pt x="1229" y="2078"/>
                    </a:cubicBezTo>
                    <a:cubicBezTo>
                      <a:pt x="1375" y="2175"/>
                      <a:pt x="1433" y="2349"/>
                      <a:pt x="1394" y="2514"/>
                    </a:cubicBezTo>
                    <a:cubicBezTo>
                      <a:pt x="1278" y="2949"/>
                      <a:pt x="1297" y="3433"/>
                      <a:pt x="1452" y="3927"/>
                    </a:cubicBezTo>
                    <a:cubicBezTo>
                      <a:pt x="1704" y="4711"/>
                      <a:pt x="2275" y="5407"/>
                      <a:pt x="2197" y="5766"/>
                    </a:cubicBezTo>
                    <a:cubicBezTo>
                      <a:pt x="2710" y="5688"/>
                      <a:pt x="3533" y="4962"/>
                      <a:pt x="3223" y="4207"/>
                    </a:cubicBezTo>
                    <a:lnTo>
                      <a:pt x="3223" y="4207"/>
                    </a:lnTo>
                    <a:cubicBezTo>
                      <a:pt x="3557" y="4397"/>
                      <a:pt x="3929" y="4448"/>
                      <a:pt x="4231" y="4448"/>
                    </a:cubicBezTo>
                    <a:cubicBezTo>
                      <a:pt x="4576" y="4448"/>
                      <a:pt x="4830" y="4382"/>
                      <a:pt x="4830" y="4382"/>
                    </a:cubicBezTo>
                    <a:cubicBezTo>
                      <a:pt x="4830" y="4382"/>
                      <a:pt x="4888" y="3646"/>
                      <a:pt x="4423" y="2940"/>
                    </a:cubicBezTo>
                    <a:lnTo>
                      <a:pt x="4423" y="2940"/>
                    </a:lnTo>
                    <a:cubicBezTo>
                      <a:pt x="4555" y="2964"/>
                      <a:pt x="4680" y="2976"/>
                      <a:pt x="4795" y="2976"/>
                    </a:cubicBezTo>
                    <a:cubicBezTo>
                      <a:pt x="5643" y="2976"/>
                      <a:pt x="6035" y="2354"/>
                      <a:pt x="5933" y="1604"/>
                    </a:cubicBezTo>
                    <a:lnTo>
                      <a:pt x="5933" y="1604"/>
                    </a:lnTo>
                    <a:cubicBezTo>
                      <a:pt x="5757" y="1740"/>
                      <a:pt x="5588" y="1797"/>
                      <a:pt x="5408" y="1797"/>
                    </a:cubicBezTo>
                    <a:cubicBezTo>
                      <a:pt x="5101" y="1797"/>
                      <a:pt x="4760" y="1634"/>
                      <a:pt x="4297" y="1420"/>
                    </a:cubicBezTo>
                    <a:cubicBezTo>
                      <a:pt x="3948" y="1256"/>
                      <a:pt x="3524" y="1099"/>
                      <a:pt x="3089" y="1099"/>
                    </a:cubicBezTo>
                    <a:cubicBezTo>
                      <a:pt x="2753" y="1099"/>
                      <a:pt x="2411" y="1192"/>
                      <a:pt x="2091" y="1449"/>
                    </a:cubicBezTo>
                    <a:cubicBezTo>
                      <a:pt x="1996" y="1525"/>
                      <a:pt x="1881" y="1561"/>
                      <a:pt x="1767" y="1561"/>
                    </a:cubicBezTo>
                    <a:cubicBezTo>
                      <a:pt x="1604" y="1561"/>
                      <a:pt x="1443" y="1486"/>
                      <a:pt x="1346" y="1343"/>
                    </a:cubicBezTo>
                    <a:cubicBezTo>
                      <a:pt x="1104" y="1004"/>
                      <a:pt x="871" y="588"/>
                      <a:pt x="639" y="133"/>
                    </a:cubicBezTo>
                    <a:cubicBezTo>
                      <a:pt x="592" y="44"/>
                      <a:pt x="506" y="0"/>
                      <a:pt x="4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58" name="Google Shape;3258;p27"/>
            <p:cNvSpPr/>
            <p:nvPr/>
          </p:nvSpPr>
          <p:spPr>
            <a:xfrm flipH="1" rot="5400000">
              <a:off x="8179761"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9" name="Google Shape;3259;p27"/>
            <p:cNvSpPr/>
            <p:nvPr/>
          </p:nvSpPr>
          <p:spPr>
            <a:xfrm flipH="1" rot="5400000">
              <a:off x="8778595"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0" name="Google Shape;3260;p27"/>
            <p:cNvSpPr/>
            <p:nvPr/>
          </p:nvSpPr>
          <p:spPr>
            <a:xfrm flipH="1" rot="5400000">
              <a:off x="8584024"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1" name="Google Shape;3261;p27"/>
            <p:cNvSpPr/>
            <p:nvPr/>
          </p:nvSpPr>
          <p:spPr>
            <a:xfrm flipH="1" rot="5400000">
              <a:off x="8389195"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2" name="Google Shape;3262;p27"/>
            <p:cNvSpPr/>
            <p:nvPr/>
          </p:nvSpPr>
          <p:spPr>
            <a:xfrm flipH="1" rot="5400000">
              <a:off x="7790019"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3" name="Google Shape;3263;p27"/>
            <p:cNvSpPr/>
            <p:nvPr/>
          </p:nvSpPr>
          <p:spPr>
            <a:xfrm flipH="1" rot="5400000">
              <a:off x="7595513"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4" name="Google Shape;3264;p27"/>
            <p:cNvSpPr/>
            <p:nvPr/>
          </p:nvSpPr>
          <p:spPr>
            <a:xfrm flipH="1" rot="5400000">
              <a:off x="7400619"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5" name="Google Shape;3265;p27"/>
            <p:cNvSpPr/>
            <p:nvPr/>
          </p:nvSpPr>
          <p:spPr>
            <a:xfrm flipH="1" rot="5400000">
              <a:off x="8778920"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6" name="Google Shape;3266;p27"/>
            <p:cNvSpPr/>
            <p:nvPr/>
          </p:nvSpPr>
          <p:spPr>
            <a:xfrm flipH="1" rot="5400000">
              <a:off x="8584349"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7" name="Google Shape;3267;p27"/>
            <p:cNvSpPr/>
            <p:nvPr/>
          </p:nvSpPr>
          <p:spPr>
            <a:xfrm flipH="1" rot="5400000">
              <a:off x="8389521"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8" name="Google Shape;3268;p27"/>
            <p:cNvSpPr/>
            <p:nvPr/>
          </p:nvSpPr>
          <p:spPr>
            <a:xfrm flipH="1" rot="5400000">
              <a:off x="7790345"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9" name="Google Shape;3269;p27"/>
            <p:cNvSpPr/>
            <p:nvPr/>
          </p:nvSpPr>
          <p:spPr>
            <a:xfrm flipH="1" rot="5400000">
              <a:off x="7595838"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0" name="Google Shape;3270;p27"/>
            <p:cNvSpPr/>
            <p:nvPr/>
          </p:nvSpPr>
          <p:spPr>
            <a:xfrm flipH="1" rot="5400000">
              <a:off x="7400945"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1" name="Google Shape;3271;p27"/>
            <p:cNvSpPr/>
            <p:nvPr/>
          </p:nvSpPr>
          <p:spPr>
            <a:xfrm flipH="1" rot="5400000">
              <a:off x="8031628"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2" name="Google Shape;3272;p27"/>
            <p:cNvSpPr/>
            <p:nvPr/>
          </p:nvSpPr>
          <p:spPr>
            <a:xfrm flipH="1" rot="5400000">
              <a:off x="8141356"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3" name="Google Shape;3273;p27"/>
            <p:cNvSpPr/>
            <p:nvPr/>
          </p:nvSpPr>
          <p:spPr>
            <a:xfrm flipH="1" rot="5400000">
              <a:off x="8897769"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4" name="Google Shape;3274;p27"/>
            <p:cNvSpPr/>
            <p:nvPr/>
          </p:nvSpPr>
          <p:spPr>
            <a:xfrm flipH="1" rot="5400000">
              <a:off x="7242687"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75" name="Google Shape;3275;p27"/>
          <p:cNvGrpSpPr/>
          <p:nvPr/>
        </p:nvGrpSpPr>
        <p:grpSpPr>
          <a:xfrm flipH="1" rot="10800000">
            <a:off x="72695" y="4674126"/>
            <a:ext cx="9007441" cy="431227"/>
            <a:chOff x="72695" y="25926"/>
            <a:chExt cx="9007441" cy="431227"/>
          </a:xfrm>
        </p:grpSpPr>
        <p:sp>
          <p:nvSpPr>
            <p:cNvPr id="3276" name="Google Shape;3276;p27"/>
            <p:cNvSpPr/>
            <p:nvPr/>
          </p:nvSpPr>
          <p:spPr>
            <a:xfrm flipH="1" rot="5400000">
              <a:off x="973004"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7" name="Google Shape;3277;p27"/>
            <p:cNvSpPr/>
            <p:nvPr/>
          </p:nvSpPr>
          <p:spPr>
            <a:xfrm flipH="1" rot="5400000">
              <a:off x="1571838"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8" name="Google Shape;3278;p27"/>
            <p:cNvSpPr/>
            <p:nvPr/>
          </p:nvSpPr>
          <p:spPr>
            <a:xfrm flipH="1" rot="5400000">
              <a:off x="1377267"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9" name="Google Shape;3279;p27"/>
            <p:cNvSpPr/>
            <p:nvPr/>
          </p:nvSpPr>
          <p:spPr>
            <a:xfrm flipH="1" rot="5400000">
              <a:off x="1182438"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0" name="Google Shape;3280;p27"/>
            <p:cNvSpPr/>
            <p:nvPr/>
          </p:nvSpPr>
          <p:spPr>
            <a:xfrm flipH="1" rot="5400000">
              <a:off x="583262"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1" name="Google Shape;3281;p27"/>
            <p:cNvSpPr/>
            <p:nvPr/>
          </p:nvSpPr>
          <p:spPr>
            <a:xfrm flipH="1" rot="5400000">
              <a:off x="388756"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2" name="Google Shape;3282;p27"/>
            <p:cNvSpPr/>
            <p:nvPr/>
          </p:nvSpPr>
          <p:spPr>
            <a:xfrm flipH="1" rot="5400000">
              <a:off x="193863"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3" name="Google Shape;3283;p27"/>
            <p:cNvSpPr/>
            <p:nvPr/>
          </p:nvSpPr>
          <p:spPr>
            <a:xfrm flipH="1" rot="5400000">
              <a:off x="1572164"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4" name="Google Shape;3284;p27"/>
            <p:cNvSpPr/>
            <p:nvPr/>
          </p:nvSpPr>
          <p:spPr>
            <a:xfrm flipH="1" rot="5400000">
              <a:off x="1377593"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5" name="Google Shape;3285;p27"/>
            <p:cNvSpPr/>
            <p:nvPr/>
          </p:nvSpPr>
          <p:spPr>
            <a:xfrm flipH="1" rot="5400000">
              <a:off x="1182764"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6" name="Google Shape;3286;p27"/>
            <p:cNvSpPr/>
            <p:nvPr/>
          </p:nvSpPr>
          <p:spPr>
            <a:xfrm flipH="1" rot="5400000">
              <a:off x="583588"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7" name="Google Shape;3287;p27"/>
            <p:cNvSpPr/>
            <p:nvPr/>
          </p:nvSpPr>
          <p:spPr>
            <a:xfrm flipH="1" rot="5400000">
              <a:off x="389082"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8" name="Google Shape;3288;p27"/>
            <p:cNvSpPr/>
            <p:nvPr/>
          </p:nvSpPr>
          <p:spPr>
            <a:xfrm flipH="1" rot="5400000">
              <a:off x="194188"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9" name="Google Shape;3289;p27"/>
            <p:cNvSpPr/>
            <p:nvPr/>
          </p:nvSpPr>
          <p:spPr>
            <a:xfrm flipH="1" rot="5400000">
              <a:off x="824871"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0" name="Google Shape;3290;p27"/>
            <p:cNvSpPr/>
            <p:nvPr/>
          </p:nvSpPr>
          <p:spPr>
            <a:xfrm flipH="1" rot="5400000">
              <a:off x="934599"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1" name="Google Shape;3291;p27"/>
            <p:cNvSpPr/>
            <p:nvPr/>
          </p:nvSpPr>
          <p:spPr>
            <a:xfrm flipH="1" rot="5400000">
              <a:off x="1691012"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2" name="Google Shape;3292;p27"/>
            <p:cNvSpPr/>
            <p:nvPr/>
          </p:nvSpPr>
          <p:spPr>
            <a:xfrm flipH="1" rot="5400000">
              <a:off x="35930"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3" name="Google Shape;3293;p27"/>
            <p:cNvSpPr/>
            <p:nvPr/>
          </p:nvSpPr>
          <p:spPr>
            <a:xfrm>
              <a:off x="1971262" y="159993"/>
              <a:ext cx="442255" cy="219770"/>
            </a:xfrm>
            <a:custGeom>
              <a:rect b="b" l="l" r="r" t="t"/>
              <a:pathLst>
                <a:path extrusionOk="0" h="5497" w="11185">
                  <a:moveTo>
                    <a:pt x="1828" y="1"/>
                  </a:moveTo>
                  <a:cubicBezTo>
                    <a:pt x="1392" y="1"/>
                    <a:pt x="985" y="182"/>
                    <a:pt x="630" y="647"/>
                  </a:cubicBezTo>
                  <a:cubicBezTo>
                    <a:pt x="1" y="1480"/>
                    <a:pt x="562" y="3009"/>
                    <a:pt x="1027" y="3570"/>
                  </a:cubicBezTo>
                  <a:cubicBezTo>
                    <a:pt x="1551" y="4209"/>
                    <a:pt x="3044" y="5497"/>
                    <a:pt x="6015" y="5497"/>
                  </a:cubicBezTo>
                  <a:cubicBezTo>
                    <a:pt x="6058" y="5497"/>
                    <a:pt x="6102" y="5496"/>
                    <a:pt x="6146" y="5496"/>
                  </a:cubicBezTo>
                  <a:cubicBezTo>
                    <a:pt x="9195" y="5457"/>
                    <a:pt x="11062" y="2902"/>
                    <a:pt x="11178" y="493"/>
                  </a:cubicBezTo>
                  <a:cubicBezTo>
                    <a:pt x="11185" y="384"/>
                    <a:pt x="11096" y="312"/>
                    <a:pt x="11005" y="312"/>
                  </a:cubicBezTo>
                  <a:cubicBezTo>
                    <a:pt x="10950" y="312"/>
                    <a:pt x="10895" y="338"/>
                    <a:pt x="10859" y="396"/>
                  </a:cubicBezTo>
                  <a:cubicBezTo>
                    <a:pt x="10139" y="1527"/>
                    <a:pt x="8692" y="2359"/>
                    <a:pt x="7216" y="2359"/>
                  </a:cubicBezTo>
                  <a:cubicBezTo>
                    <a:pt x="6571" y="2359"/>
                    <a:pt x="5921" y="2200"/>
                    <a:pt x="5324" y="1838"/>
                  </a:cubicBezTo>
                  <a:cubicBezTo>
                    <a:pt x="4208" y="1152"/>
                    <a:pt x="2925" y="1"/>
                    <a:pt x="18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4" name="Google Shape;3294;p27"/>
            <p:cNvSpPr/>
            <p:nvPr/>
          </p:nvSpPr>
          <p:spPr>
            <a:xfrm>
              <a:off x="1921916" y="102781"/>
              <a:ext cx="238624" cy="230525"/>
            </a:xfrm>
            <a:custGeom>
              <a:rect b="b" l="l" r="r" t="t"/>
              <a:pathLst>
                <a:path extrusionOk="0" h="5766" w="6035">
                  <a:moveTo>
                    <a:pt x="421" y="0"/>
                  </a:moveTo>
                  <a:cubicBezTo>
                    <a:pt x="332" y="0"/>
                    <a:pt x="243" y="49"/>
                    <a:pt x="204" y="143"/>
                  </a:cubicBezTo>
                  <a:lnTo>
                    <a:pt x="59" y="482"/>
                  </a:lnTo>
                  <a:cubicBezTo>
                    <a:pt x="0" y="617"/>
                    <a:pt x="10" y="772"/>
                    <a:pt x="88" y="888"/>
                  </a:cubicBezTo>
                  <a:cubicBezTo>
                    <a:pt x="397" y="1372"/>
                    <a:pt x="784" y="1759"/>
                    <a:pt x="1229" y="2078"/>
                  </a:cubicBezTo>
                  <a:cubicBezTo>
                    <a:pt x="1375" y="2175"/>
                    <a:pt x="1433" y="2349"/>
                    <a:pt x="1394" y="2514"/>
                  </a:cubicBezTo>
                  <a:cubicBezTo>
                    <a:pt x="1278" y="2949"/>
                    <a:pt x="1297" y="3433"/>
                    <a:pt x="1452" y="3927"/>
                  </a:cubicBezTo>
                  <a:cubicBezTo>
                    <a:pt x="1704" y="4711"/>
                    <a:pt x="2275" y="5407"/>
                    <a:pt x="2197" y="5766"/>
                  </a:cubicBezTo>
                  <a:cubicBezTo>
                    <a:pt x="2710" y="5688"/>
                    <a:pt x="3533" y="4962"/>
                    <a:pt x="3223" y="4207"/>
                  </a:cubicBezTo>
                  <a:lnTo>
                    <a:pt x="3223" y="4207"/>
                  </a:lnTo>
                  <a:cubicBezTo>
                    <a:pt x="3557" y="4397"/>
                    <a:pt x="3929" y="4448"/>
                    <a:pt x="4231" y="4448"/>
                  </a:cubicBezTo>
                  <a:cubicBezTo>
                    <a:pt x="4576" y="4448"/>
                    <a:pt x="4830" y="4382"/>
                    <a:pt x="4830" y="4382"/>
                  </a:cubicBezTo>
                  <a:cubicBezTo>
                    <a:pt x="4830" y="4382"/>
                    <a:pt x="4888" y="3646"/>
                    <a:pt x="4423" y="2940"/>
                  </a:cubicBezTo>
                  <a:lnTo>
                    <a:pt x="4423" y="2940"/>
                  </a:lnTo>
                  <a:cubicBezTo>
                    <a:pt x="4555" y="2964"/>
                    <a:pt x="4680" y="2976"/>
                    <a:pt x="4795" y="2976"/>
                  </a:cubicBezTo>
                  <a:cubicBezTo>
                    <a:pt x="5643" y="2976"/>
                    <a:pt x="6035" y="2354"/>
                    <a:pt x="5933" y="1604"/>
                  </a:cubicBezTo>
                  <a:lnTo>
                    <a:pt x="5933" y="1604"/>
                  </a:lnTo>
                  <a:cubicBezTo>
                    <a:pt x="5757" y="1740"/>
                    <a:pt x="5588" y="1797"/>
                    <a:pt x="5408" y="1797"/>
                  </a:cubicBezTo>
                  <a:cubicBezTo>
                    <a:pt x="5101" y="1797"/>
                    <a:pt x="4760" y="1634"/>
                    <a:pt x="4297" y="1420"/>
                  </a:cubicBezTo>
                  <a:cubicBezTo>
                    <a:pt x="3948" y="1256"/>
                    <a:pt x="3524" y="1099"/>
                    <a:pt x="3089" y="1099"/>
                  </a:cubicBezTo>
                  <a:cubicBezTo>
                    <a:pt x="2753" y="1099"/>
                    <a:pt x="2411" y="1192"/>
                    <a:pt x="2091" y="1449"/>
                  </a:cubicBezTo>
                  <a:cubicBezTo>
                    <a:pt x="1996" y="1525"/>
                    <a:pt x="1881" y="1561"/>
                    <a:pt x="1767" y="1561"/>
                  </a:cubicBezTo>
                  <a:cubicBezTo>
                    <a:pt x="1604" y="1561"/>
                    <a:pt x="1443" y="1486"/>
                    <a:pt x="1346" y="1343"/>
                  </a:cubicBezTo>
                  <a:cubicBezTo>
                    <a:pt x="1104" y="1004"/>
                    <a:pt x="871" y="588"/>
                    <a:pt x="639" y="133"/>
                  </a:cubicBezTo>
                  <a:cubicBezTo>
                    <a:pt x="592" y="44"/>
                    <a:pt x="506" y="0"/>
                    <a:pt x="4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5" name="Google Shape;3295;p27"/>
            <p:cNvSpPr/>
            <p:nvPr/>
          </p:nvSpPr>
          <p:spPr>
            <a:xfrm flipH="1" rot="5400000">
              <a:off x="3361911"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6" name="Google Shape;3296;p27"/>
            <p:cNvSpPr/>
            <p:nvPr/>
          </p:nvSpPr>
          <p:spPr>
            <a:xfrm flipH="1" rot="5400000">
              <a:off x="3960745"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7" name="Google Shape;3297;p27"/>
            <p:cNvSpPr/>
            <p:nvPr/>
          </p:nvSpPr>
          <p:spPr>
            <a:xfrm flipH="1" rot="5400000">
              <a:off x="3766174"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8" name="Google Shape;3298;p27"/>
            <p:cNvSpPr/>
            <p:nvPr/>
          </p:nvSpPr>
          <p:spPr>
            <a:xfrm flipH="1" rot="5400000">
              <a:off x="3571345"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9" name="Google Shape;3299;p27"/>
            <p:cNvSpPr/>
            <p:nvPr/>
          </p:nvSpPr>
          <p:spPr>
            <a:xfrm flipH="1" rot="5400000">
              <a:off x="2972169"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0" name="Google Shape;3300;p27"/>
            <p:cNvSpPr/>
            <p:nvPr/>
          </p:nvSpPr>
          <p:spPr>
            <a:xfrm flipH="1" rot="5400000">
              <a:off x="2777663"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1" name="Google Shape;3301;p27"/>
            <p:cNvSpPr/>
            <p:nvPr/>
          </p:nvSpPr>
          <p:spPr>
            <a:xfrm flipH="1" rot="5400000">
              <a:off x="2582769"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2" name="Google Shape;3302;p27"/>
            <p:cNvSpPr/>
            <p:nvPr/>
          </p:nvSpPr>
          <p:spPr>
            <a:xfrm flipH="1" rot="5400000">
              <a:off x="3961070"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3" name="Google Shape;3303;p27"/>
            <p:cNvSpPr/>
            <p:nvPr/>
          </p:nvSpPr>
          <p:spPr>
            <a:xfrm flipH="1" rot="5400000">
              <a:off x="3766499"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4" name="Google Shape;3304;p27"/>
            <p:cNvSpPr/>
            <p:nvPr/>
          </p:nvSpPr>
          <p:spPr>
            <a:xfrm flipH="1" rot="5400000">
              <a:off x="3571671"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5" name="Google Shape;3305;p27"/>
            <p:cNvSpPr/>
            <p:nvPr/>
          </p:nvSpPr>
          <p:spPr>
            <a:xfrm flipH="1" rot="5400000">
              <a:off x="2972495"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6" name="Google Shape;3306;p27"/>
            <p:cNvSpPr/>
            <p:nvPr/>
          </p:nvSpPr>
          <p:spPr>
            <a:xfrm flipH="1" rot="5400000">
              <a:off x="2777988"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7" name="Google Shape;3307;p27"/>
            <p:cNvSpPr/>
            <p:nvPr/>
          </p:nvSpPr>
          <p:spPr>
            <a:xfrm flipH="1" rot="5400000">
              <a:off x="2583095"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8" name="Google Shape;3308;p27"/>
            <p:cNvSpPr/>
            <p:nvPr/>
          </p:nvSpPr>
          <p:spPr>
            <a:xfrm flipH="1" rot="5400000">
              <a:off x="3213778"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9" name="Google Shape;3309;p27"/>
            <p:cNvSpPr/>
            <p:nvPr/>
          </p:nvSpPr>
          <p:spPr>
            <a:xfrm flipH="1" rot="5400000">
              <a:off x="3323506"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0" name="Google Shape;3310;p27"/>
            <p:cNvSpPr/>
            <p:nvPr/>
          </p:nvSpPr>
          <p:spPr>
            <a:xfrm flipH="1" rot="5400000">
              <a:off x="4079919"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1" name="Google Shape;3311;p27"/>
            <p:cNvSpPr/>
            <p:nvPr/>
          </p:nvSpPr>
          <p:spPr>
            <a:xfrm flipH="1" rot="5400000">
              <a:off x="2424837"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2" name="Google Shape;3312;p27"/>
            <p:cNvSpPr/>
            <p:nvPr/>
          </p:nvSpPr>
          <p:spPr>
            <a:xfrm>
              <a:off x="4322403" y="274284"/>
              <a:ext cx="256152" cy="106015"/>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3" name="Google Shape;3313;p27"/>
            <p:cNvSpPr/>
            <p:nvPr/>
          </p:nvSpPr>
          <p:spPr>
            <a:xfrm>
              <a:off x="4462447" y="125392"/>
              <a:ext cx="116105" cy="2549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4" name="Google Shape;3314;p27"/>
            <p:cNvSpPr/>
            <p:nvPr/>
          </p:nvSpPr>
          <p:spPr>
            <a:xfrm>
              <a:off x="4291727" y="103293"/>
              <a:ext cx="286830" cy="277010"/>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5" name="Google Shape;3315;p27"/>
            <p:cNvSpPr/>
            <p:nvPr/>
          </p:nvSpPr>
          <p:spPr>
            <a:xfrm flipH="1">
              <a:off x="4574263" y="274284"/>
              <a:ext cx="256152" cy="106015"/>
            </a:xfrm>
            <a:custGeom>
              <a:rect b="b" l="l" r="r" t="t"/>
              <a:pathLst>
                <a:path extrusionOk="0" h="2413" w="5895">
                  <a:moveTo>
                    <a:pt x="1299" y="1"/>
                  </a:moveTo>
                  <a:cubicBezTo>
                    <a:pt x="731" y="1"/>
                    <a:pt x="200" y="410"/>
                    <a:pt x="107" y="1028"/>
                  </a:cubicBezTo>
                  <a:cubicBezTo>
                    <a:pt x="1" y="1764"/>
                    <a:pt x="562" y="2412"/>
                    <a:pt x="1297" y="2412"/>
                  </a:cubicBezTo>
                  <a:lnTo>
                    <a:pt x="5894" y="2412"/>
                  </a:lnTo>
                  <a:lnTo>
                    <a:pt x="1888" y="157"/>
                  </a:lnTo>
                  <a:cubicBezTo>
                    <a:pt x="1698" y="50"/>
                    <a:pt x="1496" y="1"/>
                    <a:pt x="1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6" name="Google Shape;3316;p27"/>
            <p:cNvSpPr/>
            <p:nvPr/>
          </p:nvSpPr>
          <p:spPr>
            <a:xfrm flipH="1">
              <a:off x="4574267" y="125392"/>
              <a:ext cx="116105" cy="254911"/>
            </a:xfrm>
            <a:custGeom>
              <a:rect b="b" l="l" r="r" t="t"/>
              <a:pathLst>
                <a:path extrusionOk="0" h="5802" w="2672">
                  <a:moveTo>
                    <a:pt x="1474" y="1"/>
                  </a:moveTo>
                  <a:cubicBezTo>
                    <a:pt x="1416" y="1"/>
                    <a:pt x="1357" y="5"/>
                    <a:pt x="1297" y="14"/>
                  </a:cubicBezTo>
                  <a:cubicBezTo>
                    <a:pt x="455" y="130"/>
                    <a:pt x="0" y="1059"/>
                    <a:pt x="416" y="1795"/>
                  </a:cubicBezTo>
                  <a:lnTo>
                    <a:pt x="2671" y="5801"/>
                  </a:lnTo>
                  <a:lnTo>
                    <a:pt x="2671" y="1204"/>
                  </a:lnTo>
                  <a:cubicBezTo>
                    <a:pt x="2671" y="529"/>
                    <a:pt x="2125" y="1"/>
                    <a:pt x="14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7" name="Google Shape;3317;p27"/>
            <p:cNvSpPr/>
            <p:nvPr/>
          </p:nvSpPr>
          <p:spPr>
            <a:xfrm flipH="1">
              <a:off x="4574262" y="103293"/>
              <a:ext cx="286830" cy="277010"/>
            </a:xfrm>
            <a:custGeom>
              <a:rect b="b" l="l" r="r" t="t"/>
              <a:pathLst>
                <a:path extrusionOk="0" h="6305" w="6601">
                  <a:moveTo>
                    <a:pt x="2035" y="1"/>
                  </a:moveTo>
                  <a:cubicBezTo>
                    <a:pt x="1597" y="1"/>
                    <a:pt x="1156" y="164"/>
                    <a:pt x="813" y="507"/>
                  </a:cubicBezTo>
                  <a:cubicBezTo>
                    <a:pt x="0" y="1320"/>
                    <a:pt x="184" y="2685"/>
                    <a:pt x="1190" y="3246"/>
                  </a:cubicBezTo>
                  <a:lnTo>
                    <a:pt x="6600" y="6304"/>
                  </a:lnTo>
                  <a:lnTo>
                    <a:pt x="3552" y="885"/>
                  </a:lnTo>
                  <a:cubicBezTo>
                    <a:pt x="3227" y="308"/>
                    <a:pt x="2634" y="1"/>
                    <a:pt x="20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8" name="Google Shape;3318;p27"/>
            <p:cNvSpPr/>
            <p:nvPr/>
          </p:nvSpPr>
          <p:spPr>
            <a:xfrm flipH="1" rot="5400000">
              <a:off x="5790854"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9" name="Google Shape;3319;p27"/>
            <p:cNvSpPr/>
            <p:nvPr/>
          </p:nvSpPr>
          <p:spPr>
            <a:xfrm flipH="1" rot="5400000">
              <a:off x="6389688"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0" name="Google Shape;3320;p27"/>
            <p:cNvSpPr/>
            <p:nvPr/>
          </p:nvSpPr>
          <p:spPr>
            <a:xfrm flipH="1" rot="5400000">
              <a:off x="6195117"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1" name="Google Shape;3321;p27"/>
            <p:cNvSpPr/>
            <p:nvPr/>
          </p:nvSpPr>
          <p:spPr>
            <a:xfrm flipH="1" rot="5400000">
              <a:off x="6000288"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2" name="Google Shape;3322;p27"/>
            <p:cNvSpPr/>
            <p:nvPr/>
          </p:nvSpPr>
          <p:spPr>
            <a:xfrm flipH="1" rot="5400000">
              <a:off x="5401112"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3" name="Google Shape;3323;p27"/>
            <p:cNvSpPr/>
            <p:nvPr/>
          </p:nvSpPr>
          <p:spPr>
            <a:xfrm flipH="1" rot="5400000">
              <a:off x="5206606"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4" name="Google Shape;3324;p27"/>
            <p:cNvSpPr/>
            <p:nvPr/>
          </p:nvSpPr>
          <p:spPr>
            <a:xfrm flipH="1" rot="5400000">
              <a:off x="5011713"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5" name="Google Shape;3325;p27"/>
            <p:cNvSpPr/>
            <p:nvPr/>
          </p:nvSpPr>
          <p:spPr>
            <a:xfrm flipH="1" rot="5400000">
              <a:off x="6390014"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6" name="Google Shape;3326;p27"/>
            <p:cNvSpPr/>
            <p:nvPr/>
          </p:nvSpPr>
          <p:spPr>
            <a:xfrm flipH="1" rot="5400000">
              <a:off x="6195443"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7" name="Google Shape;3327;p27"/>
            <p:cNvSpPr/>
            <p:nvPr/>
          </p:nvSpPr>
          <p:spPr>
            <a:xfrm flipH="1" rot="5400000">
              <a:off x="6000614"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8" name="Google Shape;3328;p27"/>
            <p:cNvSpPr/>
            <p:nvPr/>
          </p:nvSpPr>
          <p:spPr>
            <a:xfrm flipH="1" rot="5400000">
              <a:off x="5401438"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9" name="Google Shape;3329;p27"/>
            <p:cNvSpPr/>
            <p:nvPr/>
          </p:nvSpPr>
          <p:spPr>
            <a:xfrm flipH="1" rot="5400000">
              <a:off x="5206932"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0" name="Google Shape;3330;p27"/>
            <p:cNvSpPr/>
            <p:nvPr/>
          </p:nvSpPr>
          <p:spPr>
            <a:xfrm flipH="1" rot="5400000">
              <a:off x="5012038"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1" name="Google Shape;3331;p27"/>
            <p:cNvSpPr/>
            <p:nvPr/>
          </p:nvSpPr>
          <p:spPr>
            <a:xfrm flipH="1" rot="5400000">
              <a:off x="5642721"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2" name="Google Shape;3332;p27"/>
            <p:cNvSpPr/>
            <p:nvPr/>
          </p:nvSpPr>
          <p:spPr>
            <a:xfrm flipH="1" rot="5400000">
              <a:off x="5752449"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3" name="Google Shape;3333;p27"/>
            <p:cNvSpPr/>
            <p:nvPr/>
          </p:nvSpPr>
          <p:spPr>
            <a:xfrm flipH="1" rot="5400000">
              <a:off x="6508862"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4" name="Google Shape;3334;p27"/>
            <p:cNvSpPr/>
            <p:nvPr/>
          </p:nvSpPr>
          <p:spPr>
            <a:xfrm flipH="1" rot="5400000">
              <a:off x="4853780"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35" name="Google Shape;3335;p27"/>
            <p:cNvGrpSpPr/>
            <p:nvPr/>
          </p:nvGrpSpPr>
          <p:grpSpPr>
            <a:xfrm flipH="1">
              <a:off x="6739766" y="102781"/>
              <a:ext cx="491601" cy="276981"/>
              <a:chOff x="6739766" y="102781"/>
              <a:chExt cx="491601" cy="276981"/>
            </a:xfrm>
          </p:grpSpPr>
          <p:sp>
            <p:nvSpPr>
              <p:cNvPr id="3336" name="Google Shape;3336;p27"/>
              <p:cNvSpPr/>
              <p:nvPr/>
            </p:nvSpPr>
            <p:spPr>
              <a:xfrm>
                <a:off x="6789112" y="159993"/>
                <a:ext cx="442255" cy="219770"/>
              </a:xfrm>
              <a:custGeom>
                <a:rect b="b" l="l" r="r" t="t"/>
                <a:pathLst>
                  <a:path extrusionOk="0" h="5497" w="11185">
                    <a:moveTo>
                      <a:pt x="1828" y="1"/>
                    </a:moveTo>
                    <a:cubicBezTo>
                      <a:pt x="1392" y="1"/>
                      <a:pt x="985" y="182"/>
                      <a:pt x="630" y="647"/>
                    </a:cubicBezTo>
                    <a:cubicBezTo>
                      <a:pt x="1" y="1480"/>
                      <a:pt x="562" y="3009"/>
                      <a:pt x="1027" y="3570"/>
                    </a:cubicBezTo>
                    <a:cubicBezTo>
                      <a:pt x="1551" y="4209"/>
                      <a:pt x="3044" y="5497"/>
                      <a:pt x="6015" y="5497"/>
                    </a:cubicBezTo>
                    <a:cubicBezTo>
                      <a:pt x="6058" y="5497"/>
                      <a:pt x="6102" y="5496"/>
                      <a:pt x="6146" y="5496"/>
                    </a:cubicBezTo>
                    <a:cubicBezTo>
                      <a:pt x="9195" y="5457"/>
                      <a:pt x="11062" y="2902"/>
                      <a:pt x="11178" y="493"/>
                    </a:cubicBezTo>
                    <a:cubicBezTo>
                      <a:pt x="11185" y="384"/>
                      <a:pt x="11096" y="312"/>
                      <a:pt x="11005" y="312"/>
                    </a:cubicBezTo>
                    <a:cubicBezTo>
                      <a:pt x="10950" y="312"/>
                      <a:pt x="10895" y="338"/>
                      <a:pt x="10859" y="396"/>
                    </a:cubicBezTo>
                    <a:cubicBezTo>
                      <a:pt x="10139" y="1527"/>
                      <a:pt x="8692" y="2359"/>
                      <a:pt x="7216" y="2359"/>
                    </a:cubicBezTo>
                    <a:cubicBezTo>
                      <a:pt x="6571" y="2359"/>
                      <a:pt x="5921" y="2200"/>
                      <a:pt x="5324" y="1838"/>
                    </a:cubicBezTo>
                    <a:cubicBezTo>
                      <a:pt x="4208" y="1152"/>
                      <a:pt x="2925" y="1"/>
                      <a:pt x="18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7" name="Google Shape;3337;p27"/>
              <p:cNvSpPr/>
              <p:nvPr/>
            </p:nvSpPr>
            <p:spPr>
              <a:xfrm>
                <a:off x="6739766" y="102781"/>
                <a:ext cx="238624" cy="230525"/>
              </a:xfrm>
              <a:custGeom>
                <a:rect b="b" l="l" r="r" t="t"/>
                <a:pathLst>
                  <a:path extrusionOk="0" h="5766" w="6035">
                    <a:moveTo>
                      <a:pt x="421" y="0"/>
                    </a:moveTo>
                    <a:cubicBezTo>
                      <a:pt x="332" y="0"/>
                      <a:pt x="243" y="49"/>
                      <a:pt x="204" y="143"/>
                    </a:cubicBezTo>
                    <a:lnTo>
                      <a:pt x="59" y="482"/>
                    </a:lnTo>
                    <a:cubicBezTo>
                      <a:pt x="0" y="617"/>
                      <a:pt x="10" y="772"/>
                      <a:pt x="88" y="888"/>
                    </a:cubicBezTo>
                    <a:cubicBezTo>
                      <a:pt x="397" y="1372"/>
                      <a:pt x="784" y="1759"/>
                      <a:pt x="1229" y="2078"/>
                    </a:cubicBezTo>
                    <a:cubicBezTo>
                      <a:pt x="1375" y="2175"/>
                      <a:pt x="1433" y="2349"/>
                      <a:pt x="1394" y="2514"/>
                    </a:cubicBezTo>
                    <a:cubicBezTo>
                      <a:pt x="1278" y="2949"/>
                      <a:pt x="1297" y="3433"/>
                      <a:pt x="1452" y="3927"/>
                    </a:cubicBezTo>
                    <a:cubicBezTo>
                      <a:pt x="1704" y="4711"/>
                      <a:pt x="2275" y="5407"/>
                      <a:pt x="2197" y="5766"/>
                    </a:cubicBezTo>
                    <a:cubicBezTo>
                      <a:pt x="2710" y="5688"/>
                      <a:pt x="3533" y="4962"/>
                      <a:pt x="3223" y="4207"/>
                    </a:cubicBezTo>
                    <a:lnTo>
                      <a:pt x="3223" y="4207"/>
                    </a:lnTo>
                    <a:cubicBezTo>
                      <a:pt x="3557" y="4397"/>
                      <a:pt x="3929" y="4448"/>
                      <a:pt x="4231" y="4448"/>
                    </a:cubicBezTo>
                    <a:cubicBezTo>
                      <a:pt x="4576" y="4448"/>
                      <a:pt x="4830" y="4382"/>
                      <a:pt x="4830" y="4382"/>
                    </a:cubicBezTo>
                    <a:cubicBezTo>
                      <a:pt x="4830" y="4382"/>
                      <a:pt x="4888" y="3646"/>
                      <a:pt x="4423" y="2940"/>
                    </a:cubicBezTo>
                    <a:lnTo>
                      <a:pt x="4423" y="2940"/>
                    </a:lnTo>
                    <a:cubicBezTo>
                      <a:pt x="4555" y="2964"/>
                      <a:pt x="4680" y="2976"/>
                      <a:pt x="4795" y="2976"/>
                    </a:cubicBezTo>
                    <a:cubicBezTo>
                      <a:pt x="5643" y="2976"/>
                      <a:pt x="6035" y="2354"/>
                      <a:pt x="5933" y="1604"/>
                    </a:cubicBezTo>
                    <a:lnTo>
                      <a:pt x="5933" y="1604"/>
                    </a:lnTo>
                    <a:cubicBezTo>
                      <a:pt x="5757" y="1740"/>
                      <a:pt x="5588" y="1797"/>
                      <a:pt x="5408" y="1797"/>
                    </a:cubicBezTo>
                    <a:cubicBezTo>
                      <a:pt x="5101" y="1797"/>
                      <a:pt x="4760" y="1634"/>
                      <a:pt x="4297" y="1420"/>
                    </a:cubicBezTo>
                    <a:cubicBezTo>
                      <a:pt x="3948" y="1256"/>
                      <a:pt x="3524" y="1099"/>
                      <a:pt x="3089" y="1099"/>
                    </a:cubicBezTo>
                    <a:cubicBezTo>
                      <a:pt x="2753" y="1099"/>
                      <a:pt x="2411" y="1192"/>
                      <a:pt x="2091" y="1449"/>
                    </a:cubicBezTo>
                    <a:cubicBezTo>
                      <a:pt x="1996" y="1525"/>
                      <a:pt x="1881" y="1561"/>
                      <a:pt x="1767" y="1561"/>
                    </a:cubicBezTo>
                    <a:cubicBezTo>
                      <a:pt x="1604" y="1561"/>
                      <a:pt x="1443" y="1486"/>
                      <a:pt x="1346" y="1343"/>
                    </a:cubicBezTo>
                    <a:cubicBezTo>
                      <a:pt x="1104" y="1004"/>
                      <a:pt x="871" y="588"/>
                      <a:pt x="639" y="133"/>
                    </a:cubicBezTo>
                    <a:cubicBezTo>
                      <a:pt x="592" y="44"/>
                      <a:pt x="506" y="0"/>
                      <a:pt x="4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38" name="Google Shape;3338;p27"/>
            <p:cNvSpPr/>
            <p:nvPr/>
          </p:nvSpPr>
          <p:spPr>
            <a:xfrm flipH="1" rot="5400000">
              <a:off x="8179761" y="-528484"/>
              <a:ext cx="65" cy="1542588"/>
            </a:xfrm>
            <a:custGeom>
              <a:rect b="b" l="l" r="r" t="t"/>
              <a:pathLst>
                <a:path extrusionOk="0" fill="none" h="23943" w="1">
                  <a:moveTo>
                    <a:pt x="1" y="0"/>
                  </a:moveTo>
                  <a:lnTo>
                    <a:pt x="1" y="23943"/>
                  </a:lnTo>
                </a:path>
              </a:pathLst>
            </a:custGeom>
            <a:noFill/>
            <a:ln cap="flat" cmpd="sng" w="19050">
              <a:solidFill>
                <a:schemeClr val="accent4"/>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9" name="Google Shape;3339;p27"/>
            <p:cNvSpPr/>
            <p:nvPr/>
          </p:nvSpPr>
          <p:spPr>
            <a:xfrm flipH="1" rot="5400000">
              <a:off x="8778595"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0" name="Google Shape;3340;p27"/>
            <p:cNvSpPr/>
            <p:nvPr/>
          </p:nvSpPr>
          <p:spPr>
            <a:xfrm flipH="1" rot="5400000">
              <a:off x="8584024"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1" name="Google Shape;3341;p27"/>
            <p:cNvSpPr/>
            <p:nvPr/>
          </p:nvSpPr>
          <p:spPr>
            <a:xfrm flipH="1" rot="5400000">
              <a:off x="8389195"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2" name="Google Shape;3342;p27"/>
            <p:cNvSpPr/>
            <p:nvPr/>
          </p:nvSpPr>
          <p:spPr>
            <a:xfrm flipH="1" rot="5400000">
              <a:off x="7790019"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3" name="Google Shape;3343;p27"/>
            <p:cNvSpPr/>
            <p:nvPr/>
          </p:nvSpPr>
          <p:spPr>
            <a:xfrm flipH="1" rot="5400000">
              <a:off x="7595513"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4" name="Google Shape;3344;p27"/>
            <p:cNvSpPr/>
            <p:nvPr/>
          </p:nvSpPr>
          <p:spPr>
            <a:xfrm flipH="1" rot="5400000">
              <a:off x="7400619"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5" name="Google Shape;3345;p27"/>
            <p:cNvSpPr/>
            <p:nvPr/>
          </p:nvSpPr>
          <p:spPr>
            <a:xfrm flipH="1" rot="5400000">
              <a:off x="8778920"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6" name="Google Shape;3346;p27"/>
            <p:cNvSpPr/>
            <p:nvPr/>
          </p:nvSpPr>
          <p:spPr>
            <a:xfrm flipH="1" rot="5400000">
              <a:off x="8584349"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7" name="Google Shape;3347;p27"/>
            <p:cNvSpPr/>
            <p:nvPr/>
          </p:nvSpPr>
          <p:spPr>
            <a:xfrm flipH="1" rot="5400000">
              <a:off x="8389521"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8" name="Google Shape;3348;p27"/>
            <p:cNvSpPr/>
            <p:nvPr/>
          </p:nvSpPr>
          <p:spPr>
            <a:xfrm flipH="1" rot="5400000">
              <a:off x="7790345"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9" name="Google Shape;3349;p27"/>
            <p:cNvSpPr/>
            <p:nvPr/>
          </p:nvSpPr>
          <p:spPr>
            <a:xfrm flipH="1" rot="5400000">
              <a:off x="7595838"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0" name="Google Shape;3350;p27"/>
            <p:cNvSpPr/>
            <p:nvPr/>
          </p:nvSpPr>
          <p:spPr>
            <a:xfrm flipH="1" rot="5400000">
              <a:off x="7400945"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1" name="Google Shape;3351;p27"/>
            <p:cNvSpPr/>
            <p:nvPr/>
          </p:nvSpPr>
          <p:spPr>
            <a:xfrm flipH="1" rot="5400000">
              <a:off x="8031628"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2" name="Google Shape;3352;p27"/>
            <p:cNvSpPr/>
            <p:nvPr/>
          </p:nvSpPr>
          <p:spPr>
            <a:xfrm flipH="1" rot="5400000">
              <a:off x="8141356"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3" name="Google Shape;3353;p27"/>
            <p:cNvSpPr/>
            <p:nvPr/>
          </p:nvSpPr>
          <p:spPr>
            <a:xfrm flipH="1" rot="5400000">
              <a:off x="8897769"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4" name="Google Shape;3354;p27"/>
            <p:cNvSpPr/>
            <p:nvPr/>
          </p:nvSpPr>
          <p:spPr>
            <a:xfrm flipH="1" rot="5400000">
              <a:off x="7242687"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55" name="Google Shape;3355;p27"/>
          <p:cNvSpPr txBox="1"/>
          <p:nvPr>
            <p:ph type="ctrTitle"/>
          </p:nvPr>
        </p:nvSpPr>
        <p:spPr>
          <a:xfrm>
            <a:off x="719975" y="672875"/>
            <a:ext cx="3856800" cy="997800"/>
          </a:xfrm>
          <a:prstGeom prst="rect">
            <a:avLst/>
          </a:prstGeom>
        </p:spPr>
        <p:txBody>
          <a:bodyPr anchorCtr="0" anchor="b" bIns="91425" lIns="91425" spcFirstLastPara="1" rIns="91425" wrap="square" tIns="91425">
            <a:noAutofit/>
          </a:bodyPr>
          <a:lstStyle>
            <a:lvl1pPr lvl="0" rtl="0">
              <a:spcBef>
                <a:spcPts val="0"/>
              </a:spcBef>
              <a:spcAft>
                <a:spcPts val="0"/>
              </a:spcAft>
              <a:buSzPts val="5200"/>
              <a:buNone/>
              <a:defRPr sz="6000">
                <a:solidFill>
                  <a:schemeClr val="accent4"/>
                </a:solidFill>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356" name="Google Shape;3356;p27"/>
          <p:cNvSpPr txBox="1"/>
          <p:nvPr>
            <p:ph idx="1" type="subTitle"/>
          </p:nvPr>
        </p:nvSpPr>
        <p:spPr>
          <a:xfrm>
            <a:off x="715100" y="1515225"/>
            <a:ext cx="3856800" cy="1125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3357" name="Google Shape;3357;p27"/>
          <p:cNvSpPr txBox="1"/>
          <p:nvPr/>
        </p:nvSpPr>
        <p:spPr>
          <a:xfrm>
            <a:off x="719975" y="3181500"/>
            <a:ext cx="3351600" cy="783900"/>
          </a:xfrm>
          <a:prstGeom prst="rect">
            <a:avLst/>
          </a:prstGeom>
          <a:noFill/>
          <a:ln>
            <a:noFill/>
          </a:ln>
        </p:spPr>
        <p:txBody>
          <a:bodyPr anchorCtr="0" anchor="t" bIns="91425" lIns="91425" spcFirstLastPara="1" rIns="91425" wrap="square" tIns="91425">
            <a:noAutofit/>
          </a:bodyPr>
          <a:lstStyle/>
          <a:p>
            <a:pPr indent="0" lvl="0" marL="0" rtl="0" algn="l">
              <a:spcBef>
                <a:spcPts val="300"/>
              </a:spcBef>
              <a:spcAft>
                <a:spcPts val="0"/>
              </a:spcAft>
              <a:buNone/>
            </a:pPr>
            <a:r>
              <a:rPr b="1" lang="en" sz="1200">
                <a:solidFill>
                  <a:schemeClr val="dk1"/>
                </a:solidFill>
                <a:latin typeface="Actor"/>
                <a:ea typeface="Actor"/>
                <a:cs typeface="Actor"/>
                <a:sym typeface="Actor"/>
              </a:rPr>
              <a:t>CREDITS:</a:t>
            </a:r>
            <a:r>
              <a:rPr lang="en" sz="1200">
                <a:solidFill>
                  <a:schemeClr val="dk1"/>
                </a:solidFill>
                <a:latin typeface="Actor"/>
                <a:ea typeface="Actor"/>
                <a:cs typeface="Actor"/>
                <a:sym typeface="Actor"/>
              </a:rPr>
              <a:t> This presentation template was created by </a:t>
            </a:r>
            <a:r>
              <a:rPr b="1" lang="en" sz="1200" u="sng">
                <a:solidFill>
                  <a:schemeClr val="dk1"/>
                </a:solidFill>
                <a:latin typeface="Actor"/>
                <a:ea typeface="Actor"/>
                <a:cs typeface="Actor"/>
                <a:sym typeface="Actor"/>
                <a:hlinkClick r:id="rId2">
                  <a:extLst>
                    <a:ext uri="{A12FA001-AC4F-418D-AE19-62706E023703}">
                      <ahyp:hlinkClr val="tx"/>
                    </a:ext>
                  </a:extLst>
                </a:hlinkClick>
              </a:rPr>
              <a:t>Slidesgo</a:t>
            </a:r>
            <a:r>
              <a:rPr lang="en" sz="1200">
                <a:solidFill>
                  <a:schemeClr val="dk1"/>
                </a:solidFill>
                <a:latin typeface="Actor"/>
                <a:ea typeface="Actor"/>
                <a:cs typeface="Actor"/>
                <a:sym typeface="Actor"/>
              </a:rPr>
              <a:t>, and includes icons by </a:t>
            </a:r>
            <a:r>
              <a:rPr b="1" lang="en" sz="1200" u="sng">
                <a:solidFill>
                  <a:schemeClr val="dk1"/>
                </a:solidFill>
                <a:latin typeface="Actor"/>
                <a:ea typeface="Actor"/>
                <a:cs typeface="Actor"/>
                <a:sym typeface="Actor"/>
                <a:hlinkClick r:id="rId3">
                  <a:extLst>
                    <a:ext uri="{A12FA001-AC4F-418D-AE19-62706E023703}">
                      <ahyp:hlinkClr val="tx"/>
                    </a:ext>
                  </a:extLst>
                </a:hlinkClick>
              </a:rPr>
              <a:t>Flaticon</a:t>
            </a:r>
            <a:r>
              <a:rPr lang="en" sz="1200">
                <a:solidFill>
                  <a:schemeClr val="dk1"/>
                </a:solidFill>
                <a:latin typeface="Actor"/>
                <a:ea typeface="Actor"/>
                <a:cs typeface="Actor"/>
                <a:sym typeface="Actor"/>
              </a:rPr>
              <a:t>, and infographics &amp; images by </a:t>
            </a:r>
            <a:r>
              <a:rPr b="1" lang="en" sz="1200" u="sng">
                <a:solidFill>
                  <a:schemeClr val="dk1"/>
                </a:solidFill>
                <a:latin typeface="Actor"/>
                <a:ea typeface="Actor"/>
                <a:cs typeface="Actor"/>
                <a:sym typeface="Actor"/>
                <a:hlinkClick r:id="rId4">
                  <a:extLst>
                    <a:ext uri="{A12FA001-AC4F-418D-AE19-62706E023703}">
                      <ahyp:hlinkClr val="tx"/>
                    </a:ext>
                  </a:extLst>
                </a:hlinkClick>
              </a:rPr>
              <a:t>Freepik</a:t>
            </a:r>
            <a:r>
              <a:rPr lang="en" sz="1200" u="sng">
                <a:solidFill>
                  <a:schemeClr val="dk1"/>
                </a:solidFill>
                <a:latin typeface="Actor"/>
                <a:ea typeface="Actor"/>
                <a:cs typeface="Actor"/>
                <a:sym typeface="Actor"/>
              </a:rPr>
              <a:t> </a:t>
            </a:r>
            <a:endParaRPr b="1" sz="1200" u="sng">
              <a:solidFill>
                <a:schemeClr val="dk1"/>
              </a:solidFill>
              <a:latin typeface="Actor"/>
              <a:ea typeface="Actor"/>
              <a:cs typeface="Actor"/>
              <a:sym typeface="Acto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bg>
      <p:bgPr>
        <a:solidFill>
          <a:schemeClr val="accent5"/>
        </a:solidFill>
      </p:bgPr>
    </p:bg>
    <p:spTree>
      <p:nvGrpSpPr>
        <p:cNvPr id="3358" name="Shape 3358"/>
        <p:cNvGrpSpPr/>
        <p:nvPr/>
      </p:nvGrpSpPr>
      <p:grpSpPr>
        <a:xfrm>
          <a:off x="0" y="0"/>
          <a:ext cx="0" cy="0"/>
          <a:chOff x="0" y="0"/>
          <a:chExt cx="0" cy="0"/>
        </a:xfrm>
      </p:grpSpPr>
      <p:cxnSp>
        <p:nvCxnSpPr>
          <p:cNvPr id="3359" name="Google Shape;3359;p28"/>
          <p:cNvCxnSpPr/>
          <p:nvPr/>
        </p:nvCxnSpPr>
        <p:spPr>
          <a:xfrm flipH="1" rot="10800000">
            <a:off x="0" y="228525"/>
            <a:ext cx="9144000" cy="19200"/>
          </a:xfrm>
          <a:prstGeom prst="straightConnector1">
            <a:avLst/>
          </a:prstGeom>
          <a:noFill/>
          <a:ln cap="flat" cmpd="sng" w="19050">
            <a:solidFill>
              <a:schemeClr val="lt1"/>
            </a:solidFill>
            <a:prstDash val="solid"/>
            <a:round/>
            <a:headEnd len="med" w="med" type="none"/>
            <a:tailEnd len="med" w="med" type="none"/>
          </a:ln>
        </p:spPr>
      </p:cxnSp>
      <p:grpSp>
        <p:nvGrpSpPr>
          <p:cNvPr id="3360" name="Google Shape;3360;p28"/>
          <p:cNvGrpSpPr/>
          <p:nvPr/>
        </p:nvGrpSpPr>
        <p:grpSpPr>
          <a:xfrm>
            <a:off x="3671657" y="25926"/>
            <a:ext cx="1800684" cy="431227"/>
            <a:chOff x="3671657" y="25926"/>
            <a:chExt cx="1800684" cy="431227"/>
          </a:xfrm>
        </p:grpSpPr>
        <p:sp>
          <p:nvSpPr>
            <p:cNvPr id="3361" name="Google Shape;3361;p28"/>
            <p:cNvSpPr/>
            <p:nvPr/>
          </p:nvSpPr>
          <p:spPr>
            <a:xfrm flipH="1" rot="5400000">
              <a:off x="4571967" y="-528484"/>
              <a:ext cx="65" cy="1542588"/>
            </a:xfrm>
            <a:custGeom>
              <a:rect b="b" l="l" r="r" t="t"/>
              <a:pathLst>
                <a:path extrusionOk="0" fill="none" h="23943" w="1">
                  <a:moveTo>
                    <a:pt x="1" y="0"/>
                  </a:moveTo>
                  <a:lnTo>
                    <a:pt x="1" y="23943"/>
                  </a:lnTo>
                </a:path>
              </a:pathLst>
            </a:custGeom>
            <a:noFill/>
            <a:ln cap="flat" cmpd="sng" w="19050">
              <a:solidFill>
                <a:schemeClr val="lt1"/>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2" name="Google Shape;3362;p28"/>
            <p:cNvSpPr/>
            <p:nvPr/>
          </p:nvSpPr>
          <p:spPr>
            <a:xfrm flipH="1" rot="5400000">
              <a:off x="5170800" y="11965"/>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3" name="Google Shape;3363;p28"/>
            <p:cNvSpPr/>
            <p:nvPr/>
          </p:nvSpPr>
          <p:spPr>
            <a:xfrm flipH="1" rot="5400000">
              <a:off x="4976229"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4" name="Google Shape;3364;p28"/>
            <p:cNvSpPr/>
            <p:nvPr/>
          </p:nvSpPr>
          <p:spPr>
            <a:xfrm flipH="1" rot="5400000">
              <a:off x="4781401"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5" name="Google Shape;3365;p28"/>
            <p:cNvSpPr/>
            <p:nvPr/>
          </p:nvSpPr>
          <p:spPr>
            <a:xfrm flipH="1" rot="5400000">
              <a:off x="4182225"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6" name="Google Shape;3366;p28"/>
            <p:cNvSpPr/>
            <p:nvPr/>
          </p:nvSpPr>
          <p:spPr>
            <a:xfrm flipH="1" rot="5400000">
              <a:off x="3987718"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7" name="Google Shape;3367;p28"/>
            <p:cNvSpPr/>
            <p:nvPr/>
          </p:nvSpPr>
          <p:spPr>
            <a:xfrm flipH="1" rot="5400000">
              <a:off x="3792825"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8" name="Google Shape;3368;p28"/>
            <p:cNvSpPr/>
            <p:nvPr/>
          </p:nvSpPr>
          <p:spPr>
            <a:xfrm flipH="1" rot="5400000">
              <a:off x="5171126"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9" name="Google Shape;3369;p28"/>
            <p:cNvSpPr/>
            <p:nvPr/>
          </p:nvSpPr>
          <p:spPr>
            <a:xfrm flipH="1" rot="5400000">
              <a:off x="4976555"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0" name="Google Shape;3370;p28"/>
            <p:cNvSpPr/>
            <p:nvPr/>
          </p:nvSpPr>
          <p:spPr>
            <a:xfrm flipH="1" rot="5400000">
              <a:off x="4781726"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1" name="Google Shape;3371;p28"/>
            <p:cNvSpPr/>
            <p:nvPr/>
          </p:nvSpPr>
          <p:spPr>
            <a:xfrm flipH="1" rot="5400000">
              <a:off x="4182551"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2" name="Google Shape;3372;p28"/>
            <p:cNvSpPr/>
            <p:nvPr/>
          </p:nvSpPr>
          <p:spPr>
            <a:xfrm flipH="1" rot="5400000">
              <a:off x="3988044"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3" name="Google Shape;3373;p28"/>
            <p:cNvSpPr/>
            <p:nvPr/>
          </p:nvSpPr>
          <p:spPr>
            <a:xfrm flipH="1" rot="5400000">
              <a:off x="3793151"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4" name="Google Shape;3374;p28"/>
            <p:cNvSpPr/>
            <p:nvPr/>
          </p:nvSpPr>
          <p:spPr>
            <a:xfrm flipH="1" rot="5400000">
              <a:off x="4423833"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5" name="Google Shape;3375;p28"/>
            <p:cNvSpPr/>
            <p:nvPr/>
          </p:nvSpPr>
          <p:spPr>
            <a:xfrm flipH="1" rot="5400000">
              <a:off x="4533561"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6" name="Google Shape;3376;p28"/>
            <p:cNvSpPr/>
            <p:nvPr/>
          </p:nvSpPr>
          <p:spPr>
            <a:xfrm flipH="1" rot="5400000">
              <a:off x="5289974"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7" name="Google Shape;3377;p28"/>
            <p:cNvSpPr/>
            <p:nvPr/>
          </p:nvSpPr>
          <p:spPr>
            <a:xfrm flipH="1" rot="5400000">
              <a:off x="3634893"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3378" name="Google Shape;3378;p28"/>
          <p:cNvCxnSpPr/>
          <p:nvPr/>
        </p:nvCxnSpPr>
        <p:spPr>
          <a:xfrm flipH="1" rot="10800000">
            <a:off x="0" y="4886250"/>
            <a:ext cx="9144000" cy="19200"/>
          </a:xfrm>
          <a:prstGeom prst="straightConnector1">
            <a:avLst/>
          </a:prstGeom>
          <a:noFill/>
          <a:ln cap="flat" cmpd="sng" w="19050">
            <a:solidFill>
              <a:schemeClr val="lt1"/>
            </a:solidFill>
            <a:prstDash val="solid"/>
            <a:round/>
            <a:headEnd len="med" w="med" type="none"/>
            <a:tailEnd len="med" w="med" type="none"/>
          </a:ln>
        </p:spPr>
      </p:cxnSp>
      <p:grpSp>
        <p:nvGrpSpPr>
          <p:cNvPr id="3379" name="Google Shape;3379;p28"/>
          <p:cNvGrpSpPr/>
          <p:nvPr/>
        </p:nvGrpSpPr>
        <p:grpSpPr>
          <a:xfrm>
            <a:off x="3671657" y="4668326"/>
            <a:ext cx="1800684" cy="445514"/>
            <a:chOff x="3671657" y="11639"/>
            <a:chExt cx="1800684" cy="445514"/>
          </a:xfrm>
        </p:grpSpPr>
        <p:sp>
          <p:nvSpPr>
            <p:cNvPr id="3380" name="Google Shape;3380;p28"/>
            <p:cNvSpPr/>
            <p:nvPr/>
          </p:nvSpPr>
          <p:spPr>
            <a:xfrm flipH="1" rot="5400000">
              <a:off x="4571967" y="-528484"/>
              <a:ext cx="65" cy="1542588"/>
            </a:xfrm>
            <a:custGeom>
              <a:rect b="b" l="l" r="r" t="t"/>
              <a:pathLst>
                <a:path extrusionOk="0" fill="none" h="23943" w="1">
                  <a:moveTo>
                    <a:pt x="1" y="0"/>
                  </a:moveTo>
                  <a:lnTo>
                    <a:pt x="1" y="23943"/>
                  </a:lnTo>
                </a:path>
              </a:pathLst>
            </a:custGeom>
            <a:noFill/>
            <a:ln cap="flat" cmpd="sng" w="19050">
              <a:solidFill>
                <a:schemeClr val="lt1"/>
              </a:solidFill>
              <a:prstDash val="solid"/>
              <a:miter lim="967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1" name="Google Shape;3381;p28"/>
            <p:cNvSpPr/>
            <p:nvPr/>
          </p:nvSpPr>
          <p:spPr>
            <a:xfrm flipH="1" rot="5400000">
              <a:off x="5170800" y="-2322"/>
              <a:ext cx="180373" cy="208294"/>
            </a:xfrm>
            <a:custGeom>
              <a:rect b="b" l="l" r="r" t="t"/>
              <a:pathLst>
                <a:path extrusionOk="0" h="3233" w="2769">
                  <a:moveTo>
                    <a:pt x="2682" y="1"/>
                  </a:moveTo>
                  <a:cubicBezTo>
                    <a:pt x="2072" y="49"/>
                    <a:pt x="1356" y="465"/>
                    <a:pt x="804" y="1152"/>
                  </a:cubicBezTo>
                  <a:cubicBezTo>
                    <a:pt x="253" y="1849"/>
                    <a:pt x="1" y="2633"/>
                    <a:pt x="98" y="3233"/>
                  </a:cubicBezTo>
                  <a:cubicBezTo>
                    <a:pt x="698" y="3194"/>
                    <a:pt x="1414" y="2778"/>
                    <a:pt x="1965" y="2081"/>
                  </a:cubicBezTo>
                  <a:cubicBezTo>
                    <a:pt x="2527" y="1394"/>
                    <a:pt x="2769" y="601"/>
                    <a:pt x="26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2" name="Google Shape;3382;p28"/>
            <p:cNvSpPr/>
            <p:nvPr/>
          </p:nvSpPr>
          <p:spPr>
            <a:xfrm flipH="1" rot="5400000">
              <a:off x="4976229" y="11965"/>
              <a:ext cx="180373" cy="208294"/>
            </a:xfrm>
            <a:custGeom>
              <a:rect b="b" l="l" r="r" t="t"/>
              <a:pathLst>
                <a:path extrusionOk="0" h="3233" w="2769">
                  <a:moveTo>
                    <a:pt x="2682" y="0"/>
                  </a:moveTo>
                  <a:cubicBezTo>
                    <a:pt x="2072" y="48"/>
                    <a:pt x="1356" y="465"/>
                    <a:pt x="804" y="1152"/>
                  </a:cubicBezTo>
                  <a:cubicBezTo>
                    <a:pt x="253" y="1848"/>
                    <a:pt x="1" y="2632"/>
                    <a:pt x="98" y="3232"/>
                  </a:cubicBezTo>
                  <a:cubicBezTo>
                    <a:pt x="698" y="3194"/>
                    <a:pt x="1414" y="2778"/>
                    <a:pt x="1965" y="208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3" name="Google Shape;3383;p28"/>
            <p:cNvSpPr/>
            <p:nvPr/>
          </p:nvSpPr>
          <p:spPr>
            <a:xfrm flipH="1" rot="5400000">
              <a:off x="4781401" y="11643"/>
              <a:ext cx="180373" cy="208938"/>
            </a:xfrm>
            <a:custGeom>
              <a:rect b="b" l="l" r="r" t="t"/>
              <a:pathLst>
                <a:path extrusionOk="0" h="3243" w="2769">
                  <a:moveTo>
                    <a:pt x="2682" y="0"/>
                  </a:moveTo>
                  <a:cubicBezTo>
                    <a:pt x="2072" y="49"/>
                    <a:pt x="1356" y="465"/>
                    <a:pt x="804" y="1152"/>
                  </a:cubicBezTo>
                  <a:cubicBezTo>
                    <a:pt x="253" y="1849"/>
                    <a:pt x="1" y="2633"/>
                    <a:pt x="98" y="3242"/>
                  </a:cubicBezTo>
                  <a:cubicBezTo>
                    <a:pt x="698" y="3194"/>
                    <a:pt x="1414" y="2778"/>
                    <a:pt x="1965" y="2091"/>
                  </a:cubicBezTo>
                  <a:cubicBezTo>
                    <a:pt x="2527" y="1394"/>
                    <a:pt x="2769" y="600"/>
                    <a:pt x="26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4" name="Google Shape;3384;p28"/>
            <p:cNvSpPr/>
            <p:nvPr/>
          </p:nvSpPr>
          <p:spPr>
            <a:xfrm flipH="1" rot="5400000">
              <a:off x="4182225" y="11643"/>
              <a:ext cx="180373" cy="208938"/>
            </a:xfrm>
            <a:custGeom>
              <a:rect b="b" l="l" r="r" t="t"/>
              <a:pathLst>
                <a:path extrusionOk="0" h="3243" w="2769">
                  <a:moveTo>
                    <a:pt x="98" y="1"/>
                  </a:moveTo>
                  <a:lnTo>
                    <a:pt x="98" y="1"/>
                  </a:lnTo>
                  <a:cubicBezTo>
                    <a:pt x="1" y="601"/>
                    <a:pt x="253" y="1394"/>
                    <a:pt x="804" y="2091"/>
                  </a:cubicBezTo>
                  <a:cubicBezTo>
                    <a:pt x="1356" y="2778"/>
                    <a:pt x="2072" y="3194"/>
                    <a:pt x="2682" y="3243"/>
                  </a:cubicBezTo>
                  <a:cubicBezTo>
                    <a:pt x="2769" y="2643"/>
                    <a:pt x="2527" y="1849"/>
                    <a:pt x="1965" y="1152"/>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5" name="Google Shape;3385;p28"/>
            <p:cNvSpPr/>
            <p:nvPr/>
          </p:nvSpPr>
          <p:spPr>
            <a:xfrm flipH="1" rot="5400000">
              <a:off x="3987718" y="11643"/>
              <a:ext cx="180373" cy="208938"/>
            </a:xfrm>
            <a:custGeom>
              <a:rect b="b" l="l" r="r" t="t"/>
              <a:pathLst>
                <a:path extrusionOk="0" h="3243" w="2769">
                  <a:moveTo>
                    <a:pt x="98" y="1"/>
                  </a:moveTo>
                  <a:lnTo>
                    <a:pt x="98" y="1"/>
                  </a:lnTo>
                  <a:cubicBezTo>
                    <a:pt x="1" y="601"/>
                    <a:pt x="253" y="1395"/>
                    <a:pt x="804" y="2091"/>
                  </a:cubicBezTo>
                  <a:cubicBezTo>
                    <a:pt x="1356" y="2778"/>
                    <a:pt x="2072" y="3195"/>
                    <a:pt x="2682" y="3243"/>
                  </a:cubicBezTo>
                  <a:cubicBezTo>
                    <a:pt x="2769" y="2643"/>
                    <a:pt x="2527" y="1849"/>
                    <a:pt x="1965" y="1153"/>
                  </a:cubicBezTo>
                  <a:cubicBezTo>
                    <a:pt x="1414" y="465"/>
                    <a:pt x="698" y="49"/>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6" name="Google Shape;3386;p28"/>
            <p:cNvSpPr/>
            <p:nvPr/>
          </p:nvSpPr>
          <p:spPr>
            <a:xfrm flipH="1" rot="5400000">
              <a:off x="3792825" y="11965"/>
              <a:ext cx="180373" cy="208294"/>
            </a:xfrm>
            <a:custGeom>
              <a:rect b="b" l="l" r="r" t="t"/>
              <a:pathLst>
                <a:path extrusionOk="0" h="3233" w="2769">
                  <a:moveTo>
                    <a:pt x="98" y="0"/>
                  </a:moveTo>
                  <a:lnTo>
                    <a:pt x="98" y="0"/>
                  </a:lnTo>
                  <a:cubicBezTo>
                    <a:pt x="1" y="600"/>
                    <a:pt x="253" y="1384"/>
                    <a:pt x="804" y="2081"/>
                  </a:cubicBezTo>
                  <a:cubicBezTo>
                    <a:pt x="1356" y="2768"/>
                    <a:pt x="2072" y="3184"/>
                    <a:pt x="2682" y="3232"/>
                  </a:cubicBezTo>
                  <a:cubicBezTo>
                    <a:pt x="2769" y="2632"/>
                    <a:pt x="2527" y="1839"/>
                    <a:pt x="1965" y="1152"/>
                  </a:cubicBezTo>
                  <a:cubicBezTo>
                    <a:pt x="1414" y="455"/>
                    <a:pt x="698" y="39"/>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7" name="Google Shape;3387;p28"/>
            <p:cNvSpPr/>
            <p:nvPr/>
          </p:nvSpPr>
          <p:spPr>
            <a:xfrm flipH="1" rot="5400000">
              <a:off x="5171126" y="263145"/>
              <a:ext cx="179721" cy="208294"/>
            </a:xfrm>
            <a:custGeom>
              <a:rect b="b" l="l" r="r" t="t"/>
              <a:pathLst>
                <a:path extrusionOk="0" h="3233" w="2759">
                  <a:moveTo>
                    <a:pt x="87" y="1"/>
                  </a:moveTo>
                  <a:lnTo>
                    <a:pt x="87" y="1"/>
                  </a:lnTo>
                  <a:cubicBezTo>
                    <a:pt x="0" y="601"/>
                    <a:pt x="242" y="1394"/>
                    <a:pt x="794" y="2081"/>
                  </a:cubicBezTo>
                  <a:cubicBezTo>
                    <a:pt x="1345" y="2778"/>
                    <a:pt x="2062" y="3194"/>
                    <a:pt x="2671" y="3233"/>
                  </a:cubicBezTo>
                  <a:cubicBezTo>
                    <a:pt x="2758" y="2633"/>
                    <a:pt x="2516" y="1849"/>
                    <a:pt x="1965" y="1152"/>
                  </a:cubicBezTo>
                  <a:cubicBezTo>
                    <a:pt x="1404" y="465"/>
                    <a:pt x="687" y="49"/>
                    <a:pt x="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8" name="Google Shape;3388;p28"/>
            <p:cNvSpPr/>
            <p:nvPr/>
          </p:nvSpPr>
          <p:spPr>
            <a:xfrm flipH="1" rot="5400000">
              <a:off x="4976555" y="263145"/>
              <a:ext cx="179721" cy="208294"/>
            </a:xfrm>
            <a:custGeom>
              <a:rect b="b" l="l" r="r" t="t"/>
              <a:pathLst>
                <a:path extrusionOk="0" h="3233" w="2759">
                  <a:moveTo>
                    <a:pt x="87" y="0"/>
                  </a:moveTo>
                  <a:lnTo>
                    <a:pt x="87" y="0"/>
                  </a:lnTo>
                  <a:cubicBezTo>
                    <a:pt x="0" y="600"/>
                    <a:pt x="242" y="1394"/>
                    <a:pt x="794" y="2081"/>
                  </a:cubicBezTo>
                  <a:cubicBezTo>
                    <a:pt x="1345" y="2778"/>
                    <a:pt x="2062" y="3194"/>
                    <a:pt x="2671" y="3232"/>
                  </a:cubicBezTo>
                  <a:cubicBezTo>
                    <a:pt x="2758" y="2632"/>
                    <a:pt x="2516" y="1848"/>
                    <a:pt x="1965" y="1152"/>
                  </a:cubicBezTo>
                  <a:cubicBezTo>
                    <a:pt x="1404" y="465"/>
                    <a:pt x="687" y="48"/>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9" name="Google Shape;3389;p28"/>
            <p:cNvSpPr/>
            <p:nvPr/>
          </p:nvSpPr>
          <p:spPr>
            <a:xfrm flipH="1" rot="5400000">
              <a:off x="4781726" y="262823"/>
              <a:ext cx="179721" cy="208938"/>
            </a:xfrm>
            <a:custGeom>
              <a:rect b="b" l="l" r="r" t="t"/>
              <a:pathLst>
                <a:path extrusionOk="0" h="3243" w="2759">
                  <a:moveTo>
                    <a:pt x="87" y="0"/>
                  </a:moveTo>
                  <a:lnTo>
                    <a:pt x="87" y="0"/>
                  </a:lnTo>
                  <a:cubicBezTo>
                    <a:pt x="0" y="600"/>
                    <a:pt x="242" y="1394"/>
                    <a:pt x="794" y="2091"/>
                  </a:cubicBezTo>
                  <a:cubicBezTo>
                    <a:pt x="1345" y="2778"/>
                    <a:pt x="2062" y="3194"/>
                    <a:pt x="2671" y="3242"/>
                  </a:cubicBezTo>
                  <a:cubicBezTo>
                    <a:pt x="2758" y="2633"/>
                    <a:pt x="2516" y="1849"/>
                    <a:pt x="1965" y="1152"/>
                  </a:cubicBezTo>
                  <a:cubicBezTo>
                    <a:pt x="1404" y="465"/>
                    <a:pt x="687" y="49"/>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0" name="Google Shape;3390;p28"/>
            <p:cNvSpPr/>
            <p:nvPr/>
          </p:nvSpPr>
          <p:spPr>
            <a:xfrm flipH="1" rot="5400000">
              <a:off x="4182551" y="262823"/>
              <a:ext cx="179721" cy="208938"/>
            </a:xfrm>
            <a:custGeom>
              <a:rect b="b" l="l" r="r" t="t"/>
              <a:pathLst>
                <a:path extrusionOk="0" h="3243" w="2759">
                  <a:moveTo>
                    <a:pt x="2671" y="1"/>
                  </a:moveTo>
                  <a:cubicBezTo>
                    <a:pt x="2062" y="49"/>
                    <a:pt x="1345" y="465"/>
                    <a:pt x="794" y="1152"/>
                  </a:cubicBezTo>
                  <a:cubicBezTo>
                    <a:pt x="242" y="1849"/>
                    <a:pt x="0" y="2643"/>
                    <a:pt x="87" y="3243"/>
                  </a:cubicBezTo>
                  <a:cubicBezTo>
                    <a:pt x="687" y="3194"/>
                    <a:pt x="1404" y="2778"/>
                    <a:pt x="1965" y="2091"/>
                  </a:cubicBezTo>
                  <a:cubicBezTo>
                    <a:pt x="2516" y="1394"/>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1" name="Google Shape;3391;p28"/>
            <p:cNvSpPr/>
            <p:nvPr/>
          </p:nvSpPr>
          <p:spPr>
            <a:xfrm flipH="1" rot="5400000">
              <a:off x="3988044" y="262823"/>
              <a:ext cx="179721" cy="208938"/>
            </a:xfrm>
            <a:custGeom>
              <a:rect b="b" l="l" r="r" t="t"/>
              <a:pathLst>
                <a:path extrusionOk="0" h="3243" w="2759">
                  <a:moveTo>
                    <a:pt x="2671" y="1"/>
                  </a:moveTo>
                  <a:cubicBezTo>
                    <a:pt x="2062" y="49"/>
                    <a:pt x="1345" y="465"/>
                    <a:pt x="794" y="1153"/>
                  </a:cubicBezTo>
                  <a:cubicBezTo>
                    <a:pt x="242" y="1849"/>
                    <a:pt x="0" y="2643"/>
                    <a:pt x="87" y="3243"/>
                  </a:cubicBezTo>
                  <a:cubicBezTo>
                    <a:pt x="687" y="3195"/>
                    <a:pt x="1404" y="2778"/>
                    <a:pt x="1965" y="2091"/>
                  </a:cubicBezTo>
                  <a:cubicBezTo>
                    <a:pt x="2516" y="1395"/>
                    <a:pt x="2758" y="601"/>
                    <a:pt x="26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2" name="Google Shape;3392;p28"/>
            <p:cNvSpPr/>
            <p:nvPr/>
          </p:nvSpPr>
          <p:spPr>
            <a:xfrm flipH="1" rot="5400000">
              <a:off x="3793151" y="263145"/>
              <a:ext cx="179721" cy="208294"/>
            </a:xfrm>
            <a:custGeom>
              <a:rect b="b" l="l" r="r" t="t"/>
              <a:pathLst>
                <a:path extrusionOk="0" h="3233" w="2759">
                  <a:moveTo>
                    <a:pt x="2671" y="0"/>
                  </a:moveTo>
                  <a:lnTo>
                    <a:pt x="2671" y="0"/>
                  </a:lnTo>
                  <a:cubicBezTo>
                    <a:pt x="2062" y="39"/>
                    <a:pt x="1345" y="455"/>
                    <a:pt x="794" y="1152"/>
                  </a:cubicBezTo>
                  <a:cubicBezTo>
                    <a:pt x="242" y="1839"/>
                    <a:pt x="0" y="2632"/>
                    <a:pt x="87" y="3232"/>
                  </a:cubicBezTo>
                  <a:cubicBezTo>
                    <a:pt x="687" y="3184"/>
                    <a:pt x="1404" y="2768"/>
                    <a:pt x="1965" y="2081"/>
                  </a:cubicBezTo>
                  <a:cubicBezTo>
                    <a:pt x="2516" y="1384"/>
                    <a:pt x="2758" y="600"/>
                    <a:pt x="2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3" name="Google Shape;3393;p28"/>
            <p:cNvSpPr/>
            <p:nvPr/>
          </p:nvSpPr>
          <p:spPr>
            <a:xfrm flipH="1" rot="5400000">
              <a:off x="4423833" y="89987"/>
              <a:ext cx="291306" cy="305580"/>
            </a:xfrm>
            <a:custGeom>
              <a:rect b="b" l="l" r="r" t="t"/>
              <a:pathLst>
                <a:path extrusionOk="0" h="4743" w="4472">
                  <a:moveTo>
                    <a:pt x="2236" y="0"/>
                  </a:moveTo>
                  <a:cubicBezTo>
                    <a:pt x="1868" y="0"/>
                    <a:pt x="1587" y="329"/>
                    <a:pt x="1626" y="687"/>
                  </a:cubicBezTo>
                  <a:lnTo>
                    <a:pt x="1723" y="1471"/>
                  </a:lnTo>
                  <a:lnTo>
                    <a:pt x="1084" y="1007"/>
                  </a:lnTo>
                  <a:cubicBezTo>
                    <a:pt x="971" y="923"/>
                    <a:pt x="841" y="883"/>
                    <a:pt x="714" y="883"/>
                  </a:cubicBezTo>
                  <a:cubicBezTo>
                    <a:pt x="503" y="883"/>
                    <a:pt x="299" y="992"/>
                    <a:pt x="184" y="1191"/>
                  </a:cubicBezTo>
                  <a:cubicBezTo>
                    <a:pt x="0" y="1510"/>
                    <a:pt x="136" y="1916"/>
                    <a:pt x="474" y="2062"/>
                  </a:cubicBezTo>
                  <a:lnTo>
                    <a:pt x="1200" y="2371"/>
                  </a:lnTo>
                  <a:lnTo>
                    <a:pt x="474" y="2691"/>
                  </a:lnTo>
                  <a:cubicBezTo>
                    <a:pt x="136" y="2836"/>
                    <a:pt x="0" y="3242"/>
                    <a:pt x="184" y="3562"/>
                  </a:cubicBezTo>
                  <a:cubicBezTo>
                    <a:pt x="299" y="3756"/>
                    <a:pt x="506" y="3862"/>
                    <a:pt x="718" y="3862"/>
                  </a:cubicBezTo>
                  <a:cubicBezTo>
                    <a:pt x="844" y="3862"/>
                    <a:pt x="972" y="3825"/>
                    <a:pt x="1084" y="3745"/>
                  </a:cubicBezTo>
                  <a:lnTo>
                    <a:pt x="1723" y="3271"/>
                  </a:lnTo>
                  <a:lnTo>
                    <a:pt x="1626" y="4055"/>
                  </a:lnTo>
                  <a:cubicBezTo>
                    <a:pt x="1587" y="4423"/>
                    <a:pt x="1868" y="4742"/>
                    <a:pt x="2236" y="4742"/>
                  </a:cubicBezTo>
                  <a:cubicBezTo>
                    <a:pt x="2603" y="4742"/>
                    <a:pt x="2894" y="4423"/>
                    <a:pt x="2845" y="4055"/>
                  </a:cubicBezTo>
                  <a:lnTo>
                    <a:pt x="2758" y="3271"/>
                  </a:lnTo>
                  <a:lnTo>
                    <a:pt x="3387" y="3745"/>
                  </a:lnTo>
                  <a:cubicBezTo>
                    <a:pt x="3499" y="3825"/>
                    <a:pt x="3627" y="3862"/>
                    <a:pt x="3753" y="3862"/>
                  </a:cubicBezTo>
                  <a:cubicBezTo>
                    <a:pt x="3965" y="3862"/>
                    <a:pt x="4172" y="3756"/>
                    <a:pt x="4287" y="3562"/>
                  </a:cubicBezTo>
                  <a:cubicBezTo>
                    <a:pt x="4471" y="3242"/>
                    <a:pt x="4336" y="2836"/>
                    <a:pt x="3997" y="2691"/>
                  </a:cubicBezTo>
                  <a:lnTo>
                    <a:pt x="3271" y="2371"/>
                  </a:lnTo>
                  <a:lnTo>
                    <a:pt x="3997" y="2062"/>
                  </a:lnTo>
                  <a:cubicBezTo>
                    <a:pt x="4336" y="1916"/>
                    <a:pt x="4471" y="1510"/>
                    <a:pt x="4287" y="1191"/>
                  </a:cubicBezTo>
                  <a:cubicBezTo>
                    <a:pt x="4173" y="992"/>
                    <a:pt x="3968" y="883"/>
                    <a:pt x="3758" y="883"/>
                  </a:cubicBezTo>
                  <a:cubicBezTo>
                    <a:pt x="3630" y="883"/>
                    <a:pt x="3500" y="923"/>
                    <a:pt x="3387" y="1007"/>
                  </a:cubicBezTo>
                  <a:lnTo>
                    <a:pt x="2758" y="1471"/>
                  </a:lnTo>
                  <a:lnTo>
                    <a:pt x="2758" y="1471"/>
                  </a:lnTo>
                  <a:lnTo>
                    <a:pt x="2845" y="687"/>
                  </a:lnTo>
                  <a:cubicBezTo>
                    <a:pt x="2894" y="320"/>
                    <a:pt x="2603" y="0"/>
                    <a:pt x="223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4" name="Google Shape;3394;p28"/>
            <p:cNvSpPr/>
            <p:nvPr/>
          </p:nvSpPr>
          <p:spPr>
            <a:xfrm flipH="1" rot="5400000">
              <a:off x="4533561" y="207213"/>
              <a:ext cx="71915" cy="71128"/>
            </a:xfrm>
            <a:custGeom>
              <a:rect b="b" l="l" r="r" t="t"/>
              <a:pathLst>
                <a:path extrusionOk="0" h="1104" w="1104">
                  <a:moveTo>
                    <a:pt x="552" y="1"/>
                  </a:moveTo>
                  <a:cubicBezTo>
                    <a:pt x="252" y="1"/>
                    <a:pt x="0" y="252"/>
                    <a:pt x="0" y="552"/>
                  </a:cubicBezTo>
                  <a:cubicBezTo>
                    <a:pt x="0" y="862"/>
                    <a:pt x="252" y="1104"/>
                    <a:pt x="552" y="1104"/>
                  </a:cubicBezTo>
                  <a:cubicBezTo>
                    <a:pt x="861" y="1104"/>
                    <a:pt x="1103" y="862"/>
                    <a:pt x="1103" y="552"/>
                  </a:cubicBezTo>
                  <a:cubicBezTo>
                    <a:pt x="1103" y="252"/>
                    <a:pt x="861" y="1"/>
                    <a:pt x="5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5" name="Google Shape;3395;p28"/>
            <p:cNvSpPr/>
            <p:nvPr/>
          </p:nvSpPr>
          <p:spPr>
            <a:xfrm flipH="1" rot="5400000">
              <a:off x="5289974" y="169520"/>
              <a:ext cx="218805" cy="145928"/>
            </a:xfrm>
            <a:custGeom>
              <a:rect b="b" l="l" r="r" t="t"/>
              <a:pathLst>
                <a:path extrusionOk="0" h="2265" w="3359">
                  <a:moveTo>
                    <a:pt x="0" y="0"/>
                  </a:moveTo>
                  <a:cubicBezTo>
                    <a:pt x="0" y="1258"/>
                    <a:pt x="746" y="2265"/>
                    <a:pt x="1675" y="2265"/>
                  </a:cubicBezTo>
                  <a:cubicBezTo>
                    <a:pt x="2604" y="2265"/>
                    <a:pt x="3359" y="1258"/>
                    <a:pt x="3359" y="0"/>
                  </a:cubicBezTo>
                  <a:lnTo>
                    <a:pt x="2768" y="0"/>
                  </a:lnTo>
                  <a:lnTo>
                    <a:pt x="2449" y="958"/>
                  </a:lnTo>
                  <a:lnTo>
                    <a:pt x="2507" y="0"/>
                  </a:lnTo>
                  <a:lnTo>
                    <a:pt x="2129" y="0"/>
                  </a:lnTo>
                  <a:lnTo>
                    <a:pt x="1936" y="958"/>
                  </a:lnTo>
                  <a:lnTo>
                    <a:pt x="1868" y="0"/>
                  </a:lnTo>
                  <a:lnTo>
                    <a:pt x="1491" y="0"/>
                  </a:lnTo>
                  <a:lnTo>
                    <a:pt x="1423" y="958"/>
                  </a:lnTo>
                  <a:lnTo>
                    <a:pt x="1229" y="0"/>
                  </a:lnTo>
                  <a:lnTo>
                    <a:pt x="842" y="0"/>
                  </a:lnTo>
                  <a:lnTo>
                    <a:pt x="900" y="958"/>
                  </a:lnTo>
                  <a:lnTo>
                    <a:pt x="5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6" name="Google Shape;3396;p28"/>
            <p:cNvSpPr/>
            <p:nvPr/>
          </p:nvSpPr>
          <p:spPr>
            <a:xfrm flipH="1" rot="5400000">
              <a:off x="3634893" y="169846"/>
              <a:ext cx="219457" cy="145928"/>
            </a:xfrm>
            <a:custGeom>
              <a:rect b="b" l="l" r="r" t="t"/>
              <a:pathLst>
                <a:path extrusionOk="0" h="2265" w="3369">
                  <a:moveTo>
                    <a:pt x="1685" y="0"/>
                  </a:moveTo>
                  <a:cubicBezTo>
                    <a:pt x="756" y="0"/>
                    <a:pt x="1" y="1007"/>
                    <a:pt x="1" y="2265"/>
                  </a:cubicBezTo>
                  <a:lnTo>
                    <a:pt x="591" y="2265"/>
                  </a:lnTo>
                  <a:lnTo>
                    <a:pt x="910" y="1307"/>
                  </a:lnTo>
                  <a:lnTo>
                    <a:pt x="852" y="2265"/>
                  </a:lnTo>
                  <a:lnTo>
                    <a:pt x="1239" y="2265"/>
                  </a:lnTo>
                  <a:lnTo>
                    <a:pt x="1423" y="1307"/>
                  </a:lnTo>
                  <a:lnTo>
                    <a:pt x="1491" y="2265"/>
                  </a:lnTo>
                  <a:lnTo>
                    <a:pt x="1878" y="2265"/>
                  </a:lnTo>
                  <a:lnTo>
                    <a:pt x="1946" y="1307"/>
                  </a:lnTo>
                  <a:lnTo>
                    <a:pt x="2139" y="2265"/>
                  </a:lnTo>
                  <a:lnTo>
                    <a:pt x="2517" y="2265"/>
                  </a:lnTo>
                  <a:lnTo>
                    <a:pt x="2459" y="1307"/>
                  </a:lnTo>
                  <a:lnTo>
                    <a:pt x="2778" y="2265"/>
                  </a:lnTo>
                  <a:lnTo>
                    <a:pt x="3369" y="2265"/>
                  </a:lnTo>
                  <a:cubicBezTo>
                    <a:pt x="3369" y="1007"/>
                    <a:pt x="2614" y="0"/>
                    <a:pt x="16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BLANK_1_1_1_1_1_1_1_1">
    <p:bg>
      <p:bgPr>
        <a:solidFill>
          <a:schemeClr val="dk2"/>
        </a:solidFill>
      </p:bgPr>
    </p:bg>
    <p:spTree>
      <p:nvGrpSpPr>
        <p:cNvPr id="3397" name="Shape 3397"/>
        <p:cNvGrpSpPr/>
        <p:nvPr/>
      </p:nvGrpSpPr>
      <p:grpSpPr>
        <a:xfrm>
          <a:off x="0" y="0"/>
          <a:ext cx="0" cy="0"/>
          <a:chOff x="0" y="0"/>
          <a:chExt cx="0" cy="0"/>
        </a:xfrm>
      </p:grpSpPr>
      <p:sp>
        <p:nvSpPr>
          <p:cNvPr id="3398" name="Google Shape;3398;p29"/>
          <p:cNvSpPr/>
          <p:nvPr/>
        </p:nvSpPr>
        <p:spPr>
          <a:xfrm>
            <a:off x="115350" y="71400"/>
            <a:ext cx="8913300" cy="5000700"/>
          </a:xfrm>
          <a:prstGeom prst="rect">
            <a:avLst/>
          </a:prstGeom>
          <a:solidFill>
            <a:schemeClr val="lt1"/>
          </a:solidFill>
          <a:ln cap="flat" cmpd="sng" w="19050">
            <a:solidFill>
              <a:schemeClr val="accent5"/>
            </a:solidFill>
            <a:prstDash val="dash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99" name="Google Shape;3399;p29"/>
          <p:cNvGrpSpPr/>
          <p:nvPr/>
        </p:nvGrpSpPr>
        <p:grpSpPr>
          <a:xfrm rot="5252457">
            <a:off x="-130166" y="642484"/>
            <a:ext cx="885268" cy="493278"/>
            <a:chOff x="2391075" y="3746125"/>
            <a:chExt cx="310825" cy="173200"/>
          </a:xfrm>
        </p:grpSpPr>
        <p:sp>
          <p:nvSpPr>
            <p:cNvPr id="3400" name="Google Shape;3400;p29"/>
            <p:cNvSpPr/>
            <p:nvPr/>
          </p:nvSpPr>
          <p:spPr>
            <a:xfrm>
              <a:off x="2422275" y="3781900"/>
              <a:ext cx="279625" cy="137425"/>
            </a:xfrm>
            <a:custGeom>
              <a:rect b="b" l="l" r="r" t="t"/>
              <a:pathLst>
                <a:path extrusionOk="0" h="5497" w="11185">
                  <a:moveTo>
                    <a:pt x="1828" y="1"/>
                  </a:moveTo>
                  <a:cubicBezTo>
                    <a:pt x="1392" y="1"/>
                    <a:pt x="985" y="182"/>
                    <a:pt x="630" y="647"/>
                  </a:cubicBezTo>
                  <a:cubicBezTo>
                    <a:pt x="1" y="1480"/>
                    <a:pt x="562" y="3009"/>
                    <a:pt x="1027" y="3570"/>
                  </a:cubicBezTo>
                  <a:cubicBezTo>
                    <a:pt x="1551" y="4209"/>
                    <a:pt x="3044" y="5497"/>
                    <a:pt x="6015" y="5497"/>
                  </a:cubicBezTo>
                  <a:cubicBezTo>
                    <a:pt x="6058" y="5497"/>
                    <a:pt x="6102" y="5496"/>
                    <a:pt x="6146" y="5496"/>
                  </a:cubicBezTo>
                  <a:cubicBezTo>
                    <a:pt x="9195" y="5457"/>
                    <a:pt x="11062" y="2902"/>
                    <a:pt x="11178" y="493"/>
                  </a:cubicBezTo>
                  <a:cubicBezTo>
                    <a:pt x="11185" y="384"/>
                    <a:pt x="11096" y="312"/>
                    <a:pt x="11005" y="312"/>
                  </a:cubicBezTo>
                  <a:cubicBezTo>
                    <a:pt x="10950" y="312"/>
                    <a:pt x="10895" y="338"/>
                    <a:pt x="10859" y="396"/>
                  </a:cubicBezTo>
                  <a:cubicBezTo>
                    <a:pt x="10139" y="1527"/>
                    <a:pt x="8692" y="2359"/>
                    <a:pt x="7216" y="2359"/>
                  </a:cubicBezTo>
                  <a:cubicBezTo>
                    <a:pt x="6571" y="2359"/>
                    <a:pt x="5921" y="2200"/>
                    <a:pt x="5324" y="1838"/>
                  </a:cubicBezTo>
                  <a:cubicBezTo>
                    <a:pt x="4208" y="1152"/>
                    <a:pt x="2925" y="1"/>
                    <a:pt x="18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1" name="Google Shape;3401;p29"/>
            <p:cNvSpPr/>
            <p:nvPr/>
          </p:nvSpPr>
          <p:spPr>
            <a:xfrm>
              <a:off x="2391075" y="3746125"/>
              <a:ext cx="150875" cy="144150"/>
            </a:xfrm>
            <a:custGeom>
              <a:rect b="b" l="l" r="r" t="t"/>
              <a:pathLst>
                <a:path extrusionOk="0" h="5766" w="6035">
                  <a:moveTo>
                    <a:pt x="421" y="0"/>
                  </a:moveTo>
                  <a:cubicBezTo>
                    <a:pt x="332" y="0"/>
                    <a:pt x="243" y="49"/>
                    <a:pt x="204" y="143"/>
                  </a:cubicBezTo>
                  <a:lnTo>
                    <a:pt x="59" y="482"/>
                  </a:lnTo>
                  <a:cubicBezTo>
                    <a:pt x="0" y="617"/>
                    <a:pt x="10" y="772"/>
                    <a:pt x="88" y="888"/>
                  </a:cubicBezTo>
                  <a:cubicBezTo>
                    <a:pt x="397" y="1372"/>
                    <a:pt x="784" y="1759"/>
                    <a:pt x="1229" y="2078"/>
                  </a:cubicBezTo>
                  <a:cubicBezTo>
                    <a:pt x="1375" y="2175"/>
                    <a:pt x="1433" y="2349"/>
                    <a:pt x="1394" y="2514"/>
                  </a:cubicBezTo>
                  <a:cubicBezTo>
                    <a:pt x="1278" y="2949"/>
                    <a:pt x="1297" y="3433"/>
                    <a:pt x="1452" y="3927"/>
                  </a:cubicBezTo>
                  <a:cubicBezTo>
                    <a:pt x="1704" y="4711"/>
                    <a:pt x="2275" y="5407"/>
                    <a:pt x="2197" y="5766"/>
                  </a:cubicBezTo>
                  <a:cubicBezTo>
                    <a:pt x="2710" y="5688"/>
                    <a:pt x="3533" y="4962"/>
                    <a:pt x="3223" y="4207"/>
                  </a:cubicBezTo>
                  <a:lnTo>
                    <a:pt x="3223" y="4207"/>
                  </a:lnTo>
                  <a:cubicBezTo>
                    <a:pt x="3557" y="4397"/>
                    <a:pt x="3929" y="4448"/>
                    <a:pt x="4231" y="4448"/>
                  </a:cubicBezTo>
                  <a:cubicBezTo>
                    <a:pt x="4576" y="4448"/>
                    <a:pt x="4830" y="4382"/>
                    <a:pt x="4830" y="4382"/>
                  </a:cubicBezTo>
                  <a:cubicBezTo>
                    <a:pt x="4830" y="4382"/>
                    <a:pt x="4888" y="3646"/>
                    <a:pt x="4423" y="2940"/>
                  </a:cubicBezTo>
                  <a:lnTo>
                    <a:pt x="4423" y="2940"/>
                  </a:lnTo>
                  <a:cubicBezTo>
                    <a:pt x="4555" y="2964"/>
                    <a:pt x="4680" y="2976"/>
                    <a:pt x="4795" y="2976"/>
                  </a:cubicBezTo>
                  <a:cubicBezTo>
                    <a:pt x="5643" y="2976"/>
                    <a:pt x="6035" y="2354"/>
                    <a:pt x="5933" y="1604"/>
                  </a:cubicBezTo>
                  <a:lnTo>
                    <a:pt x="5933" y="1604"/>
                  </a:lnTo>
                  <a:cubicBezTo>
                    <a:pt x="5757" y="1740"/>
                    <a:pt x="5588" y="1797"/>
                    <a:pt x="5408" y="1797"/>
                  </a:cubicBezTo>
                  <a:cubicBezTo>
                    <a:pt x="5101" y="1797"/>
                    <a:pt x="4760" y="1634"/>
                    <a:pt x="4297" y="1420"/>
                  </a:cubicBezTo>
                  <a:cubicBezTo>
                    <a:pt x="3948" y="1256"/>
                    <a:pt x="3524" y="1099"/>
                    <a:pt x="3089" y="1099"/>
                  </a:cubicBezTo>
                  <a:cubicBezTo>
                    <a:pt x="2753" y="1099"/>
                    <a:pt x="2411" y="1192"/>
                    <a:pt x="2091" y="1449"/>
                  </a:cubicBezTo>
                  <a:cubicBezTo>
                    <a:pt x="1996" y="1525"/>
                    <a:pt x="1881" y="1561"/>
                    <a:pt x="1767" y="1561"/>
                  </a:cubicBezTo>
                  <a:cubicBezTo>
                    <a:pt x="1604" y="1561"/>
                    <a:pt x="1443" y="1486"/>
                    <a:pt x="1346" y="1343"/>
                  </a:cubicBezTo>
                  <a:cubicBezTo>
                    <a:pt x="1104" y="1004"/>
                    <a:pt x="871" y="588"/>
                    <a:pt x="639" y="133"/>
                  </a:cubicBezTo>
                  <a:cubicBezTo>
                    <a:pt x="592" y="44"/>
                    <a:pt x="506" y="0"/>
                    <a:pt x="42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02" name="Google Shape;3402;p29"/>
          <p:cNvSpPr/>
          <p:nvPr/>
        </p:nvSpPr>
        <p:spPr>
          <a:xfrm>
            <a:off x="8938025" y="181275"/>
            <a:ext cx="179554" cy="212474"/>
          </a:xfrm>
          <a:custGeom>
            <a:rect b="b" l="l" r="r" t="t"/>
            <a:pathLst>
              <a:path extrusionOk="0" h="4078" w="3446">
                <a:moveTo>
                  <a:pt x="1723" y="0"/>
                </a:moveTo>
                <a:cubicBezTo>
                  <a:pt x="1686" y="0"/>
                  <a:pt x="1650" y="25"/>
                  <a:pt x="1645" y="73"/>
                </a:cubicBezTo>
                <a:cubicBezTo>
                  <a:pt x="1442" y="1389"/>
                  <a:pt x="1171" y="1709"/>
                  <a:pt x="87" y="1960"/>
                </a:cubicBezTo>
                <a:cubicBezTo>
                  <a:pt x="0" y="1980"/>
                  <a:pt x="0" y="2096"/>
                  <a:pt x="87" y="2115"/>
                </a:cubicBezTo>
                <a:cubicBezTo>
                  <a:pt x="1171" y="2367"/>
                  <a:pt x="1442" y="2686"/>
                  <a:pt x="1645" y="4012"/>
                </a:cubicBezTo>
                <a:cubicBezTo>
                  <a:pt x="1650" y="4055"/>
                  <a:pt x="1686" y="4077"/>
                  <a:pt x="1723" y="4077"/>
                </a:cubicBezTo>
                <a:cubicBezTo>
                  <a:pt x="1759" y="4077"/>
                  <a:pt x="1795" y="4055"/>
                  <a:pt x="1800" y="4012"/>
                </a:cubicBezTo>
                <a:cubicBezTo>
                  <a:pt x="2003" y="2686"/>
                  <a:pt x="2274" y="2367"/>
                  <a:pt x="3358" y="2115"/>
                </a:cubicBezTo>
                <a:cubicBezTo>
                  <a:pt x="3445" y="2096"/>
                  <a:pt x="3445" y="1980"/>
                  <a:pt x="3358" y="1960"/>
                </a:cubicBezTo>
                <a:cubicBezTo>
                  <a:pt x="2274" y="1709"/>
                  <a:pt x="2003" y="1389"/>
                  <a:pt x="1800" y="73"/>
                </a:cubicBezTo>
                <a:cubicBezTo>
                  <a:pt x="1795" y="25"/>
                  <a:pt x="1759" y="0"/>
                  <a:pt x="172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3" name="Google Shape;3403;p29"/>
          <p:cNvSpPr/>
          <p:nvPr/>
        </p:nvSpPr>
        <p:spPr>
          <a:xfrm>
            <a:off x="19050" y="4662800"/>
            <a:ext cx="179554" cy="212474"/>
          </a:xfrm>
          <a:custGeom>
            <a:rect b="b" l="l" r="r" t="t"/>
            <a:pathLst>
              <a:path extrusionOk="0" h="4078" w="3446">
                <a:moveTo>
                  <a:pt x="1723" y="0"/>
                </a:moveTo>
                <a:cubicBezTo>
                  <a:pt x="1686" y="0"/>
                  <a:pt x="1650" y="25"/>
                  <a:pt x="1645" y="73"/>
                </a:cubicBezTo>
                <a:cubicBezTo>
                  <a:pt x="1442" y="1389"/>
                  <a:pt x="1171" y="1709"/>
                  <a:pt x="87" y="1960"/>
                </a:cubicBezTo>
                <a:cubicBezTo>
                  <a:pt x="0" y="1980"/>
                  <a:pt x="0" y="2096"/>
                  <a:pt x="87" y="2115"/>
                </a:cubicBezTo>
                <a:cubicBezTo>
                  <a:pt x="1171" y="2367"/>
                  <a:pt x="1442" y="2686"/>
                  <a:pt x="1645" y="4012"/>
                </a:cubicBezTo>
                <a:cubicBezTo>
                  <a:pt x="1650" y="4055"/>
                  <a:pt x="1686" y="4077"/>
                  <a:pt x="1723" y="4077"/>
                </a:cubicBezTo>
                <a:cubicBezTo>
                  <a:pt x="1759" y="4077"/>
                  <a:pt x="1795" y="4055"/>
                  <a:pt x="1800" y="4012"/>
                </a:cubicBezTo>
                <a:cubicBezTo>
                  <a:pt x="2003" y="2686"/>
                  <a:pt x="2274" y="2367"/>
                  <a:pt x="3358" y="2115"/>
                </a:cubicBezTo>
                <a:cubicBezTo>
                  <a:pt x="3445" y="2096"/>
                  <a:pt x="3445" y="1980"/>
                  <a:pt x="3358" y="1960"/>
                </a:cubicBezTo>
                <a:cubicBezTo>
                  <a:pt x="2274" y="1709"/>
                  <a:pt x="2003" y="1389"/>
                  <a:pt x="1800" y="73"/>
                </a:cubicBezTo>
                <a:cubicBezTo>
                  <a:pt x="1795" y="25"/>
                  <a:pt x="1759" y="0"/>
                  <a:pt x="17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04" name="Google Shape;3404;p29"/>
          <p:cNvGrpSpPr/>
          <p:nvPr/>
        </p:nvGrpSpPr>
        <p:grpSpPr>
          <a:xfrm rot="761266">
            <a:off x="8348917" y="3793258"/>
            <a:ext cx="648655" cy="1164862"/>
            <a:chOff x="7886297" y="-4947"/>
            <a:chExt cx="685607" cy="1231221"/>
          </a:xfrm>
        </p:grpSpPr>
        <p:sp>
          <p:nvSpPr>
            <p:cNvPr id="3405" name="Google Shape;3405;p29"/>
            <p:cNvSpPr/>
            <p:nvPr/>
          </p:nvSpPr>
          <p:spPr>
            <a:xfrm rot="-550974">
              <a:off x="8468111" y="308076"/>
              <a:ext cx="22040" cy="22039"/>
            </a:xfrm>
            <a:custGeom>
              <a:rect b="b" l="l" r="r" t="t"/>
              <a:pathLst>
                <a:path extrusionOk="0" h="388" w="388">
                  <a:moveTo>
                    <a:pt x="194" y="0"/>
                  </a:moveTo>
                  <a:cubicBezTo>
                    <a:pt x="87" y="0"/>
                    <a:pt x="0" y="88"/>
                    <a:pt x="0" y="194"/>
                  </a:cubicBezTo>
                  <a:cubicBezTo>
                    <a:pt x="0" y="300"/>
                    <a:pt x="87" y="388"/>
                    <a:pt x="194" y="388"/>
                  </a:cubicBezTo>
                  <a:cubicBezTo>
                    <a:pt x="300" y="388"/>
                    <a:pt x="387" y="300"/>
                    <a:pt x="387" y="194"/>
                  </a:cubicBezTo>
                  <a:cubicBezTo>
                    <a:pt x="387" y="88"/>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6" name="Google Shape;3406;p29"/>
            <p:cNvSpPr/>
            <p:nvPr/>
          </p:nvSpPr>
          <p:spPr>
            <a:xfrm rot="-550974">
              <a:off x="8056102" y="587990"/>
              <a:ext cx="235335" cy="623504"/>
            </a:xfrm>
            <a:custGeom>
              <a:rect b="b" l="l" r="r" t="t"/>
              <a:pathLst>
                <a:path extrusionOk="0" h="10977" w="4143">
                  <a:moveTo>
                    <a:pt x="2961" y="0"/>
                  </a:moveTo>
                  <a:lnTo>
                    <a:pt x="165" y="9697"/>
                  </a:lnTo>
                  <a:cubicBezTo>
                    <a:pt x="0" y="10258"/>
                    <a:pt x="281" y="10829"/>
                    <a:pt x="765" y="10955"/>
                  </a:cubicBezTo>
                  <a:cubicBezTo>
                    <a:pt x="825" y="10970"/>
                    <a:pt x="885" y="10977"/>
                    <a:pt x="946" y="10977"/>
                  </a:cubicBezTo>
                  <a:cubicBezTo>
                    <a:pt x="1370" y="10977"/>
                    <a:pt x="1777" y="10632"/>
                    <a:pt x="1887" y="10133"/>
                  </a:cubicBezTo>
                  <a:lnTo>
                    <a:pt x="4142" y="300"/>
                  </a:lnTo>
                  <a:lnTo>
                    <a:pt x="296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7" name="Google Shape;3407;p29"/>
            <p:cNvSpPr/>
            <p:nvPr/>
          </p:nvSpPr>
          <p:spPr>
            <a:xfrm rot="-550974">
              <a:off x="7931397" y="38633"/>
              <a:ext cx="595409" cy="612825"/>
            </a:xfrm>
            <a:custGeom>
              <a:rect b="b" l="l" r="r" t="t"/>
              <a:pathLst>
                <a:path extrusionOk="0" h="10789" w="10482">
                  <a:moveTo>
                    <a:pt x="5584" y="1"/>
                  </a:moveTo>
                  <a:cubicBezTo>
                    <a:pt x="3416" y="1"/>
                    <a:pt x="1358" y="1729"/>
                    <a:pt x="726" y="4262"/>
                  </a:cubicBezTo>
                  <a:cubicBezTo>
                    <a:pt x="1" y="7175"/>
                    <a:pt x="1423" y="10040"/>
                    <a:pt x="3920" y="10669"/>
                  </a:cubicBezTo>
                  <a:cubicBezTo>
                    <a:pt x="4244" y="10749"/>
                    <a:pt x="4570" y="10788"/>
                    <a:pt x="4894" y="10788"/>
                  </a:cubicBezTo>
                  <a:cubicBezTo>
                    <a:pt x="7056" y="10788"/>
                    <a:pt x="9116" y="9060"/>
                    <a:pt x="9756" y="6527"/>
                  </a:cubicBezTo>
                  <a:cubicBezTo>
                    <a:pt x="10481" y="3614"/>
                    <a:pt x="9049" y="749"/>
                    <a:pt x="6562" y="120"/>
                  </a:cubicBezTo>
                  <a:cubicBezTo>
                    <a:pt x="6237" y="39"/>
                    <a:pt x="5909" y="1"/>
                    <a:pt x="558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8" name="Google Shape;3408;p29"/>
            <p:cNvSpPr/>
            <p:nvPr/>
          </p:nvSpPr>
          <p:spPr>
            <a:xfrm rot="-550974">
              <a:off x="8014261" y="110802"/>
              <a:ext cx="455787" cy="195793"/>
            </a:xfrm>
            <a:custGeom>
              <a:rect b="b" l="l" r="r" t="t"/>
              <a:pathLst>
                <a:path extrusionOk="0" h="3447" w="8024">
                  <a:moveTo>
                    <a:pt x="1521" y="1"/>
                  </a:moveTo>
                  <a:cubicBezTo>
                    <a:pt x="1414" y="1"/>
                    <a:pt x="1308" y="44"/>
                    <a:pt x="1229" y="137"/>
                  </a:cubicBezTo>
                  <a:lnTo>
                    <a:pt x="436" y="998"/>
                  </a:lnTo>
                  <a:lnTo>
                    <a:pt x="262" y="321"/>
                  </a:lnTo>
                  <a:cubicBezTo>
                    <a:pt x="165" y="418"/>
                    <a:pt x="78" y="524"/>
                    <a:pt x="0" y="640"/>
                  </a:cubicBezTo>
                  <a:lnTo>
                    <a:pt x="262" y="1685"/>
                  </a:lnTo>
                  <a:lnTo>
                    <a:pt x="1055" y="814"/>
                  </a:lnTo>
                  <a:cubicBezTo>
                    <a:pt x="1136" y="727"/>
                    <a:pt x="1241" y="686"/>
                    <a:pt x="1345" y="686"/>
                  </a:cubicBezTo>
                  <a:cubicBezTo>
                    <a:pt x="1517" y="686"/>
                    <a:pt x="1685" y="796"/>
                    <a:pt x="1733" y="989"/>
                  </a:cubicBezTo>
                  <a:lnTo>
                    <a:pt x="2023" y="2121"/>
                  </a:lnTo>
                  <a:lnTo>
                    <a:pt x="2807" y="1260"/>
                  </a:lnTo>
                  <a:cubicBezTo>
                    <a:pt x="2889" y="1167"/>
                    <a:pt x="2996" y="1124"/>
                    <a:pt x="3102" y="1124"/>
                  </a:cubicBezTo>
                  <a:cubicBezTo>
                    <a:pt x="3272" y="1124"/>
                    <a:pt x="3437" y="1234"/>
                    <a:pt x="3484" y="1424"/>
                  </a:cubicBezTo>
                  <a:lnTo>
                    <a:pt x="3775" y="2566"/>
                  </a:lnTo>
                  <a:lnTo>
                    <a:pt x="4568" y="1695"/>
                  </a:lnTo>
                  <a:cubicBezTo>
                    <a:pt x="4649" y="1607"/>
                    <a:pt x="4754" y="1566"/>
                    <a:pt x="4858" y="1566"/>
                  </a:cubicBezTo>
                  <a:cubicBezTo>
                    <a:pt x="5030" y="1566"/>
                    <a:pt x="5197" y="1677"/>
                    <a:pt x="5246" y="1869"/>
                  </a:cubicBezTo>
                  <a:lnTo>
                    <a:pt x="5536" y="3002"/>
                  </a:lnTo>
                  <a:lnTo>
                    <a:pt x="6330" y="2140"/>
                  </a:lnTo>
                  <a:cubicBezTo>
                    <a:pt x="6411" y="2047"/>
                    <a:pt x="6519" y="2004"/>
                    <a:pt x="6625" y="2004"/>
                  </a:cubicBezTo>
                  <a:cubicBezTo>
                    <a:pt x="6794" y="2004"/>
                    <a:pt x="6959" y="2114"/>
                    <a:pt x="7007" y="2305"/>
                  </a:cubicBezTo>
                  <a:lnTo>
                    <a:pt x="7288" y="3447"/>
                  </a:lnTo>
                  <a:lnTo>
                    <a:pt x="8023" y="2643"/>
                  </a:lnTo>
                  <a:cubicBezTo>
                    <a:pt x="7994" y="2508"/>
                    <a:pt x="7965" y="2372"/>
                    <a:pt x="7936" y="2247"/>
                  </a:cubicBezTo>
                  <a:lnTo>
                    <a:pt x="7462" y="2760"/>
                  </a:lnTo>
                  <a:lnTo>
                    <a:pt x="7171" y="1627"/>
                  </a:lnTo>
                  <a:cubicBezTo>
                    <a:pt x="7123" y="1435"/>
                    <a:pt x="6955" y="1325"/>
                    <a:pt x="6784" y="1325"/>
                  </a:cubicBezTo>
                  <a:cubicBezTo>
                    <a:pt x="6680" y="1325"/>
                    <a:pt x="6575" y="1365"/>
                    <a:pt x="6494" y="1453"/>
                  </a:cubicBezTo>
                  <a:lnTo>
                    <a:pt x="5710" y="2324"/>
                  </a:lnTo>
                  <a:lnTo>
                    <a:pt x="5420" y="1182"/>
                  </a:lnTo>
                  <a:cubicBezTo>
                    <a:pt x="5372" y="992"/>
                    <a:pt x="5207" y="882"/>
                    <a:pt x="5038" y="882"/>
                  </a:cubicBezTo>
                  <a:cubicBezTo>
                    <a:pt x="4932" y="882"/>
                    <a:pt x="4824" y="925"/>
                    <a:pt x="4742" y="1018"/>
                  </a:cubicBezTo>
                  <a:lnTo>
                    <a:pt x="3949" y="1879"/>
                  </a:lnTo>
                  <a:lnTo>
                    <a:pt x="3659" y="747"/>
                  </a:lnTo>
                  <a:cubicBezTo>
                    <a:pt x="3610" y="554"/>
                    <a:pt x="3442" y="444"/>
                    <a:pt x="3271" y="444"/>
                  </a:cubicBezTo>
                  <a:cubicBezTo>
                    <a:pt x="3167" y="444"/>
                    <a:pt x="3062" y="485"/>
                    <a:pt x="2981" y="572"/>
                  </a:cubicBezTo>
                  <a:lnTo>
                    <a:pt x="2188" y="1443"/>
                  </a:lnTo>
                  <a:lnTo>
                    <a:pt x="1907" y="301"/>
                  </a:lnTo>
                  <a:cubicBezTo>
                    <a:pt x="1859" y="111"/>
                    <a:pt x="1691" y="1"/>
                    <a:pt x="152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9" name="Google Shape;3409;p29"/>
            <p:cNvSpPr/>
            <p:nvPr/>
          </p:nvSpPr>
          <p:spPr>
            <a:xfrm rot="-550974">
              <a:off x="8406584" y="303005"/>
              <a:ext cx="22040" cy="22039"/>
            </a:xfrm>
            <a:custGeom>
              <a:rect b="b" l="l" r="r" t="t"/>
              <a:pathLst>
                <a:path extrusionOk="0" h="388" w="388">
                  <a:moveTo>
                    <a:pt x="194" y="0"/>
                  </a:moveTo>
                  <a:cubicBezTo>
                    <a:pt x="88" y="0"/>
                    <a:pt x="0" y="87"/>
                    <a:pt x="0" y="194"/>
                  </a:cubicBezTo>
                  <a:cubicBezTo>
                    <a:pt x="0" y="300"/>
                    <a:pt x="88" y="387"/>
                    <a:pt x="194" y="387"/>
                  </a:cubicBezTo>
                  <a:cubicBezTo>
                    <a:pt x="300" y="387"/>
                    <a:pt x="388" y="300"/>
                    <a:pt x="388" y="194"/>
                  </a:cubicBezTo>
                  <a:cubicBezTo>
                    <a:pt x="388"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0" name="Google Shape;3410;p29"/>
            <p:cNvSpPr/>
            <p:nvPr/>
          </p:nvSpPr>
          <p:spPr>
            <a:xfrm rot="-550974">
              <a:off x="8345048" y="297878"/>
              <a:ext cx="22040" cy="22039"/>
            </a:xfrm>
            <a:custGeom>
              <a:rect b="b" l="l" r="r" t="t"/>
              <a:pathLst>
                <a:path extrusionOk="0" h="388" w="388">
                  <a:moveTo>
                    <a:pt x="194" y="1"/>
                  </a:moveTo>
                  <a:cubicBezTo>
                    <a:pt x="88" y="1"/>
                    <a:pt x="1" y="88"/>
                    <a:pt x="1" y="194"/>
                  </a:cubicBezTo>
                  <a:cubicBezTo>
                    <a:pt x="1" y="301"/>
                    <a:pt x="88" y="388"/>
                    <a:pt x="194" y="388"/>
                  </a:cubicBezTo>
                  <a:cubicBezTo>
                    <a:pt x="301" y="388"/>
                    <a:pt x="388" y="30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1" name="Google Shape;3411;p29"/>
            <p:cNvSpPr/>
            <p:nvPr/>
          </p:nvSpPr>
          <p:spPr>
            <a:xfrm rot="-550974">
              <a:off x="8283431" y="292247"/>
              <a:ext cx="22040" cy="22039"/>
            </a:xfrm>
            <a:custGeom>
              <a:rect b="b" l="l" r="r" t="t"/>
              <a:pathLst>
                <a:path extrusionOk="0" h="388" w="388">
                  <a:moveTo>
                    <a:pt x="194" y="1"/>
                  </a:moveTo>
                  <a:cubicBezTo>
                    <a:pt x="88" y="1"/>
                    <a:pt x="1" y="88"/>
                    <a:pt x="1" y="194"/>
                  </a:cubicBezTo>
                  <a:cubicBezTo>
                    <a:pt x="1" y="311"/>
                    <a:pt x="88" y="388"/>
                    <a:pt x="194" y="388"/>
                  </a:cubicBezTo>
                  <a:cubicBezTo>
                    <a:pt x="301" y="388"/>
                    <a:pt x="388" y="31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2" name="Google Shape;3412;p29"/>
            <p:cNvSpPr/>
            <p:nvPr/>
          </p:nvSpPr>
          <p:spPr>
            <a:xfrm rot="-550974">
              <a:off x="8221904" y="287176"/>
              <a:ext cx="22040" cy="22039"/>
            </a:xfrm>
            <a:custGeom>
              <a:rect b="b" l="l" r="r" t="t"/>
              <a:pathLst>
                <a:path extrusionOk="0" h="388" w="388">
                  <a:moveTo>
                    <a:pt x="194" y="1"/>
                  </a:moveTo>
                  <a:cubicBezTo>
                    <a:pt x="88" y="1"/>
                    <a:pt x="1" y="88"/>
                    <a:pt x="1" y="194"/>
                  </a:cubicBezTo>
                  <a:cubicBezTo>
                    <a:pt x="1" y="301"/>
                    <a:pt x="88" y="388"/>
                    <a:pt x="194" y="388"/>
                  </a:cubicBezTo>
                  <a:cubicBezTo>
                    <a:pt x="301" y="388"/>
                    <a:pt x="388" y="301"/>
                    <a:pt x="388" y="194"/>
                  </a:cubicBezTo>
                  <a:cubicBezTo>
                    <a:pt x="388" y="88"/>
                    <a:pt x="301"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3" name="Google Shape;3413;p29"/>
            <p:cNvSpPr/>
            <p:nvPr/>
          </p:nvSpPr>
          <p:spPr>
            <a:xfrm rot="-550974">
              <a:off x="8160433" y="282096"/>
              <a:ext cx="22040" cy="22039"/>
            </a:xfrm>
            <a:custGeom>
              <a:rect b="b" l="l" r="r" t="t"/>
              <a:pathLst>
                <a:path extrusionOk="0" h="388" w="388">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4" name="Google Shape;3414;p29"/>
            <p:cNvSpPr/>
            <p:nvPr/>
          </p:nvSpPr>
          <p:spPr>
            <a:xfrm rot="-550974">
              <a:off x="8098902" y="276968"/>
              <a:ext cx="22040" cy="22096"/>
            </a:xfrm>
            <a:custGeom>
              <a:rect b="b" l="l" r="r" t="t"/>
              <a:pathLst>
                <a:path extrusionOk="0" h="389" w="388">
                  <a:moveTo>
                    <a:pt x="194" y="1"/>
                  </a:moveTo>
                  <a:cubicBezTo>
                    <a:pt x="87" y="1"/>
                    <a:pt x="0" y="88"/>
                    <a:pt x="0" y="195"/>
                  </a:cubicBezTo>
                  <a:cubicBezTo>
                    <a:pt x="0" y="301"/>
                    <a:pt x="87" y="388"/>
                    <a:pt x="194" y="388"/>
                  </a:cubicBezTo>
                  <a:cubicBezTo>
                    <a:pt x="300" y="388"/>
                    <a:pt x="387" y="301"/>
                    <a:pt x="387" y="195"/>
                  </a:cubicBezTo>
                  <a:cubicBezTo>
                    <a:pt x="387" y="88"/>
                    <a:pt x="300"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5" name="Google Shape;3415;p29"/>
            <p:cNvSpPr/>
            <p:nvPr/>
          </p:nvSpPr>
          <p:spPr>
            <a:xfrm rot="-550974">
              <a:off x="8037289" y="271393"/>
              <a:ext cx="22040" cy="22039"/>
            </a:xfrm>
            <a:custGeom>
              <a:rect b="b" l="l" r="r" t="t"/>
              <a:pathLst>
                <a:path extrusionOk="0" h="388" w="388">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6" name="Google Shape;3416;p29"/>
            <p:cNvSpPr/>
            <p:nvPr/>
          </p:nvSpPr>
          <p:spPr>
            <a:xfrm rot="-550974">
              <a:off x="7975753" y="266266"/>
              <a:ext cx="22040" cy="22039"/>
            </a:xfrm>
            <a:custGeom>
              <a:rect b="b" l="l" r="r" t="t"/>
              <a:pathLst>
                <a:path extrusionOk="0" h="388" w="388">
                  <a:moveTo>
                    <a:pt x="194" y="1"/>
                  </a:moveTo>
                  <a:cubicBezTo>
                    <a:pt x="88" y="1"/>
                    <a:pt x="0" y="88"/>
                    <a:pt x="0" y="194"/>
                  </a:cubicBezTo>
                  <a:cubicBezTo>
                    <a:pt x="0" y="301"/>
                    <a:pt x="88" y="388"/>
                    <a:pt x="194" y="388"/>
                  </a:cubicBezTo>
                  <a:cubicBezTo>
                    <a:pt x="300" y="388"/>
                    <a:pt x="388" y="301"/>
                    <a:pt x="388" y="194"/>
                  </a:cubicBezTo>
                  <a:cubicBezTo>
                    <a:pt x="388" y="88"/>
                    <a:pt x="300" y="1"/>
                    <a:pt x="1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7" name="Google Shape;3417;p29"/>
            <p:cNvSpPr/>
            <p:nvPr/>
          </p:nvSpPr>
          <p:spPr>
            <a:xfrm rot="-550974">
              <a:off x="7970130" y="271370"/>
              <a:ext cx="517873" cy="150125"/>
            </a:xfrm>
            <a:custGeom>
              <a:rect b="b" l="l" r="r" t="t"/>
              <a:pathLst>
                <a:path extrusionOk="0" h="2643" w="9117">
                  <a:moveTo>
                    <a:pt x="97" y="1"/>
                  </a:moveTo>
                  <a:cubicBezTo>
                    <a:pt x="77" y="59"/>
                    <a:pt x="68" y="107"/>
                    <a:pt x="48" y="165"/>
                  </a:cubicBezTo>
                  <a:cubicBezTo>
                    <a:pt x="29" y="243"/>
                    <a:pt x="19" y="310"/>
                    <a:pt x="0" y="388"/>
                  </a:cubicBezTo>
                  <a:lnTo>
                    <a:pt x="9020" y="2643"/>
                  </a:lnTo>
                  <a:cubicBezTo>
                    <a:pt x="9039" y="2575"/>
                    <a:pt x="9058" y="2497"/>
                    <a:pt x="9078" y="2430"/>
                  </a:cubicBezTo>
                  <a:cubicBezTo>
                    <a:pt x="9087" y="2372"/>
                    <a:pt x="9107" y="2314"/>
                    <a:pt x="9116" y="2255"/>
                  </a:cubicBezTo>
                  <a:lnTo>
                    <a:pt x="97"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8" name="Google Shape;3418;p29"/>
            <p:cNvSpPr/>
            <p:nvPr/>
          </p:nvSpPr>
          <p:spPr>
            <a:xfrm rot="-550974">
              <a:off x="7994863" y="397407"/>
              <a:ext cx="457434" cy="257195"/>
            </a:xfrm>
            <a:custGeom>
              <a:rect b="b" l="l" r="r" t="t"/>
              <a:pathLst>
                <a:path extrusionOk="0" h="4528" w="8053">
                  <a:moveTo>
                    <a:pt x="603" y="0"/>
                  </a:moveTo>
                  <a:cubicBezTo>
                    <a:pt x="519" y="0"/>
                    <a:pt x="434" y="33"/>
                    <a:pt x="368" y="102"/>
                  </a:cubicBezTo>
                  <a:lnTo>
                    <a:pt x="0" y="509"/>
                  </a:lnTo>
                  <a:cubicBezTo>
                    <a:pt x="320" y="2405"/>
                    <a:pt x="1549" y="3963"/>
                    <a:pt x="3300" y="4409"/>
                  </a:cubicBezTo>
                  <a:cubicBezTo>
                    <a:pt x="3624" y="4489"/>
                    <a:pt x="3950" y="4527"/>
                    <a:pt x="4274" y="4527"/>
                  </a:cubicBezTo>
                  <a:cubicBezTo>
                    <a:pt x="5709" y="4527"/>
                    <a:pt x="7097" y="3769"/>
                    <a:pt x="8052" y="2522"/>
                  </a:cubicBezTo>
                  <a:lnTo>
                    <a:pt x="7917" y="1989"/>
                  </a:lnTo>
                  <a:cubicBezTo>
                    <a:pt x="7880" y="1839"/>
                    <a:pt x="7747" y="1752"/>
                    <a:pt x="7610" y="1752"/>
                  </a:cubicBezTo>
                  <a:cubicBezTo>
                    <a:pt x="7526" y="1752"/>
                    <a:pt x="7441" y="1784"/>
                    <a:pt x="7375" y="1854"/>
                  </a:cubicBezTo>
                  <a:lnTo>
                    <a:pt x="6746" y="2551"/>
                  </a:lnTo>
                  <a:lnTo>
                    <a:pt x="6523" y="1641"/>
                  </a:lnTo>
                  <a:cubicBezTo>
                    <a:pt x="6481" y="1490"/>
                    <a:pt x="6345" y="1404"/>
                    <a:pt x="6209" y="1404"/>
                  </a:cubicBezTo>
                  <a:cubicBezTo>
                    <a:pt x="6126" y="1404"/>
                    <a:pt x="6043" y="1436"/>
                    <a:pt x="5981" y="1505"/>
                  </a:cubicBezTo>
                  <a:lnTo>
                    <a:pt x="5352" y="2192"/>
                  </a:lnTo>
                  <a:lnTo>
                    <a:pt x="5120" y="1292"/>
                  </a:lnTo>
                  <a:cubicBezTo>
                    <a:pt x="5084" y="1137"/>
                    <a:pt x="4952" y="1048"/>
                    <a:pt x="4816" y="1048"/>
                  </a:cubicBezTo>
                  <a:cubicBezTo>
                    <a:pt x="4731" y="1048"/>
                    <a:pt x="4645" y="1083"/>
                    <a:pt x="4578" y="1157"/>
                  </a:cubicBezTo>
                  <a:lnTo>
                    <a:pt x="3949" y="1844"/>
                  </a:lnTo>
                  <a:lnTo>
                    <a:pt x="3717" y="934"/>
                  </a:lnTo>
                  <a:cubicBezTo>
                    <a:pt x="3680" y="784"/>
                    <a:pt x="3547" y="697"/>
                    <a:pt x="3412" y="697"/>
                  </a:cubicBezTo>
                  <a:cubicBezTo>
                    <a:pt x="3330" y="697"/>
                    <a:pt x="3247" y="729"/>
                    <a:pt x="3184" y="799"/>
                  </a:cubicBezTo>
                  <a:lnTo>
                    <a:pt x="2546" y="1496"/>
                  </a:lnTo>
                  <a:lnTo>
                    <a:pt x="2323" y="586"/>
                  </a:lnTo>
                  <a:cubicBezTo>
                    <a:pt x="2281" y="436"/>
                    <a:pt x="2145" y="349"/>
                    <a:pt x="2009" y="349"/>
                  </a:cubicBezTo>
                  <a:cubicBezTo>
                    <a:pt x="1926" y="349"/>
                    <a:pt x="1843" y="381"/>
                    <a:pt x="1781" y="451"/>
                  </a:cubicBezTo>
                  <a:lnTo>
                    <a:pt x="1152" y="1147"/>
                  </a:lnTo>
                  <a:lnTo>
                    <a:pt x="920" y="238"/>
                  </a:lnTo>
                  <a:lnTo>
                    <a:pt x="910" y="238"/>
                  </a:lnTo>
                  <a:cubicBezTo>
                    <a:pt x="874" y="87"/>
                    <a:pt x="741" y="0"/>
                    <a:pt x="60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9" name="Google Shape;3419;p29"/>
            <p:cNvSpPr/>
            <p:nvPr/>
          </p:nvSpPr>
          <p:spPr>
            <a:xfrm rot="-550974">
              <a:off x="8019999" y="491039"/>
              <a:ext cx="395292" cy="165177"/>
            </a:xfrm>
            <a:custGeom>
              <a:rect b="b" l="l" r="r" t="t"/>
              <a:pathLst>
                <a:path extrusionOk="0" h="2908" w="6959">
                  <a:moveTo>
                    <a:pt x="0" y="0"/>
                  </a:moveTo>
                  <a:lnTo>
                    <a:pt x="0" y="0"/>
                  </a:lnTo>
                  <a:cubicBezTo>
                    <a:pt x="532" y="1375"/>
                    <a:pt x="1597" y="2439"/>
                    <a:pt x="3000" y="2788"/>
                  </a:cubicBezTo>
                  <a:cubicBezTo>
                    <a:pt x="3327" y="2869"/>
                    <a:pt x="3657" y="2908"/>
                    <a:pt x="3983" y="2908"/>
                  </a:cubicBezTo>
                  <a:cubicBezTo>
                    <a:pt x="5058" y="2908"/>
                    <a:pt x="6105" y="2485"/>
                    <a:pt x="6958" y="1742"/>
                  </a:cubicBezTo>
                  <a:lnTo>
                    <a:pt x="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0" name="Google Shape;3420;p29"/>
            <p:cNvSpPr/>
            <p:nvPr/>
          </p:nvSpPr>
          <p:spPr>
            <a:xfrm rot="-550974">
              <a:off x="8459109" y="308068"/>
              <a:ext cx="22040" cy="22039"/>
            </a:xfrm>
            <a:custGeom>
              <a:rect b="b" l="l" r="r" t="t"/>
              <a:pathLst>
                <a:path extrusionOk="0" h="388" w="388">
                  <a:moveTo>
                    <a:pt x="194" y="0"/>
                  </a:moveTo>
                  <a:cubicBezTo>
                    <a:pt x="88" y="0"/>
                    <a:pt x="0" y="87"/>
                    <a:pt x="0" y="194"/>
                  </a:cubicBezTo>
                  <a:cubicBezTo>
                    <a:pt x="0" y="300"/>
                    <a:pt x="88" y="387"/>
                    <a:pt x="194" y="387"/>
                  </a:cubicBezTo>
                  <a:cubicBezTo>
                    <a:pt x="300" y="387"/>
                    <a:pt x="388" y="300"/>
                    <a:pt x="388" y="194"/>
                  </a:cubicBezTo>
                  <a:cubicBezTo>
                    <a:pt x="388" y="87"/>
                    <a:pt x="300" y="0"/>
                    <a:pt x="19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424" name="Shape 3424"/>
        <p:cNvGrpSpPr/>
        <p:nvPr/>
      </p:nvGrpSpPr>
      <p:grpSpPr>
        <a:xfrm>
          <a:off x="0" y="0"/>
          <a:ext cx="0" cy="0"/>
          <a:chOff x="0" y="0"/>
          <a:chExt cx="0" cy="0"/>
        </a:xfrm>
      </p:grpSpPr>
      <p:sp>
        <p:nvSpPr>
          <p:cNvPr id="3425" name="Google Shape;3425;p31"/>
          <p:cNvSpPr/>
          <p:nvPr/>
        </p:nvSpPr>
        <p:spPr>
          <a:xfrm>
            <a:off x="-114167" y="3826040"/>
            <a:ext cx="9372334" cy="159256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6" name="Google Shape;3426;p31"/>
          <p:cNvSpPr/>
          <p:nvPr/>
        </p:nvSpPr>
        <p:spPr>
          <a:xfrm>
            <a:off x="-57974" y="-275107"/>
            <a:ext cx="9259775" cy="1732178"/>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7" name="Google Shape;3427;p31"/>
          <p:cNvSpPr txBox="1"/>
          <p:nvPr>
            <p:ph type="ctrTitle"/>
          </p:nvPr>
        </p:nvSpPr>
        <p:spPr>
          <a:xfrm>
            <a:off x="722375" y="1478600"/>
            <a:ext cx="7699200" cy="17322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rgbClr val="191919"/>
              </a:buClr>
              <a:buSzPts val="5300"/>
              <a:buNone/>
              <a:defRPr sz="5000"/>
            </a:lvl1pPr>
            <a:lvl2pPr lvl="1" algn="ctr">
              <a:lnSpc>
                <a:spcPct val="100000"/>
              </a:lnSpc>
              <a:spcBef>
                <a:spcPts val="0"/>
              </a:spcBef>
              <a:spcAft>
                <a:spcPts val="0"/>
              </a:spcAft>
              <a:buClr>
                <a:srgbClr val="191919"/>
              </a:buClr>
              <a:buSzPts val="5300"/>
              <a:buNone/>
              <a:defRPr sz="5300">
                <a:solidFill>
                  <a:srgbClr val="191919"/>
                </a:solidFill>
              </a:defRPr>
            </a:lvl2pPr>
            <a:lvl3pPr lvl="2" algn="ctr">
              <a:lnSpc>
                <a:spcPct val="100000"/>
              </a:lnSpc>
              <a:spcBef>
                <a:spcPts val="0"/>
              </a:spcBef>
              <a:spcAft>
                <a:spcPts val="0"/>
              </a:spcAft>
              <a:buClr>
                <a:srgbClr val="191919"/>
              </a:buClr>
              <a:buSzPts val="5300"/>
              <a:buNone/>
              <a:defRPr sz="5300">
                <a:solidFill>
                  <a:srgbClr val="191919"/>
                </a:solidFill>
              </a:defRPr>
            </a:lvl3pPr>
            <a:lvl4pPr lvl="3" algn="ctr">
              <a:lnSpc>
                <a:spcPct val="100000"/>
              </a:lnSpc>
              <a:spcBef>
                <a:spcPts val="0"/>
              </a:spcBef>
              <a:spcAft>
                <a:spcPts val="0"/>
              </a:spcAft>
              <a:buClr>
                <a:srgbClr val="191919"/>
              </a:buClr>
              <a:buSzPts val="5300"/>
              <a:buNone/>
              <a:defRPr sz="5300">
                <a:solidFill>
                  <a:srgbClr val="191919"/>
                </a:solidFill>
              </a:defRPr>
            </a:lvl4pPr>
            <a:lvl5pPr lvl="4" algn="ctr">
              <a:lnSpc>
                <a:spcPct val="100000"/>
              </a:lnSpc>
              <a:spcBef>
                <a:spcPts val="0"/>
              </a:spcBef>
              <a:spcAft>
                <a:spcPts val="0"/>
              </a:spcAft>
              <a:buClr>
                <a:srgbClr val="191919"/>
              </a:buClr>
              <a:buSzPts val="5300"/>
              <a:buNone/>
              <a:defRPr sz="5300">
                <a:solidFill>
                  <a:srgbClr val="191919"/>
                </a:solidFill>
              </a:defRPr>
            </a:lvl5pPr>
            <a:lvl6pPr lvl="5" algn="ctr">
              <a:lnSpc>
                <a:spcPct val="100000"/>
              </a:lnSpc>
              <a:spcBef>
                <a:spcPts val="0"/>
              </a:spcBef>
              <a:spcAft>
                <a:spcPts val="0"/>
              </a:spcAft>
              <a:buClr>
                <a:srgbClr val="191919"/>
              </a:buClr>
              <a:buSzPts val="5300"/>
              <a:buNone/>
              <a:defRPr sz="5300">
                <a:solidFill>
                  <a:srgbClr val="191919"/>
                </a:solidFill>
              </a:defRPr>
            </a:lvl6pPr>
            <a:lvl7pPr lvl="6" algn="ctr">
              <a:lnSpc>
                <a:spcPct val="100000"/>
              </a:lnSpc>
              <a:spcBef>
                <a:spcPts val="0"/>
              </a:spcBef>
              <a:spcAft>
                <a:spcPts val="0"/>
              </a:spcAft>
              <a:buClr>
                <a:srgbClr val="191919"/>
              </a:buClr>
              <a:buSzPts val="5300"/>
              <a:buNone/>
              <a:defRPr sz="5300">
                <a:solidFill>
                  <a:srgbClr val="191919"/>
                </a:solidFill>
              </a:defRPr>
            </a:lvl7pPr>
            <a:lvl8pPr lvl="7" algn="ctr">
              <a:lnSpc>
                <a:spcPct val="100000"/>
              </a:lnSpc>
              <a:spcBef>
                <a:spcPts val="0"/>
              </a:spcBef>
              <a:spcAft>
                <a:spcPts val="0"/>
              </a:spcAft>
              <a:buClr>
                <a:srgbClr val="191919"/>
              </a:buClr>
              <a:buSzPts val="5300"/>
              <a:buNone/>
              <a:defRPr sz="5300">
                <a:solidFill>
                  <a:srgbClr val="191919"/>
                </a:solidFill>
              </a:defRPr>
            </a:lvl8pPr>
            <a:lvl9pPr lvl="8" algn="ctr">
              <a:lnSpc>
                <a:spcPct val="100000"/>
              </a:lnSpc>
              <a:spcBef>
                <a:spcPts val="0"/>
              </a:spcBef>
              <a:spcAft>
                <a:spcPts val="0"/>
              </a:spcAft>
              <a:buClr>
                <a:srgbClr val="191919"/>
              </a:buClr>
              <a:buSzPts val="5300"/>
              <a:buNone/>
              <a:defRPr sz="5300">
                <a:solidFill>
                  <a:srgbClr val="191919"/>
                </a:solidFill>
              </a:defRPr>
            </a:lvl9pPr>
          </a:lstStyle>
          <a:p/>
        </p:txBody>
      </p:sp>
      <p:sp>
        <p:nvSpPr>
          <p:cNvPr id="3428" name="Google Shape;3428;p31"/>
          <p:cNvSpPr txBox="1"/>
          <p:nvPr>
            <p:ph idx="1" type="subTitle"/>
          </p:nvPr>
        </p:nvSpPr>
        <p:spPr>
          <a:xfrm>
            <a:off x="1730775" y="3208144"/>
            <a:ext cx="5682300" cy="409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sz="14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pic>
        <p:nvPicPr>
          <p:cNvPr id="3429" name="Google Shape;3429;p31"/>
          <p:cNvPicPr preferRelativeResize="0"/>
          <p:nvPr/>
        </p:nvPicPr>
        <p:blipFill>
          <a:blip r:embed="rId2">
            <a:alphaModFix/>
          </a:blip>
          <a:stretch>
            <a:fillRect/>
          </a:stretch>
        </p:blipFill>
        <p:spPr>
          <a:xfrm>
            <a:off x="-72650" y="-350975"/>
            <a:ext cx="9289277" cy="1928825"/>
          </a:xfrm>
          <a:prstGeom prst="rect">
            <a:avLst/>
          </a:prstGeom>
          <a:noFill/>
          <a:ln>
            <a:noFill/>
          </a:ln>
        </p:spPr>
      </p:pic>
      <p:sp>
        <p:nvSpPr>
          <p:cNvPr id="3430" name="Google Shape;3430;p31"/>
          <p:cNvSpPr/>
          <p:nvPr/>
        </p:nvSpPr>
        <p:spPr>
          <a:xfrm>
            <a:off x="6225" y="1349975"/>
            <a:ext cx="2142324" cy="3871905"/>
          </a:xfrm>
          <a:custGeom>
            <a:rect b="b" l="l" r="r" t="t"/>
            <a:pathLst>
              <a:path extrusionOk="0" h="2620579" w="1428216">
                <a:moveTo>
                  <a:pt x="0" y="0"/>
                </a:moveTo>
                <a:lnTo>
                  <a:pt x="1428215" y="0"/>
                </a:lnTo>
                <a:lnTo>
                  <a:pt x="1428215" y="2620579"/>
                </a:lnTo>
                <a:lnTo>
                  <a:pt x="0" y="2620579"/>
                </a:lnTo>
                <a:lnTo>
                  <a:pt x="0" y="0"/>
                </a:lnTo>
                <a:close/>
              </a:path>
            </a:pathLst>
          </a:custGeom>
          <a:blipFill rotWithShape="1">
            <a:blip r:embed="rId3">
              <a:alphaModFix/>
            </a:blip>
            <a:stretch>
              <a:fillRect b="0" l="0" r="0" t="0"/>
            </a:stretch>
          </a:blipFill>
          <a:ln>
            <a:noFill/>
          </a:ln>
        </p:spPr>
      </p:sp>
      <p:pic>
        <p:nvPicPr>
          <p:cNvPr id="3431" name="Google Shape;3431;p31"/>
          <p:cNvPicPr preferRelativeResize="0"/>
          <p:nvPr/>
        </p:nvPicPr>
        <p:blipFill>
          <a:blip r:embed="rId4">
            <a:alphaModFix/>
          </a:blip>
          <a:stretch>
            <a:fillRect/>
          </a:stretch>
        </p:blipFill>
        <p:spPr>
          <a:xfrm>
            <a:off x="-145275" y="2370175"/>
            <a:ext cx="9434552" cy="3046401"/>
          </a:xfrm>
          <a:prstGeom prst="rect">
            <a:avLst/>
          </a:prstGeom>
          <a:noFill/>
          <a:ln>
            <a:noFill/>
          </a:ln>
        </p:spPr>
      </p:pic>
      <p:pic>
        <p:nvPicPr>
          <p:cNvPr id="3432" name="Google Shape;3432;p31"/>
          <p:cNvPicPr preferRelativeResize="0"/>
          <p:nvPr/>
        </p:nvPicPr>
        <p:blipFill>
          <a:blip r:embed="rId5">
            <a:alphaModFix/>
          </a:blip>
          <a:stretch>
            <a:fillRect/>
          </a:stretch>
        </p:blipFill>
        <p:spPr>
          <a:xfrm>
            <a:off x="6307400" y="406550"/>
            <a:ext cx="796389" cy="764825"/>
          </a:xfrm>
          <a:prstGeom prst="rect">
            <a:avLst/>
          </a:prstGeom>
          <a:noFill/>
          <a:ln>
            <a:noFill/>
          </a:ln>
        </p:spPr>
      </p:pic>
      <p:pic>
        <p:nvPicPr>
          <p:cNvPr id="3433" name="Google Shape;3433;p31"/>
          <p:cNvPicPr preferRelativeResize="0"/>
          <p:nvPr/>
        </p:nvPicPr>
        <p:blipFill rotWithShape="1">
          <a:blip r:embed="rId6">
            <a:alphaModFix/>
          </a:blip>
          <a:srcRect b="0" l="33457" r="0" t="0"/>
          <a:stretch/>
        </p:blipFill>
        <p:spPr>
          <a:xfrm>
            <a:off x="7204562" y="448824"/>
            <a:ext cx="1657262" cy="680276"/>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434" name="Shape 3434"/>
        <p:cNvGrpSpPr/>
        <p:nvPr/>
      </p:nvGrpSpPr>
      <p:grpSpPr>
        <a:xfrm>
          <a:off x="0" y="0"/>
          <a:ext cx="0" cy="0"/>
          <a:chOff x="0" y="0"/>
          <a:chExt cx="0" cy="0"/>
        </a:xfrm>
      </p:grpSpPr>
      <p:sp>
        <p:nvSpPr>
          <p:cNvPr id="3435" name="Google Shape;3435;p32"/>
          <p:cNvSpPr/>
          <p:nvPr/>
        </p:nvSpPr>
        <p:spPr>
          <a:xfrm rot="10800000">
            <a:off x="-114184" y="-76259"/>
            <a:ext cx="9372334" cy="1385809"/>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6" name="Google Shape;3436;p32"/>
          <p:cNvSpPr/>
          <p:nvPr/>
        </p:nvSpPr>
        <p:spPr>
          <a:xfrm rot="10800000">
            <a:off x="-77800" y="3977727"/>
            <a:ext cx="9259775" cy="1239498"/>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7" name="Google Shape;3437;p32"/>
          <p:cNvSpPr txBox="1"/>
          <p:nvPr>
            <p:ph type="title"/>
          </p:nvPr>
        </p:nvSpPr>
        <p:spPr>
          <a:xfrm>
            <a:off x="2391900" y="2865128"/>
            <a:ext cx="4360200" cy="1113900"/>
          </a:xfrm>
          <a:prstGeom prst="rect">
            <a:avLst/>
          </a:prstGeom>
        </p:spPr>
        <p:txBody>
          <a:bodyPr anchorCtr="0" anchor="t" bIns="91425" lIns="91425" spcFirstLastPara="1" rIns="91425" wrap="square" tIns="91425">
            <a:noAutofit/>
          </a:bodyPr>
          <a:lstStyle>
            <a:lvl1pPr lvl="0" algn="ctr">
              <a:spcBef>
                <a:spcPts val="0"/>
              </a:spcBef>
              <a:spcAft>
                <a:spcPts val="0"/>
              </a:spcAft>
              <a:buSzPts val="5000"/>
              <a:buNone/>
              <a:defRPr sz="6000"/>
            </a:lvl1pPr>
            <a:lvl2pPr lvl="1" algn="ctr">
              <a:spcBef>
                <a:spcPts val="0"/>
              </a:spcBef>
              <a:spcAft>
                <a:spcPts val="0"/>
              </a:spcAft>
              <a:buSzPts val="5000"/>
              <a:buNone/>
              <a:defRPr sz="5000"/>
            </a:lvl2pPr>
            <a:lvl3pPr lvl="2" algn="ctr">
              <a:spcBef>
                <a:spcPts val="0"/>
              </a:spcBef>
              <a:spcAft>
                <a:spcPts val="0"/>
              </a:spcAft>
              <a:buSzPts val="5000"/>
              <a:buNone/>
              <a:defRPr sz="5000"/>
            </a:lvl3pPr>
            <a:lvl4pPr lvl="3" algn="ctr">
              <a:spcBef>
                <a:spcPts val="0"/>
              </a:spcBef>
              <a:spcAft>
                <a:spcPts val="0"/>
              </a:spcAft>
              <a:buSzPts val="5000"/>
              <a:buNone/>
              <a:defRPr sz="5000"/>
            </a:lvl4pPr>
            <a:lvl5pPr lvl="4" algn="ctr">
              <a:spcBef>
                <a:spcPts val="0"/>
              </a:spcBef>
              <a:spcAft>
                <a:spcPts val="0"/>
              </a:spcAft>
              <a:buSzPts val="5000"/>
              <a:buNone/>
              <a:defRPr sz="5000"/>
            </a:lvl5pPr>
            <a:lvl6pPr lvl="5" algn="ctr">
              <a:spcBef>
                <a:spcPts val="0"/>
              </a:spcBef>
              <a:spcAft>
                <a:spcPts val="0"/>
              </a:spcAft>
              <a:buSzPts val="5000"/>
              <a:buNone/>
              <a:defRPr sz="5000"/>
            </a:lvl6pPr>
            <a:lvl7pPr lvl="6" algn="ctr">
              <a:spcBef>
                <a:spcPts val="0"/>
              </a:spcBef>
              <a:spcAft>
                <a:spcPts val="0"/>
              </a:spcAft>
              <a:buSzPts val="5000"/>
              <a:buNone/>
              <a:defRPr sz="5000"/>
            </a:lvl7pPr>
            <a:lvl8pPr lvl="7" algn="ctr">
              <a:spcBef>
                <a:spcPts val="0"/>
              </a:spcBef>
              <a:spcAft>
                <a:spcPts val="0"/>
              </a:spcAft>
              <a:buSzPts val="5000"/>
              <a:buNone/>
              <a:defRPr sz="5000"/>
            </a:lvl8pPr>
            <a:lvl9pPr lvl="8" algn="ctr">
              <a:spcBef>
                <a:spcPts val="0"/>
              </a:spcBef>
              <a:spcAft>
                <a:spcPts val="0"/>
              </a:spcAft>
              <a:buSzPts val="5000"/>
              <a:buNone/>
              <a:defRPr sz="5000"/>
            </a:lvl9pPr>
          </a:lstStyle>
          <a:p/>
        </p:txBody>
      </p:sp>
      <p:sp>
        <p:nvSpPr>
          <p:cNvPr id="3438" name="Google Shape;3438;p32"/>
          <p:cNvSpPr txBox="1"/>
          <p:nvPr>
            <p:ph hasCustomPrompt="1" idx="2" type="title"/>
          </p:nvPr>
        </p:nvSpPr>
        <p:spPr>
          <a:xfrm>
            <a:off x="3886200" y="1401572"/>
            <a:ext cx="1371600" cy="1371600"/>
          </a:xfrm>
          <a:prstGeom prst="rect">
            <a:avLst/>
          </a:prstGeom>
          <a:solidFill>
            <a:schemeClr val="dk1"/>
          </a:solidFill>
        </p:spPr>
        <p:txBody>
          <a:bodyPr anchorCtr="0" anchor="ctr" bIns="91425" lIns="91425" spcFirstLastPara="1" rIns="91425" wrap="square" tIns="91425">
            <a:noAutofit/>
          </a:bodyPr>
          <a:lstStyle>
            <a:lvl1pPr lvl="0" algn="ctr">
              <a:spcBef>
                <a:spcPts val="0"/>
              </a:spcBef>
              <a:spcAft>
                <a:spcPts val="0"/>
              </a:spcAft>
              <a:buClr>
                <a:schemeClr val="accent1"/>
              </a:buClr>
              <a:buSzPts val="6000"/>
              <a:buNone/>
              <a:defRPr sz="6000">
                <a:solidFill>
                  <a:schemeClr val="lt1"/>
                </a:solidFill>
              </a:defRPr>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pic>
        <p:nvPicPr>
          <p:cNvPr id="3439" name="Google Shape;3439;p32"/>
          <p:cNvPicPr preferRelativeResize="0"/>
          <p:nvPr/>
        </p:nvPicPr>
        <p:blipFill>
          <a:blip r:embed="rId2">
            <a:alphaModFix/>
          </a:blip>
          <a:stretch>
            <a:fillRect/>
          </a:stretch>
        </p:blipFill>
        <p:spPr>
          <a:xfrm rot="-10799998">
            <a:off x="-222637" y="3980928"/>
            <a:ext cx="9589274" cy="1847095"/>
          </a:xfrm>
          <a:prstGeom prst="rect">
            <a:avLst/>
          </a:prstGeom>
          <a:noFill/>
          <a:ln>
            <a:noFill/>
          </a:ln>
        </p:spPr>
      </p:pic>
      <p:pic>
        <p:nvPicPr>
          <p:cNvPr id="3440" name="Google Shape;3440;p32"/>
          <p:cNvPicPr preferRelativeResize="0"/>
          <p:nvPr/>
        </p:nvPicPr>
        <p:blipFill>
          <a:blip r:embed="rId3">
            <a:alphaModFix/>
          </a:blip>
          <a:stretch>
            <a:fillRect/>
          </a:stretch>
        </p:blipFill>
        <p:spPr>
          <a:xfrm>
            <a:off x="5835501" y="-76200"/>
            <a:ext cx="3519048" cy="986300"/>
          </a:xfrm>
          <a:prstGeom prst="rect">
            <a:avLst/>
          </a:prstGeom>
          <a:noFill/>
          <a:ln>
            <a:noFill/>
          </a:ln>
        </p:spPr>
      </p:pic>
      <p:pic>
        <p:nvPicPr>
          <p:cNvPr id="3441" name="Google Shape;3441;p32"/>
          <p:cNvPicPr preferRelativeResize="0"/>
          <p:nvPr/>
        </p:nvPicPr>
        <p:blipFill>
          <a:blip r:embed="rId3">
            <a:alphaModFix/>
          </a:blip>
          <a:stretch>
            <a:fillRect/>
          </a:stretch>
        </p:blipFill>
        <p:spPr>
          <a:xfrm flipH="1">
            <a:off x="-210549" y="-76200"/>
            <a:ext cx="3519048" cy="986300"/>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442" name="Shape 3442"/>
        <p:cNvGrpSpPr/>
        <p:nvPr/>
      </p:nvGrpSpPr>
      <p:grpSpPr>
        <a:xfrm>
          <a:off x="0" y="0"/>
          <a:ext cx="0" cy="0"/>
          <a:chOff x="0" y="0"/>
          <a:chExt cx="0" cy="0"/>
        </a:xfrm>
      </p:grpSpPr>
      <p:sp>
        <p:nvSpPr>
          <p:cNvPr id="3443" name="Google Shape;3443;p3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3000"/>
              <a:buNone/>
              <a:defRPr/>
            </a:lvl1pPr>
            <a:lvl2pPr lvl="1">
              <a:lnSpc>
                <a:spcPct val="100000"/>
              </a:lnSpc>
              <a:spcBef>
                <a:spcPts val="0"/>
              </a:spcBef>
              <a:spcAft>
                <a:spcPts val="0"/>
              </a:spcAft>
              <a:buSzPts val="3000"/>
              <a:buNone/>
              <a:defRPr/>
            </a:lvl2pPr>
            <a:lvl3pPr lvl="2">
              <a:lnSpc>
                <a:spcPct val="100000"/>
              </a:lnSpc>
              <a:spcBef>
                <a:spcPts val="0"/>
              </a:spcBef>
              <a:spcAft>
                <a:spcPts val="0"/>
              </a:spcAft>
              <a:buSzPts val="3000"/>
              <a:buNone/>
              <a:defRPr/>
            </a:lvl3pPr>
            <a:lvl4pPr lvl="3">
              <a:lnSpc>
                <a:spcPct val="100000"/>
              </a:lnSpc>
              <a:spcBef>
                <a:spcPts val="0"/>
              </a:spcBef>
              <a:spcAft>
                <a:spcPts val="0"/>
              </a:spcAft>
              <a:buSzPts val="3000"/>
              <a:buNone/>
              <a:defRPr/>
            </a:lvl4pPr>
            <a:lvl5pPr lvl="4">
              <a:lnSpc>
                <a:spcPct val="100000"/>
              </a:lnSpc>
              <a:spcBef>
                <a:spcPts val="0"/>
              </a:spcBef>
              <a:spcAft>
                <a:spcPts val="0"/>
              </a:spcAft>
              <a:buSzPts val="3000"/>
              <a:buNone/>
              <a:defRPr/>
            </a:lvl5pPr>
            <a:lvl6pPr lvl="5">
              <a:lnSpc>
                <a:spcPct val="100000"/>
              </a:lnSpc>
              <a:spcBef>
                <a:spcPts val="0"/>
              </a:spcBef>
              <a:spcAft>
                <a:spcPts val="0"/>
              </a:spcAft>
              <a:buSzPts val="3000"/>
              <a:buNone/>
              <a:defRPr/>
            </a:lvl6pPr>
            <a:lvl7pPr lvl="6">
              <a:lnSpc>
                <a:spcPct val="100000"/>
              </a:lnSpc>
              <a:spcBef>
                <a:spcPts val="0"/>
              </a:spcBef>
              <a:spcAft>
                <a:spcPts val="0"/>
              </a:spcAft>
              <a:buSzPts val="3000"/>
              <a:buNone/>
              <a:defRPr/>
            </a:lvl7pPr>
            <a:lvl8pPr lvl="7">
              <a:lnSpc>
                <a:spcPct val="100000"/>
              </a:lnSpc>
              <a:spcBef>
                <a:spcPts val="0"/>
              </a:spcBef>
              <a:spcAft>
                <a:spcPts val="0"/>
              </a:spcAft>
              <a:buSzPts val="3000"/>
              <a:buNone/>
              <a:defRPr/>
            </a:lvl8pPr>
            <a:lvl9pPr lvl="8">
              <a:lnSpc>
                <a:spcPct val="100000"/>
              </a:lnSpc>
              <a:spcBef>
                <a:spcPts val="0"/>
              </a:spcBef>
              <a:spcAft>
                <a:spcPts val="0"/>
              </a:spcAft>
              <a:buSzPts val="3000"/>
              <a:buNone/>
              <a:defRPr/>
            </a:lvl9pPr>
          </a:lstStyle>
          <a:p/>
        </p:txBody>
      </p:sp>
      <p:sp>
        <p:nvSpPr>
          <p:cNvPr id="3444" name="Google Shape;3444;p33"/>
          <p:cNvSpPr txBox="1"/>
          <p:nvPr>
            <p:ph idx="1" type="body"/>
          </p:nvPr>
        </p:nvSpPr>
        <p:spPr>
          <a:xfrm>
            <a:off x="720000" y="1152475"/>
            <a:ext cx="7704000" cy="34164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a:lvl1pPr>
            <a:lvl2pPr indent="-304800" lvl="1" marL="914400">
              <a:lnSpc>
                <a:spcPct val="100000"/>
              </a:lnSpc>
              <a:spcBef>
                <a:spcPts val="0"/>
              </a:spcBef>
              <a:spcAft>
                <a:spcPts val="0"/>
              </a:spcAft>
              <a:buSzPts val="1200"/>
              <a:buChar char="○"/>
              <a:defRPr/>
            </a:lvl2pPr>
            <a:lvl3pPr indent="-304800" lvl="2" marL="1371600">
              <a:lnSpc>
                <a:spcPct val="100000"/>
              </a:lnSpc>
              <a:spcBef>
                <a:spcPts val="0"/>
              </a:spcBef>
              <a:spcAft>
                <a:spcPts val="0"/>
              </a:spcAft>
              <a:buSzPts val="1200"/>
              <a:buChar char="■"/>
              <a:defRPr/>
            </a:lvl3pPr>
            <a:lvl4pPr indent="-304800" lvl="3" marL="1828800">
              <a:lnSpc>
                <a:spcPct val="100000"/>
              </a:lnSpc>
              <a:spcBef>
                <a:spcPts val="0"/>
              </a:spcBef>
              <a:spcAft>
                <a:spcPts val="0"/>
              </a:spcAft>
              <a:buSzPts val="1200"/>
              <a:buChar char="●"/>
              <a:defRPr/>
            </a:lvl4pPr>
            <a:lvl5pPr indent="-304800" lvl="4" marL="2286000">
              <a:lnSpc>
                <a:spcPct val="100000"/>
              </a:lnSpc>
              <a:spcBef>
                <a:spcPts val="0"/>
              </a:spcBef>
              <a:spcAft>
                <a:spcPts val="0"/>
              </a:spcAft>
              <a:buSzPts val="1200"/>
              <a:buChar char="○"/>
              <a:defRPr/>
            </a:lvl5pPr>
            <a:lvl6pPr indent="-304800" lvl="5" marL="2743200">
              <a:lnSpc>
                <a:spcPct val="100000"/>
              </a:lnSpc>
              <a:spcBef>
                <a:spcPts val="0"/>
              </a:spcBef>
              <a:spcAft>
                <a:spcPts val="0"/>
              </a:spcAft>
              <a:buSzPts val="1200"/>
              <a:buChar char="■"/>
              <a:defRPr/>
            </a:lvl6pPr>
            <a:lvl7pPr indent="-304800" lvl="6" marL="3200400">
              <a:lnSpc>
                <a:spcPct val="100000"/>
              </a:lnSpc>
              <a:spcBef>
                <a:spcPts val="0"/>
              </a:spcBef>
              <a:spcAft>
                <a:spcPts val="0"/>
              </a:spcAft>
              <a:buSzPts val="1200"/>
              <a:buChar char="●"/>
              <a:defRPr/>
            </a:lvl7pPr>
            <a:lvl8pPr indent="-304800" lvl="7" marL="3657600">
              <a:lnSpc>
                <a:spcPct val="100000"/>
              </a:lnSpc>
              <a:spcBef>
                <a:spcPts val="0"/>
              </a:spcBef>
              <a:spcAft>
                <a:spcPts val="0"/>
              </a:spcAft>
              <a:buSzPts val="1200"/>
              <a:buChar char="○"/>
              <a:defRPr/>
            </a:lvl8pPr>
            <a:lvl9pPr indent="-304800" lvl="8" marL="4114800">
              <a:lnSpc>
                <a:spcPct val="100000"/>
              </a:lnSpc>
              <a:spcBef>
                <a:spcPts val="0"/>
              </a:spcBef>
              <a:spcAft>
                <a:spcPts val="0"/>
              </a:spcAft>
              <a:buSzPts val="1200"/>
              <a:buChar char="■"/>
              <a:defRPr/>
            </a:lvl9pPr>
          </a:lstStyle>
          <a:p/>
        </p:txBody>
      </p:sp>
      <p:sp>
        <p:nvSpPr>
          <p:cNvPr id="3445" name="Google Shape;3445;p33"/>
          <p:cNvSpPr/>
          <p:nvPr/>
        </p:nvSpPr>
        <p:spPr>
          <a:xfrm flipH="1" rot="10800000">
            <a:off x="-114151" y="4354728"/>
            <a:ext cx="9386582" cy="1305997"/>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6" name="Google Shape;3446;p33"/>
          <p:cNvSpPr/>
          <p:nvPr/>
        </p:nvSpPr>
        <p:spPr>
          <a:xfrm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447" name="Shape 3447"/>
        <p:cNvGrpSpPr/>
        <p:nvPr/>
      </p:nvGrpSpPr>
      <p:grpSpPr>
        <a:xfrm>
          <a:off x="0" y="0"/>
          <a:ext cx="0" cy="0"/>
          <a:chOff x="0" y="0"/>
          <a:chExt cx="0" cy="0"/>
        </a:xfrm>
      </p:grpSpPr>
      <p:sp>
        <p:nvSpPr>
          <p:cNvPr id="3448" name="Google Shape;3448;p34"/>
          <p:cNvSpPr/>
          <p:nvPr/>
        </p:nvSpPr>
        <p:spPr>
          <a:xfrm rot="10800000">
            <a:off x="-113834" y="4424511"/>
            <a:ext cx="9288984" cy="1175264"/>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9" name="Google Shape;3449;p34"/>
          <p:cNvSpPr/>
          <p:nvPr/>
        </p:nvSpPr>
        <p:spPr>
          <a:xfrm flipH="1"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0" name="Google Shape;3450;p34"/>
          <p:cNvSpPr txBox="1"/>
          <p:nvPr>
            <p:ph idx="1" type="subTitle"/>
          </p:nvPr>
        </p:nvSpPr>
        <p:spPr>
          <a:xfrm>
            <a:off x="1290763" y="1631675"/>
            <a:ext cx="2907600" cy="530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451" name="Google Shape;3451;p34"/>
          <p:cNvSpPr txBox="1"/>
          <p:nvPr>
            <p:ph idx="2" type="subTitle"/>
          </p:nvPr>
        </p:nvSpPr>
        <p:spPr>
          <a:xfrm>
            <a:off x="4945638" y="1631675"/>
            <a:ext cx="2907600" cy="530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452" name="Google Shape;3452;p34"/>
          <p:cNvSpPr txBox="1"/>
          <p:nvPr>
            <p:ph idx="3" type="subTitle"/>
          </p:nvPr>
        </p:nvSpPr>
        <p:spPr>
          <a:xfrm>
            <a:off x="1290775" y="2110825"/>
            <a:ext cx="2907600" cy="1834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453" name="Google Shape;3453;p34"/>
          <p:cNvSpPr txBox="1"/>
          <p:nvPr>
            <p:ph idx="4" type="subTitle"/>
          </p:nvPr>
        </p:nvSpPr>
        <p:spPr>
          <a:xfrm>
            <a:off x="4945650" y="2110825"/>
            <a:ext cx="2907600" cy="1834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454" name="Google Shape;3454;p3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pic>
        <p:nvPicPr>
          <p:cNvPr id="3455" name="Google Shape;3455;p34"/>
          <p:cNvPicPr preferRelativeResize="0"/>
          <p:nvPr/>
        </p:nvPicPr>
        <p:blipFill>
          <a:blip r:embed="rId2">
            <a:alphaModFix/>
          </a:blip>
          <a:stretch>
            <a:fillRect/>
          </a:stretch>
        </p:blipFill>
        <p:spPr>
          <a:xfrm flipH="1" rot="-10799987">
            <a:off x="8316309" y="419277"/>
            <a:ext cx="656709" cy="598428"/>
          </a:xfrm>
          <a:prstGeom prst="rect">
            <a:avLst/>
          </a:prstGeom>
          <a:noFill/>
          <a:ln>
            <a:noFill/>
          </a:ln>
        </p:spPr>
      </p:pic>
      <p:pic>
        <p:nvPicPr>
          <p:cNvPr id="3456" name="Google Shape;3456;p34"/>
          <p:cNvPicPr preferRelativeResize="0"/>
          <p:nvPr/>
        </p:nvPicPr>
        <p:blipFill>
          <a:blip r:embed="rId3">
            <a:alphaModFix/>
          </a:blip>
          <a:stretch>
            <a:fillRect/>
          </a:stretch>
        </p:blipFill>
        <p:spPr>
          <a:xfrm flipH="1" rot="10800000">
            <a:off x="-220374" y="3842424"/>
            <a:ext cx="9584748" cy="2021775"/>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457" name="Shape 3457"/>
        <p:cNvGrpSpPr/>
        <p:nvPr/>
      </p:nvGrpSpPr>
      <p:grpSpPr>
        <a:xfrm>
          <a:off x="0" y="0"/>
          <a:ext cx="0" cy="0"/>
          <a:chOff x="0" y="0"/>
          <a:chExt cx="0" cy="0"/>
        </a:xfrm>
      </p:grpSpPr>
      <p:sp>
        <p:nvSpPr>
          <p:cNvPr id="3458" name="Google Shape;3458;p35"/>
          <p:cNvSpPr/>
          <p:nvPr/>
        </p:nvSpPr>
        <p:spPr>
          <a:xfrm flipH="1" rot="10800000">
            <a:off x="-77800" y="4845376"/>
            <a:ext cx="9259775" cy="667125"/>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9" name="Google Shape;3459;p35"/>
          <p:cNvSpPr/>
          <p:nvPr/>
        </p:nvSpPr>
        <p:spPr>
          <a:xfrm rot="10800000">
            <a:off x="-114175" y="-369028"/>
            <a:ext cx="9372334" cy="765052"/>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0" name="Google Shape;3460;p3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Font typeface="Crete Round"/>
              <a:buNone/>
              <a:defRPr>
                <a:latin typeface="Crete Round"/>
                <a:ea typeface="Crete Round"/>
                <a:cs typeface="Crete Round"/>
                <a:sym typeface="Crete Round"/>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pic>
        <p:nvPicPr>
          <p:cNvPr id="3461" name="Google Shape;3461;p35"/>
          <p:cNvPicPr preferRelativeResize="0"/>
          <p:nvPr/>
        </p:nvPicPr>
        <p:blipFill>
          <a:blip r:embed="rId2">
            <a:alphaModFix/>
          </a:blip>
          <a:stretch>
            <a:fillRect/>
          </a:stretch>
        </p:blipFill>
        <p:spPr>
          <a:xfrm flipH="1" rot="15">
            <a:off x="8201550" y="4230827"/>
            <a:ext cx="1056600" cy="1009920"/>
          </a:xfrm>
          <a:prstGeom prst="rect">
            <a:avLst/>
          </a:prstGeom>
          <a:noFill/>
          <a:ln>
            <a:noFill/>
          </a:ln>
        </p:spPr>
      </p:pic>
      <p:pic>
        <p:nvPicPr>
          <p:cNvPr id="3462" name="Google Shape;3462;p35"/>
          <p:cNvPicPr preferRelativeResize="0"/>
          <p:nvPr/>
        </p:nvPicPr>
        <p:blipFill>
          <a:blip r:embed="rId3">
            <a:alphaModFix/>
          </a:blip>
          <a:stretch>
            <a:fillRect/>
          </a:stretch>
        </p:blipFill>
        <p:spPr>
          <a:xfrm flipH="1" rot="180001">
            <a:off x="2241348" y="-611777"/>
            <a:ext cx="7367127" cy="1402939"/>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63" name="Shape 3463"/>
        <p:cNvGrpSpPr/>
        <p:nvPr/>
      </p:nvGrpSpPr>
      <p:grpSpPr>
        <a:xfrm>
          <a:off x="0" y="0"/>
          <a:ext cx="0" cy="0"/>
          <a:chOff x="0" y="0"/>
          <a:chExt cx="0" cy="0"/>
        </a:xfrm>
      </p:grpSpPr>
      <p:sp>
        <p:nvSpPr>
          <p:cNvPr id="3464" name="Google Shape;3464;p36"/>
          <p:cNvSpPr/>
          <p:nvPr/>
        </p:nvSpPr>
        <p:spPr>
          <a:xfrm>
            <a:off x="-57975" y="-84550"/>
            <a:ext cx="9259775" cy="1444060"/>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5" name="Google Shape;3465;p36"/>
          <p:cNvSpPr/>
          <p:nvPr/>
        </p:nvSpPr>
        <p:spPr>
          <a:xfrm>
            <a:off x="-114167" y="3784124"/>
            <a:ext cx="9372334" cy="1444035"/>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6" name="Google Shape;3466;p36"/>
          <p:cNvSpPr txBox="1"/>
          <p:nvPr>
            <p:ph type="title"/>
          </p:nvPr>
        </p:nvSpPr>
        <p:spPr>
          <a:xfrm>
            <a:off x="720000" y="1400575"/>
            <a:ext cx="37131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3000"/>
              <a:buNone/>
              <a:defRPr/>
            </a:lvl1pPr>
            <a:lvl2pPr lvl="1">
              <a:lnSpc>
                <a:spcPct val="100000"/>
              </a:lnSpc>
              <a:spcBef>
                <a:spcPts val="0"/>
              </a:spcBef>
              <a:spcAft>
                <a:spcPts val="0"/>
              </a:spcAft>
              <a:buSzPts val="3000"/>
              <a:buNone/>
              <a:defRPr/>
            </a:lvl2pPr>
            <a:lvl3pPr lvl="2">
              <a:lnSpc>
                <a:spcPct val="100000"/>
              </a:lnSpc>
              <a:spcBef>
                <a:spcPts val="0"/>
              </a:spcBef>
              <a:spcAft>
                <a:spcPts val="0"/>
              </a:spcAft>
              <a:buSzPts val="3000"/>
              <a:buNone/>
              <a:defRPr/>
            </a:lvl3pPr>
            <a:lvl4pPr lvl="3">
              <a:lnSpc>
                <a:spcPct val="100000"/>
              </a:lnSpc>
              <a:spcBef>
                <a:spcPts val="0"/>
              </a:spcBef>
              <a:spcAft>
                <a:spcPts val="0"/>
              </a:spcAft>
              <a:buSzPts val="3000"/>
              <a:buNone/>
              <a:defRPr/>
            </a:lvl4pPr>
            <a:lvl5pPr lvl="4">
              <a:lnSpc>
                <a:spcPct val="100000"/>
              </a:lnSpc>
              <a:spcBef>
                <a:spcPts val="0"/>
              </a:spcBef>
              <a:spcAft>
                <a:spcPts val="0"/>
              </a:spcAft>
              <a:buSzPts val="3000"/>
              <a:buNone/>
              <a:defRPr/>
            </a:lvl5pPr>
            <a:lvl6pPr lvl="5">
              <a:lnSpc>
                <a:spcPct val="100000"/>
              </a:lnSpc>
              <a:spcBef>
                <a:spcPts val="0"/>
              </a:spcBef>
              <a:spcAft>
                <a:spcPts val="0"/>
              </a:spcAft>
              <a:buSzPts val="3000"/>
              <a:buNone/>
              <a:defRPr/>
            </a:lvl6pPr>
            <a:lvl7pPr lvl="6">
              <a:lnSpc>
                <a:spcPct val="100000"/>
              </a:lnSpc>
              <a:spcBef>
                <a:spcPts val="0"/>
              </a:spcBef>
              <a:spcAft>
                <a:spcPts val="0"/>
              </a:spcAft>
              <a:buSzPts val="3000"/>
              <a:buNone/>
              <a:defRPr/>
            </a:lvl7pPr>
            <a:lvl8pPr lvl="7">
              <a:lnSpc>
                <a:spcPct val="100000"/>
              </a:lnSpc>
              <a:spcBef>
                <a:spcPts val="0"/>
              </a:spcBef>
              <a:spcAft>
                <a:spcPts val="0"/>
              </a:spcAft>
              <a:buSzPts val="3000"/>
              <a:buNone/>
              <a:defRPr/>
            </a:lvl8pPr>
            <a:lvl9pPr lvl="8">
              <a:lnSpc>
                <a:spcPct val="100000"/>
              </a:lnSpc>
              <a:spcBef>
                <a:spcPts val="0"/>
              </a:spcBef>
              <a:spcAft>
                <a:spcPts val="0"/>
              </a:spcAft>
              <a:buSzPts val="3000"/>
              <a:buNone/>
              <a:defRPr/>
            </a:lvl9pPr>
          </a:lstStyle>
          <a:p/>
        </p:txBody>
      </p:sp>
      <p:sp>
        <p:nvSpPr>
          <p:cNvPr id="3467" name="Google Shape;3467;p36"/>
          <p:cNvSpPr txBox="1"/>
          <p:nvPr>
            <p:ph idx="1" type="body"/>
          </p:nvPr>
        </p:nvSpPr>
        <p:spPr>
          <a:xfrm>
            <a:off x="720000" y="2026098"/>
            <a:ext cx="3713100" cy="1630800"/>
          </a:xfrm>
          <a:prstGeom prst="rect">
            <a:avLst/>
          </a:prstGeom>
        </p:spPr>
        <p:txBody>
          <a:bodyPr anchorCtr="0" anchor="t" bIns="91425" lIns="91425" spcFirstLastPara="1" rIns="91425" wrap="square" tIns="91425">
            <a:noAutofit/>
          </a:bodyPr>
          <a:lstStyle>
            <a:lvl1pPr indent="-304800" lvl="0" marL="457200">
              <a:lnSpc>
                <a:spcPct val="100000"/>
              </a:lnSpc>
              <a:spcBef>
                <a:spcPts val="0"/>
              </a:spcBef>
              <a:spcAft>
                <a:spcPts val="0"/>
              </a:spcAft>
              <a:buSzPts val="1200"/>
              <a:buFont typeface="Nunito Light"/>
              <a:buChar char="●"/>
              <a:defRPr/>
            </a:lvl1pPr>
            <a:lvl2pPr indent="-304800" lvl="1" marL="914400">
              <a:lnSpc>
                <a:spcPct val="100000"/>
              </a:lnSpc>
              <a:spcBef>
                <a:spcPts val="0"/>
              </a:spcBef>
              <a:spcAft>
                <a:spcPts val="0"/>
              </a:spcAft>
              <a:buClr>
                <a:srgbClr val="E76A28"/>
              </a:buClr>
              <a:buSzPts val="1200"/>
              <a:buFont typeface="Nunito Light"/>
              <a:buChar char="○"/>
              <a:defRPr/>
            </a:lvl2pPr>
            <a:lvl3pPr indent="-304800" lvl="2" marL="1371600">
              <a:lnSpc>
                <a:spcPct val="100000"/>
              </a:lnSpc>
              <a:spcBef>
                <a:spcPts val="0"/>
              </a:spcBef>
              <a:spcAft>
                <a:spcPts val="0"/>
              </a:spcAft>
              <a:buClr>
                <a:srgbClr val="E76A28"/>
              </a:buClr>
              <a:buSzPts val="1200"/>
              <a:buFont typeface="Nunito Light"/>
              <a:buChar char="■"/>
              <a:defRPr/>
            </a:lvl3pPr>
            <a:lvl4pPr indent="-304800" lvl="3" marL="1828800">
              <a:lnSpc>
                <a:spcPct val="100000"/>
              </a:lnSpc>
              <a:spcBef>
                <a:spcPts val="0"/>
              </a:spcBef>
              <a:spcAft>
                <a:spcPts val="0"/>
              </a:spcAft>
              <a:buClr>
                <a:srgbClr val="E76A28"/>
              </a:buClr>
              <a:buSzPts val="1200"/>
              <a:buFont typeface="Nunito Light"/>
              <a:buChar char="●"/>
              <a:defRPr/>
            </a:lvl4pPr>
            <a:lvl5pPr indent="-304800" lvl="4" marL="2286000">
              <a:lnSpc>
                <a:spcPct val="100000"/>
              </a:lnSpc>
              <a:spcBef>
                <a:spcPts val="0"/>
              </a:spcBef>
              <a:spcAft>
                <a:spcPts val="0"/>
              </a:spcAft>
              <a:buClr>
                <a:srgbClr val="E76A28"/>
              </a:buClr>
              <a:buSzPts val="1200"/>
              <a:buFont typeface="Nunito Light"/>
              <a:buChar char="○"/>
              <a:defRPr/>
            </a:lvl5pPr>
            <a:lvl6pPr indent="-304800" lvl="5" marL="2743200">
              <a:lnSpc>
                <a:spcPct val="100000"/>
              </a:lnSpc>
              <a:spcBef>
                <a:spcPts val="0"/>
              </a:spcBef>
              <a:spcAft>
                <a:spcPts val="0"/>
              </a:spcAft>
              <a:buClr>
                <a:srgbClr val="999999"/>
              </a:buClr>
              <a:buSzPts val="1200"/>
              <a:buFont typeface="Nunito Light"/>
              <a:buChar char="■"/>
              <a:defRPr/>
            </a:lvl6pPr>
            <a:lvl7pPr indent="-304800" lvl="6" marL="3200400">
              <a:lnSpc>
                <a:spcPct val="100000"/>
              </a:lnSpc>
              <a:spcBef>
                <a:spcPts val="0"/>
              </a:spcBef>
              <a:spcAft>
                <a:spcPts val="0"/>
              </a:spcAft>
              <a:buClr>
                <a:srgbClr val="999999"/>
              </a:buClr>
              <a:buSzPts val="1200"/>
              <a:buFont typeface="Nunito Light"/>
              <a:buChar char="●"/>
              <a:defRPr/>
            </a:lvl7pPr>
            <a:lvl8pPr indent="-304800" lvl="7" marL="3657600">
              <a:lnSpc>
                <a:spcPct val="100000"/>
              </a:lnSpc>
              <a:spcBef>
                <a:spcPts val="0"/>
              </a:spcBef>
              <a:spcAft>
                <a:spcPts val="0"/>
              </a:spcAft>
              <a:buClr>
                <a:srgbClr val="999999"/>
              </a:buClr>
              <a:buSzPts val="1200"/>
              <a:buFont typeface="Nunito Light"/>
              <a:buChar char="○"/>
              <a:defRPr/>
            </a:lvl8pPr>
            <a:lvl9pPr indent="-304800" lvl="8" marL="4114800">
              <a:lnSpc>
                <a:spcPct val="100000"/>
              </a:lnSpc>
              <a:spcBef>
                <a:spcPts val="0"/>
              </a:spcBef>
              <a:spcAft>
                <a:spcPts val="0"/>
              </a:spcAft>
              <a:buClr>
                <a:srgbClr val="999999"/>
              </a:buClr>
              <a:buSzPts val="1200"/>
              <a:buFont typeface="Nunito Light"/>
              <a:buChar char="■"/>
              <a:defRPr/>
            </a:lvl9pPr>
          </a:lstStyle>
          <a:p/>
        </p:txBody>
      </p:sp>
      <p:sp>
        <p:nvSpPr>
          <p:cNvPr id="3468" name="Google Shape;3468;p36"/>
          <p:cNvSpPr/>
          <p:nvPr>
            <p:ph idx="2" type="pic"/>
          </p:nvPr>
        </p:nvSpPr>
        <p:spPr>
          <a:xfrm>
            <a:off x="5377226" y="1051200"/>
            <a:ext cx="3044400" cy="3041100"/>
          </a:xfrm>
          <a:prstGeom prst="ellipse">
            <a:avLst/>
          </a:prstGeom>
          <a:noFill/>
          <a:ln cap="flat" cmpd="sng" w="9525">
            <a:solidFill>
              <a:schemeClr val="dk1"/>
            </a:solidFill>
            <a:prstDash val="solid"/>
            <a:round/>
            <a:headEnd len="sm" w="sm" type="none"/>
            <a:tailEnd len="sm" w="sm" type="none"/>
          </a:ln>
        </p:spPr>
      </p:sp>
      <p:pic>
        <p:nvPicPr>
          <p:cNvPr id="3469" name="Google Shape;3469;p36"/>
          <p:cNvPicPr preferRelativeResize="0"/>
          <p:nvPr/>
        </p:nvPicPr>
        <p:blipFill>
          <a:blip r:embed="rId2">
            <a:alphaModFix/>
          </a:blip>
          <a:stretch>
            <a:fillRect/>
          </a:stretch>
        </p:blipFill>
        <p:spPr>
          <a:xfrm rot="10800000">
            <a:off x="-220374" y="3461424"/>
            <a:ext cx="9584748" cy="2021775"/>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470" name="Shape 3470"/>
        <p:cNvGrpSpPr/>
        <p:nvPr/>
      </p:nvGrpSpPr>
      <p:grpSpPr>
        <a:xfrm>
          <a:off x="0" y="0"/>
          <a:ext cx="0" cy="0"/>
          <a:chOff x="0" y="0"/>
          <a:chExt cx="0" cy="0"/>
        </a:xfrm>
      </p:grpSpPr>
      <p:sp>
        <p:nvSpPr>
          <p:cNvPr id="3471" name="Google Shape;3471;p37"/>
          <p:cNvSpPr txBox="1"/>
          <p:nvPr>
            <p:ph type="title"/>
          </p:nvPr>
        </p:nvSpPr>
        <p:spPr>
          <a:xfrm>
            <a:off x="1388100" y="1307100"/>
            <a:ext cx="6367800" cy="2529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pic>
        <p:nvPicPr>
          <p:cNvPr id="3472" name="Google Shape;3472;p37"/>
          <p:cNvPicPr preferRelativeResize="0"/>
          <p:nvPr/>
        </p:nvPicPr>
        <p:blipFill>
          <a:blip r:embed="rId2">
            <a:alphaModFix/>
          </a:blip>
          <a:stretch>
            <a:fillRect/>
          </a:stretch>
        </p:blipFill>
        <p:spPr>
          <a:xfrm>
            <a:off x="-72650" y="-274775"/>
            <a:ext cx="9289277" cy="1928825"/>
          </a:xfrm>
          <a:prstGeom prst="rect">
            <a:avLst/>
          </a:prstGeom>
          <a:noFill/>
          <a:ln>
            <a:noFill/>
          </a:ln>
        </p:spPr>
      </p:pic>
      <p:pic>
        <p:nvPicPr>
          <p:cNvPr id="3473" name="Google Shape;3473;p37"/>
          <p:cNvPicPr preferRelativeResize="0"/>
          <p:nvPr/>
        </p:nvPicPr>
        <p:blipFill>
          <a:blip r:embed="rId3">
            <a:alphaModFix/>
          </a:blip>
          <a:stretch>
            <a:fillRect/>
          </a:stretch>
        </p:blipFill>
        <p:spPr>
          <a:xfrm>
            <a:off x="-145275" y="2378275"/>
            <a:ext cx="9434552" cy="3046401"/>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474" name="Shape 3474"/>
        <p:cNvGrpSpPr/>
        <p:nvPr/>
      </p:nvGrpSpPr>
      <p:grpSpPr>
        <a:xfrm>
          <a:off x="0" y="0"/>
          <a:ext cx="0" cy="0"/>
          <a:chOff x="0" y="0"/>
          <a:chExt cx="0" cy="0"/>
        </a:xfrm>
      </p:grpSpPr>
      <p:sp>
        <p:nvSpPr>
          <p:cNvPr id="3475" name="Google Shape;3475;p38"/>
          <p:cNvSpPr txBox="1"/>
          <p:nvPr>
            <p:ph type="title"/>
          </p:nvPr>
        </p:nvSpPr>
        <p:spPr>
          <a:xfrm>
            <a:off x="2241425" y="1293100"/>
            <a:ext cx="4661100" cy="841800"/>
          </a:xfrm>
          <a:prstGeom prst="rect">
            <a:avLst/>
          </a:prstGeom>
        </p:spPr>
        <p:txBody>
          <a:bodyPr anchorCtr="0" anchor="t" bIns="91425" lIns="91425" spcFirstLastPara="1" rIns="91425" wrap="square" tIns="91425">
            <a:noAutofit/>
          </a:bodyPr>
          <a:lstStyle>
            <a:lvl1pPr lvl="0" algn="ctr">
              <a:spcBef>
                <a:spcPts val="0"/>
              </a:spcBef>
              <a:spcAft>
                <a:spcPts val="0"/>
              </a:spcAft>
              <a:buSzPts val="3600"/>
              <a:buNone/>
              <a:defRPr sz="4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3476" name="Google Shape;3476;p38"/>
          <p:cNvSpPr txBox="1"/>
          <p:nvPr>
            <p:ph idx="1" type="subTitle"/>
          </p:nvPr>
        </p:nvSpPr>
        <p:spPr>
          <a:xfrm>
            <a:off x="2241475" y="2168600"/>
            <a:ext cx="4661100" cy="1681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sz="16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477" name="Google Shape;3477;p38"/>
          <p:cNvSpPr/>
          <p:nvPr/>
        </p:nvSpPr>
        <p:spPr>
          <a:xfrm flipH="1" rot="10800000">
            <a:off x="-114151" y="4354728"/>
            <a:ext cx="9386582" cy="1305997"/>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8" name="Google Shape;3478;p38"/>
          <p:cNvSpPr/>
          <p:nvPr/>
        </p:nvSpPr>
        <p:spPr>
          <a:xfrm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479" name="Google Shape;3479;p38"/>
          <p:cNvPicPr preferRelativeResize="0"/>
          <p:nvPr/>
        </p:nvPicPr>
        <p:blipFill>
          <a:blip r:embed="rId2">
            <a:alphaModFix/>
          </a:blip>
          <a:stretch>
            <a:fillRect/>
          </a:stretch>
        </p:blipFill>
        <p:spPr>
          <a:xfrm flipH="1" rot="180001">
            <a:off x="2241348" y="-611777"/>
            <a:ext cx="7367127" cy="1402939"/>
          </a:xfrm>
          <a:prstGeom prst="rect">
            <a:avLst/>
          </a:prstGeom>
          <a:noFill/>
          <a:ln>
            <a:noFill/>
          </a:ln>
        </p:spPr>
      </p:pic>
      <p:pic>
        <p:nvPicPr>
          <p:cNvPr id="3480" name="Google Shape;3480;p38"/>
          <p:cNvPicPr preferRelativeResize="0"/>
          <p:nvPr/>
        </p:nvPicPr>
        <p:blipFill>
          <a:blip r:embed="rId3">
            <a:alphaModFix/>
          </a:blip>
          <a:stretch>
            <a:fillRect/>
          </a:stretch>
        </p:blipFill>
        <p:spPr>
          <a:xfrm rot="10800000">
            <a:off x="-220374" y="3461424"/>
            <a:ext cx="9584748" cy="2021775"/>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481" name="Shape 3481"/>
        <p:cNvGrpSpPr/>
        <p:nvPr/>
      </p:nvGrpSpPr>
      <p:grpSpPr>
        <a:xfrm>
          <a:off x="0" y="0"/>
          <a:ext cx="0" cy="0"/>
          <a:chOff x="0" y="0"/>
          <a:chExt cx="0" cy="0"/>
        </a:xfrm>
      </p:grpSpPr>
      <p:sp>
        <p:nvSpPr>
          <p:cNvPr id="3482" name="Google Shape;3482;p39"/>
          <p:cNvSpPr txBox="1"/>
          <p:nvPr>
            <p:ph type="title"/>
          </p:nvPr>
        </p:nvSpPr>
        <p:spPr>
          <a:xfrm>
            <a:off x="720000" y="3859100"/>
            <a:ext cx="7704000" cy="749400"/>
          </a:xfrm>
          <a:prstGeom prst="rect">
            <a:avLst/>
          </a:prstGeom>
          <a:solidFill>
            <a:schemeClr val="dk1"/>
          </a:solidFill>
        </p:spPr>
        <p:txBody>
          <a:bodyPr anchorCtr="0" anchor="ctr" bIns="91425" lIns="91425" spcFirstLastPara="1" rIns="91425" wrap="square" tIns="91425">
            <a:noAutofit/>
          </a:bodyPr>
          <a:lstStyle>
            <a:lvl1pPr lvl="0" algn="ctr">
              <a:spcBef>
                <a:spcPts val="0"/>
              </a:spcBef>
              <a:spcAft>
                <a:spcPts val="0"/>
              </a:spcAft>
              <a:buClr>
                <a:schemeClr val="lt1"/>
              </a:buClr>
              <a:buSzPts val="3000"/>
              <a:buNone/>
              <a:defRPr>
                <a:solidFill>
                  <a:schemeClr val="lt1"/>
                </a:solidFill>
              </a:defRPr>
            </a:lvl1pPr>
            <a:lvl2pPr lvl="1" algn="ctr">
              <a:spcBef>
                <a:spcPts val="0"/>
              </a:spcBef>
              <a:spcAft>
                <a:spcPts val="0"/>
              </a:spcAft>
              <a:buClr>
                <a:schemeClr val="lt1"/>
              </a:buClr>
              <a:buSzPts val="3000"/>
              <a:buNone/>
              <a:defRPr>
                <a:solidFill>
                  <a:schemeClr val="lt1"/>
                </a:solidFill>
              </a:defRPr>
            </a:lvl2pPr>
            <a:lvl3pPr lvl="2" algn="ctr">
              <a:spcBef>
                <a:spcPts val="0"/>
              </a:spcBef>
              <a:spcAft>
                <a:spcPts val="0"/>
              </a:spcAft>
              <a:buClr>
                <a:schemeClr val="lt1"/>
              </a:buClr>
              <a:buSzPts val="3000"/>
              <a:buNone/>
              <a:defRPr>
                <a:solidFill>
                  <a:schemeClr val="lt1"/>
                </a:solidFill>
              </a:defRPr>
            </a:lvl3pPr>
            <a:lvl4pPr lvl="3" algn="ctr">
              <a:spcBef>
                <a:spcPts val="0"/>
              </a:spcBef>
              <a:spcAft>
                <a:spcPts val="0"/>
              </a:spcAft>
              <a:buClr>
                <a:schemeClr val="lt1"/>
              </a:buClr>
              <a:buSzPts val="3000"/>
              <a:buNone/>
              <a:defRPr>
                <a:solidFill>
                  <a:schemeClr val="lt1"/>
                </a:solidFill>
              </a:defRPr>
            </a:lvl4pPr>
            <a:lvl5pPr lvl="4" algn="ctr">
              <a:spcBef>
                <a:spcPts val="0"/>
              </a:spcBef>
              <a:spcAft>
                <a:spcPts val="0"/>
              </a:spcAft>
              <a:buClr>
                <a:schemeClr val="lt1"/>
              </a:buClr>
              <a:buSzPts val="3000"/>
              <a:buNone/>
              <a:defRPr>
                <a:solidFill>
                  <a:schemeClr val="lt1"/>
                </a:solidFill>
              </a:defRPr>
            </a:lvl5pPr>
            <a:lvl6pPr lvl="5" algn="ctr">
              <a:spcBef>
                <a:spcPts val="0"/>
              </a:spcBef>
              <a:spcAft>
                <a:spcPts val="0"/>
              </a:spcAft>
              <a:buClr>
                <a:schemeClr val="lt1"/>
              </a:buClr>
              <a:buSzPts val="3000"/>
              <a:buNone/>
              <a:defRPr>
                <a:solidFill>
                  <a:schemeClr val="lt1"/>
                </a:solidFill>
              </a:defRPr>
            </a:lvl6pPr>
            <a:lvl7pPr lvl="6" algn="ctr">
              <a:spcBef>
                <a:spcPts val="0"/>
              </a:spcBef>
              <a:spcAft>
                <a:spcPts val="0"/>
              </a:spcAft>
              <a:buClr>
                <a:schemeClr val="lt1"/>
              </a:buClr>
              <a:buSzPts val="3000"/>
              <a:buNone/>
              <a:defRPr>
                <a:solidFill>
                  <a:schemeClr val="lt1"/>
                </a:solidFill>
              </a:defRPr>
            </a:lvl7pPr>
            <a:lvl8pPr lvl="7" algn="ctr">
              <a:spcBef>
                <a:spcPts val="0"/>
              </a:spcBef>
              <a:spcAft>
                <a:spcPts val="0"/>
              </a:spcAft>
              <a:buClr>
                <a:schemeClr val="lt1"/>
              </a:buClr>
              <a:buSzPts val="3000"/>
              <a:buNone/>
              <a:defRPr>
                <a:solidFill>
                  <a:schemeClr val="lt1"/>
                </a:solidFill>
              </a:defRPr>
            </a:lvl8pPr>
            <a:lvl9pPr lvl="8" algn="ctr">
              <a:spcBef>
                <a:spcPts val="0"/>
              </a:spcBef>
              <a:spcAft>
                <a:spcPts val="0"/>
              </a:spcAft>
              <a:buClr>
                <a:schemeClr val="lt1"/>
              </a:buClr>
              <a:buSzPts val="3000"/>
              <a:buNone/>
              <a:defRPr>
                <a:solidFill>
                  <a:schemeClr val="lt1"/>
                </a:solidFill>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483" name="Shape 3483"/>
        <p:cNvGrpSpPr/>
        <p:nvPr/>
      </p:nvGrpSpPr>
      <p:grpSpPr>
        <a:xfrm>
          <a:off x="0" y="0"/>
          <a:ext cx="0" cy="0"/>
          <a:chOff x="0" y="0"/>
          <a:chExt cx="0" cy="0"/>
        </a:xfrm>
      </p:grpSpPr>
      <p:sp>
        <p:nvSpPr>
          <p:cNvPr id="3484" name="Google Shape;3484;p40"/>
          <p:cNvSpPr/>
          <p:nvPr/>
        </p:nvSpPr>
        <p:spPr>
          <a:xfrm>
            <a:off x="-57975" y="-275101"/>
            <a:ext cx="9259775" cy="1503229"/>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5" name="Google Shape;3485;p40"/>
          <p:cNvSpPr/>
          <p:nvPr/>
        </p:nvSpPr>
        <p:spPr>
          <a:xfrm>
            <a:off x="-114175" y="3915375"/>
            <a:ext cx="8086452" cy="1503230"/>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486" name="Google Shape;3486;p40"/>
          <p:cNvPicPr preferRelativeResize="0"/>
          <p:nvPr/>
        </p:nvPicPr>
        <p:blipFill>
          <a:blip r:embed="rId2">
            <a:alphaModFix/>
          </a:blip>
          <a:stretch>
            <a:fillRect/>
          </a:stretch>
        </p:blipFill>
        <p:spPr>
          <a:xfrm>
            <a:off x="-72650" y="-274775"/>
            <a:ext cx="9289277" cy="1928825"/>
          </a:xfrm>
          <a:prstGeom prst="rect">
            <a:avLst/>
          </a:prstGeom>
          <a:noFill/>
          <a:ln>
            <a:noFill/>
          </a:ln>
        </p:spPr>
      </p:pic>
      <p:pic>
        <p:nvPicPr>
          <p:cNvPr id="3487" name="Google Shape;3487;p40"/>
          <p:cNvPicPr preferRelativeResize="0"/>
          <p:nvPr/>
        </p:nvPicPr>
        <p:blipFill>
          <a:blip r:embed="rId3">
            <a:alphaModFix/>
          </a:blip>
          <a:stretch>
            <a:fillRect/>
          </a:stretch>
        </p:blipFill>
        <p:spPr>
          <a:xfrm>
            <a:off x="-145275" y="2378275"/>
            <a:ext cx="9434552" cy="3046401"/>
          </a:xfrm>
          <a:prstGeom prst="rect">
            <a:avLst/>
          </a:prstGeom>
          <a:noFill/>
          <a:ln>
            <a:noFill/>
          </a:ln>
        </p:spPr>
      </p:pic>
      <p:sp>
        <p:nvSpPr>
          <p:cNvPr id="3488" name="Google Shape;3488;p40"/>
          <p:cNvSpPr txBox="1"/>
          <p:nvPr>
            <p:ph hasCustomPrompt="1" type="title"/>
          </p:nvPr>
        </p:nvSpPr>
        <p:spPr>
          <a:xfrm>
            <a:off x="1171789" y="1748500"/>
            <a:ext cx="6800400" cy="1110900"/>
          </a:xfrm>
          <a:prstGeom prst="rect">
            <a:avLst/>
          </a:prstGeom>
        </p:spPr>
        <p:txBody>
          <a:bodyPr anchorCtr="0" anchor="b" bIns="91425" lIns="91425" spcFirstLastPara="1" rIns="91425" wrap="square" tIns="91425">
            <a:noAutofit/>
          </a:bodyPr>
          <a:lstStyle>
            <a:lvl1pPr lvl="0" algn="ctr">
              <a:spcBef>
                <a:spcPts val="0"/>
              </a:spcBef>
              <a:spcAft>
                <a:spcPts val="0"/>
              </a:spcAft>
              <a:buSzPts val="9600"/>
              <a:buNone/>
              <a:defRPr b="0" i="1" sz="8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3489" name="Google Shape;3489;p40"/>
          <p:cNvSpPr txBox="1"/>
          <p:nvPr>
            <p:ph idx="1" type="subTitle"/>
          </p:nvPr>
        </p:nvSpPr>
        <p:spPr>
          <a:xfrm>
            <a:off x="1171811" y="2859549"/>
            <a:ext cx="6800400" cy="535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3490" name="Shape 3490"/>
        <p:cNvGrpSpPr/>
        <p:nvPr/>
      </p:nvGrpSpPr>
      <p:grpSpPr>
        <a:xfrm>
          <a:off x="0" y="0"/>
          <a:ext cx="0" cy="0"/>
          <a:chOff x="0" y="0"/>
          <a:chExt cx="0" cy="0"/>
        </a:xfrm>
      </p:grpSpPr>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3491" name="Shape 3491"/>
        <p:cNvGrpSpPr/>
        <p:nvPr/>
      </p:nvGrpSpPr>
      <p:grpSpPr>
        <a:xfrm>
          <a:off x="0" y="0"/>
          <a:ext cx="0" cy="0"/>
          <a:chOff x="0" y="0"/>
          <a:chExt cx="0" cy="0"/>
        </a:xfrm>
      </p:grpSpPr>
      <p:sp>
        <p:nvSpPr>
          <p:cNvPr id="3492" name="Google Shape;3492;p42"/>
          <p:cNvSpPr/>
          <p:nvPr/>
        </p:nvSpPr>
        <p:spPr>
          <a:xfrm rot="10800000">
            <a:off x="-77731" y="4488803"/>
            <a:ext cx="8506056" cy="1305997"/>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3" name="Google Shape;3493;p42"/>
          <p:cNvSpPr/>
          <p:nvPr/>
        </p:nvSpPr>
        <p:spPr>
          <a:xfrm flipH="1"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4" name="Google Shape;3494;p4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495" name="Google Shape;3495;p42"/>
          <p:cNvSpPr txBox="1"/>
          <p:nvPr>
            <p:ph hasCustomPrompt="1" idx="2" type="title"/>
          </p:nvPr>
        </p:nvSpPr>
        <p:spPr>
          <a:xfrm>
            <a:off x="829406" y="1401564"/>
            <a:ext cx="804600" cy="804600"/>
          </a:xfrm>
          <a:prstGeom prst="rect">
            <a:avLst/>
          </a:prstGeom>
          <a:solidFill>
            <a:schemeClr val="dk1"/>
          </a:solid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3000"/>
              <a:buNone/>
              <a:defRPr>
                <a:solidFill>
                  <a:schemeClr val="lt1"/>
                </a:solidFill>
              </a:defRPr>
            </a:lvl1pPr>
            <a:lvl2pPr lvl="1" algn="ctr">
              <a:lnSpc>
                <a:spcPct val="100000"/>
              </a:lnSpc>
              <a:spcBef>
                <a:spcPts val="0"/>
              </a:spcBef>
              <a:spcAft>
                <a:spcPts val="0"/>
              </a:spcAft>
              <a:buClr>
                <a:schemeClr val="lt1"/>
              </a:buClr>
              <a:buSzPts val="3200"/>
              <a:buNone/>
              <a:defRPr sz="3200">
                <a:solidFill>
                  <a:schemeClr val="lt1"/>
                </a:solidFill>
              </a:defRPr>
            </a:lvl2pPr>
            <a:lvl3pPr lvl="2" algn="ctr">
              <a:lnSpc>
                <a:spcPct val="100000"/>
              </a:lnSpc>
              <a:spcBef>
                <a:spcPts val="0"/>
              </a:spcBef>
              <a:spcAft>
                <a:spcPts val="0"/>
              </a:spcAft>
              <a:buClr>
                <a:schemeClr val="lt1"/>
              </a:buClr>
              <a:buSzPts val="3200"/>
              <a:buNone/>
              <a:defRPr sz="3200">
                <a:solidFill>
                  <a:schemeClr val="lt1"/>
                </a:solidFill>
              </a:defRPr>
            </a:lvl3pPr>
            <a:lvl4pPr lvl="3" algn="ctr">
              <a:lnSpc>
                <a:spcPct val="100000"/>
              </a:lnSpc>
              <a:spcBef>
                <a:spcPts val="0"/>
              </a:spcBef>
              <a:spcAft>
                <a:spcPts val="0"/>
              </a:spcAft>
              <a:buClr>
                <a:schemeClr val="lt1"/>
              </a:buClr>
              <a:buSzPts val="3200"/>
              <a:buNone/>
              <a:defRPr sz="3200">
                <a:solidFill>
                  <a:schemeClr val="lt1"/>
                </a:solidFill>
              </a:defRPr>
            </a:lvl4pPr>
            <a:lvl5pPr lvl="4" algn="ctr">
              <a:lnSpc>
                <a:spcPct val="100000"/>
              </a:lnSpc>
              <a:spcBef>
                <a:spcPts val="0"/>
              </a:spcBef>
              <a:spcAft>
                <a:spcPts val="0"/>
              </a:spcAft>
              <a:buClr>
                <a:schemeClr val="lt1"/>
              </a:buClr>
              <a:buSzPts val="3200"/>
              <a:buNone/>
              <a:defRPr sz="3200">
                <a:solidFill>
                  <a:schemeClr val="lt1"/>
                </a:solidFill>
              </a:defRPr>
            </a:lvl5pPr>
            <a:lvl6pPr lvl="5" algn="ctr">
              <a:lnSpc>
                <a:spcPct val="100000"/>
              </a:lnSpc>
              <a:spcBef>
                <a:spcPts val="0"/>
              </a:spcBef>
              <a:spcAft>
                <a:spcPts val="0"/>
              </a:spcAft>
              <a:buClr>
                <a:schemeClr val="lt1"/>
              </a:buClr>
              <a:buSzPts val="3200"/>
              <a:buNone/>
              <a:defRPr sz="3200">
                <a:solidFill>
                  <a:schemeClr val="lt1"/>
                </a:solidFill>
              </a:defRPr>
            </a:lvl6pPr>
            <a:lvl7pPr lvl="6" algn="ctr">
              <a:lnSpc>
                <a:spcPct val="100000"/>
              </a:lnSpc>
              <a:spcBef>
                <a:spcPts val="0"/>
              </a:spcBef>
              <a:spcAft>
                <a:spcPts val="0"/>
              </a:spcAft>
              <a:buClr>
                <a:schemeClr val="lt1"/>
              </a:buClr>
              <a:buSzPts val="3200"/>
              <a:buNone/>
              <a:defRPr sz="3200">
                <a:solidFill>
                  <a:schemeClr val="lt1"/>
                </a:solidFill>
              </a:defRPr>
            </a:lvl7pPr>
            <a:lvl8pPr lvl="7" algn="ctr">
              <a:lnSpc>
                <a:spcPct val="100000"/>
              </a:lnSpc>
              <a:spcBef>
                <a:spcPts val="0"/>
              </a:spcBef>
              <a:spcAft>
                <a:spcPts val="0"/>
              </a:spcAft>
              <a:buClr>
                <a:schemeClr val="lt1"/>
              </a:buClr>
              <a:buSzPts val="3200"/>
              <a:buNone/>
              <a:defRPr sz="3200">
                <a:solidFill>
                  <a:schemeClr val="lt1"/>
                </a:solidFill>
              </a:defRPr>
            </a:lvl8pPr>
            <a:lvl9pPr lvl="8" algn="ctr">
              <a:lnSpc>
                <a:spcPct val="100000"/>
              </a:lnSpc>
              <a:spcBef>
                <a:spcPts val="0"/>
              </a:spcBef>
              <a:spcAft>
                <a:spcPts val="0"/>
              </a:spcAft>
              <a:buClr>
                <a:schemeClr val="lt1"/>
              </a:buClr>
              <a:buSzPts val="3200"/>
              <a:buNone/>
              <a:defRPr sz="3200">
                <a:solidFill>
                  <a:schemeClr val="lt1"/>
                </a:solidFill>
              </a:defRPr>
            </a:lvl9pPr>
          </a:lstStyle>
          <a:p>
            <a:r>
              <a:t>xx%</a:t>
            </a:r>
          </a:p>
        </p:txBody>
      </p:sp>
      <p:sp>
        <p:nvSpPr>
          <p:cNvPr id="3496" name="Google Shape;3496;p42"/>
          <p:cNvSpPr txBox="1"/>
          <p:nvPr>
            <p:ph idx="1" type="subTitle"/>
          </p:nvPr>
        </p:nvSpPr>
        <p:spPr>
          <a:xfrm>
            <a:off x="1732848" y="1538664"/>
            <a:ext cx="2641500" cy="530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None/>
              <a:defRPr b="1" sz="2200">
                <a:latin typeface="Crete Round"/>
                <a:ea typeface="Crete Round"/>
                <a:cs typeface="Crete Round"/>
                <a:sym typeface="Crete Round"/>
              </a:defRPr>
            </a:lvl1pPr>
            <a:lvl2pPr lvl="1">
              <a:lnSpc>
                <a:spcPct val="100000"/>
              </a:lnSpc>
              <a:spcBef>
                <a:spcPts val="0"/>
              </a:spcBef>
              <a:spcAft>
                <a:spcPts val="0"/>
              </a:spcAft>
              <a:buNone/>
              <a:defRPr b="1" sz="2200">
                <a:latin typeface="Crete Round"/>
                <a:ea typeface="Crete Round"/>
                <a:cs typeface="Crete Round"/>
                <a:sym typeface="Crete Round"/>
              </a:defRPr>
            </a:lvl2pPr>
            <a:lvl3pPr lvl="2">
              <a:lnSpc>
                <a:spcPct val="100000"/>
              </a:lnSpc>
              <a:spcBef>
                <a:spcPts val="0"/>
              </a:spcBef>
              <a:spcAft>
                <a:spcPts val="0"/>
              </a:spcAft>
              <a:buNone/>
              <a:defRPr b="1" sz="2200">
                <a:latin typeface="Crete Round"/>
                <a:ea typeface="Crete Round"/>
                <a:cs typeface="Crete Round"/>
                <a:sym typeface="Crete Round"/>
              </a:defRPr>
            </a:lvl3pPr>
            <a:lvl4pPr lvl="3">
              <a:lnSpc>
                <a:spcPct val="100000"/>
              </a:lnSpc>
              <a:spcBef>
                <a:spcPts val="0"/>
              </a:spcBef>
              <a:spcAft>
                <a:spcPts val="0"/>
              </a:spcAft>
              <a:buNone/>
              <a:defRPr b="1" sz="2200">
                <a:latin typeface="Crete Round"/>
                <a:ea typeface="Crete Round"/>
                <a:cs typeface="Crete Round"/>
                <a:sym typeface="Crete Round"/>
              </a:defRPr>
            </a:lvl4pPr>
            <a:lvl5pPr lvl="4">
              <a:lnSpc>
                <a:spcPct val="100000"/>
              </a:lnSpc>
              <a:spcBef>
                <a:spcPts val="0"/>
              </a:spcBef>
              <a:spcAft>
                <a:spcPts val="0"/>
              </a:spcAft>
              <a:buNone/>
              <a:defRPr b="1" sz="2200">
                <a:latin typeface="Crete Round"/>
                <a:ea typeface="Crete Round"/>
                <a:cs typeface="Crete Round"/>
                <a:sym typeface="Crete Round"/>
              </a:defRPr>
            </a:lvl5pPr>
            <a:lvl6pPr lvl="5">
              <a:lnSpc>
                <a:spcPct val="100000"/>
              </a:lnSpc>
              <a:spcBef>
                <a:spcPts val="0"/>
              </a:spcBef>
              <a:spcAft>
                <a:spcPts val="0"/>
              </a:spcAft>
              <a:buNone/>
              <a:defRPr b="1" sz="2200">
                <a:latin typeface="Crete Round"/>
                <a:ea typeface="Crete Round"/>
                <a:cs typeface="Crete Round"/>
                <a:sym typeface="Crete Round"/>
              </a:defRPr>
            </a:lvl6pPr>
            <a:lvl7pPr lvl="6">
              <a:lnSpc>
                <a:spcPct val="100000"/>
              </a:lnSpc>
              <a:spcBef>
                <a:spcPts val="0"/>
              </a:spcBef>
              <a:spcAft>
                <a:spcPts val="0"/>
              </a:spcAft>
              <a:buNone/>
              <a:defRPr b="1" sz="2200">
                <a:latin typeface="Crete Round"/>
                <a:ea typeface="Crete Round"/>
                <a:cs typeface="Crete Round"/>
                <a:sym typeface="Crete Round"/>
              </a:defRPr>
            </a:lvl7pPr>
            <a:lvl8pPr lvl="7">
              <a:lnSpc>
                <a:spcPct val="100000"/>
              </a:lnSpc>
              <a:spcBef>
                <a:spcPts val="0"/>
              </a:spcBef>
              <a:spcAft>
                <a:spcPts val="0"/>
              </a:spcAft>
              <a:buNone/>
              <a:defRPr b="1" sz="2200">
                <a:latin typeface="Crete Round"/>
                <a:ea typeface="Crete Round"/>
                <a:cs typeface="Crete Round"/>
                <a:sym typeface="Crete Round"/>
              </a:defRPr>
            </a:lvl8pPr>
            <a:lvl9pPr lvl="8">
              <a:lnSpc>
                <a:spcPct val="100000"/>
              </a:lnSpc>
              <a:spcBef>
                <a:spcPts val="0"/>
              </a:spcBef>
              <a:spcAft>
                <a:spcPts val="0"/>
              </a:spcAft>
              <a:buNone/>
              <a:defRPr b="1" sz="2200">
                <a:latin typeface="Crete Round"/>
                <a:ea typeface="Crete Round"/>
                <a:cs typeface="Crete Round"/>
                <a:sym typeface="Crete Round"/>
              </a:defRPr>
            </a:lvl9pPr>
          </a:lstStyle>
          <a:p/>
        </p:txBody>
      </p:sp>
      <p:sp>
        <p:nvSpPr>
          <p:cNvPr id="3497" name="Google Shape;3497;p42"/>
          <p:cNvSpPr txBox="1"/>
          <p:nvPr>
            <p:ph hasCustomPrompt="1" idx="3" type="title"/>
          </p:nvPr>
        </p:nvSpPr>
        <p:spPr>
          <a:xfrm>
            <a:off x="829406" y="3659475"/>
            <a:ext cx="804600" cy="804600"/>
          </a:xfrm>
          <a:prstGeom prst="rect">
            <a:avLst/>
          </a:prstGeom>
          <a:solidFill>
            <a:schemeClr val="dk1"/>
          </a:solid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3000"/>
              <a:buNone/>
              <a:defRPr>
                <a:solidFill>
                  <a:schemeClr val="lt1"/>
                </a:solidFill>
              </a:defRPr>
            </a:lvl1pPr>
            <a:lvl2pPr lvl="1" algn="ctr">
              <a:lnSpc>
                <a:spcPct val="100000"/>
              </a:lnSpc>
              <a:spcBef>
                <a:spcPts val="0"/>
              </a:spcBef>
              <a:spcAft>
                <a:spcPts val="0"/>
              </a:spcAft>
              <a:buClr>
                <a:schemeClr val="lt1"/>
              </a:buClr>
              <a:buSzPts val="3200"/>
              <a:buNone/>
              <a:defRPr sz="3200">
                <a:solidFill>
                  <a:schemeClr val="lt1"/>
                </a:solidFill>
              </a:defRPr>
            </a:lvl2pPr>
            <a:lvl3pPr lvl="2" algn="ctr">
              <a:lnSpc>
                <a:spcPct val="100000"/>
              </a:lnSpc>
              <a:spcBef>
                <a:spcPts val="0"/>
              </a:spcBef>
              <a:spcAft>
                <a:spcPts val="0"/>
              </a:spcAft>
              <a:buClr>
                <a:schemeClr val="lt1"/>
              </a:buClr>
              <a:buSzPts val="3200"/>
              <a:buNone/>
              <a:defRPr sz="3200">
                <a:solidFill>
                  <a:schemeClr val="lt1"/>
                </a:solidFill>
              </a:defRPr>
            </a:lvl3pPr>
            <a:lvl4pPr lvl="3" algn="ctr">
              <a:lnSpc>
                <a:spcPct val="100000"/>
              </a:lnSpc>
              <a:spcBef>
                <a:spcPts val="0"/>
              </a:spcBef>
              <a:spcAft>
                <a:spcPts val="0"/>
              </a:spcAft>
              <a:buClr>
                <a:schemeClr val="lt1"/>
              </a:buClr>
              <a:buSzPts val="3200"/>
              <a:buNone/>
              <a:defRPr sz="3200">
                <a:solidFill>
                  <a:schemeClr val="lt1"/>
                </a:solidFill>
              </a:defRPr>
            </a:lvl4pPr>
            <a:lvl5pPr lvl="4" algn="ctr">
              <a:lnSpc>
                <a:spcPct val="100000"/>
              </a:lnSpc>
              <a:spcBef>
                <a:spcPts val="0"/>
              </a:spcBef>
              <a:spcAft>
                <a:spcPts val="0"/>
              </a:spcAft>
              <a:buClr>
                <a:schemeClr val="lt1"/>
              </a:buClr>
              <a:buSzPts val="3200"/>
              <a:buNone/>
              <a:defRPr sz="3200">
                <a:solidFill>
                  <a:schemeClr val="lt1"/>
                </a:solidFill>
              </a:defRPr>
            </a:lvl5pPr>
            <a:lvl6pPr lvl="5" algn="ctr">
              <a:lnSpc>
                <a:spcPct val="100000"/>
              </a:lnSpc>
              <a:spcBef>
                <a:spcPts val="0"/>
              </a:spcBef>
              <a:spcAft>
                <a:spcPts val="0"/>
              </a:spcAft>
              <a:buClr>
                <a:schemeClr val="lt1"/>
              </a:buClr>
              <a:buSzPts val="3200"/>
              <a:buNone/>
              <a:defRPr sz="3200">
                <a:solidFill>
                  <a:schemeClr val="lt1"/>
                </a:solidFill>
              </a:defRPr>
            </a:lvl6pPr>
            <a:lvl7pPr lvl="6" algn="ctr">
              <a:lnSpc>
                <a:spcPct val="100000"/>
              </a:lnSpc>
              <a:spcBef>
                <a:spcPts val="0"/>
              </a:spcBef>
              <a:spcAft>
                <a:spcPts val="0"/>
              </a:spcAft>
              <a:buClr>
                <a:schemeClr val="lt1"/>
              </a:buClr>
              <a:buSzPts val="3200"/>
              <a:buNone/>
              <a:defRPr sz="3200">
                <a:solidFill>
                  <a:schemeClr val="lt1"/>
                </a:solidFill>
              </a:defRPr>
            </a:lvl7pPr>
            <a:lvl8pPr lvl="7" algn="ctr">
              <a:lnSpc>
                <a:spcPct val="100000"/>
              </a:lnSpc>
              <a:spcBef>
                <a:spcPts val="0"/>
              </a:spcBef>
              <a:spcAft>
                <a:spcPts val="0"/>
              </a:spcAft>
              <a:buClr>
                <a:schemeClr val="lt1"/>
              </a:buClr>
              <a:buSzPts val="3200"/>
              <a:buNone/>
              <a:defRPr sz="3200">
                <a:solidFill>
                  <a:schemeClr val="lt1"/>
                </a:solidFill>
              </a:defRPr>
            </a:lvl8pPr>
            <a:lvl9pPr lvl="8" algn="ctr">
              <a:lnSpc>
                <a:spcPct val="100000"/>
              </a:lnSpc>
              <a:spcBef>
                <a:spcPts val="0"/>
              </a:spcBef>
              <a:spcAft>
                <a:spcPts val="0"/>
              </a:spcAft>
              <a:buClr>
                <a:schemeClr val="lt1"/>
              </a:buClr>
              <a:buSzPts val="3200"/>
              <a:buNone/>
              <a:defRPr sz="3200">
                <a:solidFill>
                  <a:schemeClr val="lt1"/>
                </a:solidFill>
              </a:defRPr>
            </a:lvl9pPr>
          </a:lstStyle>
          <a:p>
            <a:r>
              <a:t>xx%</a:t>
            </a:r>
          </a:p>
        </p:txBody>
      </p:sp>
      <p:sp>
        <p:nvSpPr>
          <p:cNvPr id="3498" name="Google Shape;3498;p42"/>
          <p:cNvSpPr txBox="1"/>
          <p:nvPr>
            <p:ph idx="4" type="subTitle"/>
          </p:nvPr>
        </p:nvSpPr>
        <p:spPr>
          <a:xfrm>
            <a:off x="1732848" y="3796575"/>
            <a:ext cx="2641500" cy="530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None/>
              <a:defRPr b="1" sz="2200">
                <a:latin typeface="Crete Round"/>
                <a:ea typeface="Crete Round"/>
                <a:cs typeface="Crete Round"/>
                <a:sym typeface="Crete Round"/>
              </a:defRPr>
            </a:lvl1pPr>
            <a:lvl2pPr lvl="1">
              <a:lnSpc>
                <a:spcPct val="100000"/>
              </a:lnSpc>
              <a:spcBef>
                <a:spcPts val="0"/>
              </a:spcBef>
              <a:spcAft>
                <a:spcPts val="0"/>
              </a:spcAft>
              <a:buNone/>
              <a:defRPr b="1" sz="2200">
                <a:latin typeface="Crete Round"/>
                <a:ea typeface="Crete Round"/>
                <a:cs typeface="Crete Round"/>
                <a:sym typeface="Crete Round"/>
              </a:defRPr>
            </a:lvl2pPr>
            <a:lvl3pPr lvl="2">
              <a:lnSpc>
                <a:spcPct val="100000"/>
              </a:lnSpc>
              <a:spcBef>
                <a:spcPts val="0"/>
              </a:spcBef>
              <a:spcAft>
                <a:spcPts val="0"/>
              </a:spcAft>
              <a:buNone/>
              <a:defRPr b="1" sz="2200">
                <a:latin typeface="Crete Round"/>
                <a:ea typeface="Crete Round"/>
                <a:cs typeface="Crete Round"/>
                <a:sym typeface="Crete Round"/>
              </a:defRPr>
            </a:lvl3pPr>
            <a:lvl4pPr lvl="3">
              <a:lnSpc>
                <a:spcPct val="100000"/>
              </a:lnSpc>
              <a:spcBef>
                <a:spcPts val="0"/>
              </a:spcBef>
              <a:spcAft>
                <a:spcPts val="0"/>
              </a:spcAft>
              <a:buNone/>
              <a:defRPr b="1" sz="2200">
                <a:latin typeface="Crete Round"/>
                <a:ea typeface="Crete Round"/>
                <a:cs typeface="Crete Round"/>
                <a:sym typeface="Crete Round"/>
              </a:defRPr>
            </a:lvl4pPr>
            <a:lvl5pPr lvl="4">
              <a:lnSpc>
                <a:spcPct val="100000"/>
              </a:lnSpc>
              <a:spcBef>
                <a:spcPts val="0"/>
              </a:spcBef>
              <a:spcAft>
                <a:spcPts val="0"/>
              </a:spcAft>
              <a:buNone/>
              <a:defRPr b="1" sz="2200">
                <a:latin typeface="Crete Round"/>
                <a:ea typeface="Crete Round"/>
                <a:cs typeface="Crete Round"/>
                <a:sym typeface="Crete Round"/>
              </a:defRPr>
            </a:lvl5pPr>
            <a:lvl6pPr lvl="5">
              <a:lnSpc>
                <a:spcPct val="100000"/>
              </a:lnSpc>
              <a:spcBef>
                <a:spcPts val="0"/>
              </a:spcBef>
              <a:spcAft>
                <a:spcPts val="0"/>
              </a:spcAft>
              <a:buNone/>
              <a:defRPr b="1" sz="2200">
                <a:latin typeface="Crete Round"/>
                <a:ea typeface="Crete Round"/>
                <a:cs typeface="Crete Round"/>
                <a:sym typeface="Crete Round"/>
              </a:defRPr>
            </a:lvl6pPr>
            <a:lvl7pPr lvl="6">
              <a:lnSpc>
                <a:spcPct val="100000"/>
              </a:lnSpc>
              <a:spcBef>
                <a:spcPts val="0"/>
              </a:spcBef>
              <a:spcAft>
                <a:spcPts val="0"/>
              </a:spcAft>
              <a:buNone/>
              <a:defRPr b="1" sz="2200">
                <a:latin typeface="Crete Round"/>
                <a:ea typeface="Crete Round"/>
                <a:cs typeface="Crete Round"/>
                <a:sym typeface="Crete Round"/>
              </a:defRPr>
            </a:lvl7pPr>
            <a:lvl8pPr lvl="7">
              <a:lnSpc>
                <a:spcPct val="100000"/>
              </a:lnSpc>
              <a:spcBef>
                <a:spcPts val="0"/>
              </a:spcBef>
              <a:spcAft>
                <a:spcPts val="0"/>
              </a:spcAft>
              <a:buNone/>
              <a:defRPr b="1" sz="2200">
                <a:latin typeface="Crete Round"/>
                <a:ea typeface="Crete Round"/>
                <a:cs typeface="Crete Round"/>
                <a:sym typeface="Crete Round"/>
              </a:defRPr>
            </a:lvl8pPr>
            <a:lvl9pPr lvl="8">
              <a:lnSpc>
                <a:spcPct val="100000"/>
              </a:lnSpc>
              <a:spcBef>
                <a:spcPts val="0"/>
              </a:spcBef>
              <a:spcAft>
                <a:spcPts val="0"/>
              </a:spcAft>
              <a:buNone/>
              <a:defRPr b="1" sz="2200">
                <a:latin typeface="Crete Round"/>
                <a:ea typeface="Crete Round"/>
                <a:cs typeface="Crete Round"/>
                <a:sym typeface="Crete Round"/>
              </a:defRPr>
            </a:lvl9pPr>
          </a:lstStyle>
          <a:p/>
        </p:txBody>
      </p:sp>
      <p:sp>
        <p:nvSpPr>
          <p:cNvPr id="3499" name="Google Shape;3499;p42"/>
          <p:cNvSpPr txBox="1"/>
          <p:nvPr>
            <p:ph hasCustomPrompt="1" idx="5" type="title"/>
          </p:nvPr>
        </p:nvSpPr>
        <p:spPr>
          <a:xfrm>
            <a:off x="4769656" y="1401564"/>
            <a:ext cx="804600" cy="804600"/>
          </a:xfrm>
          <a:prstGeom prst="rect">
            <a:avLst/>
          </a:prstGeom>
          <a:solidFill>
            <a:schemeClr val="dk1"/>
          </a:solid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3000"/>
              <a:buNone/>
              <a:defRPr>
                <a:solidFill>
                  <a:schemeClr val="lt1"/>
                </a:solidFill>
              </a:defRPr>
            </a:lvl1pPr>
            <a:lvl2pPr lvl="1" algn="ctr">
              <a:lnSpc>
                <a:spcPct val="100000"/>
              </a:lnSpc>
              <a:spcBef>
                <a:spcPts val="0"/>
              </a:spcBef>
              <a:spcAft>
                <a:spcPts val="0"/>
              </a:spcAft>
              <a:buClr>
                <a:schemeClr val="lt1"/>
              </a:buClr>
              <a:buSzPts val="3200"/>
              <a:buNone/>
              <a:defRPr sz="3200">
                <a:solidFill>
                  <a:schemeClr val="lt1"/>
                </a:solidFill>
              </a:defRPr>
            </a:lvl2pPr>
            <a:lvl3pPr lvl="2" algn="ctr">
              <a:lnSpc>
                <a:spcPct val="100000"/>
              </a:lnSpc>
              <a:spcBef>
                <a:spcPts val="0"/>
              </a:spcBef>
              <a:spcAft>
                <a:spcPts val="0"/>
              </a:spcAft>
              <a:buClr>
                <a:schemeClr val="lt1"/>
              </a:buClr>
              <a:buSzPts val="3200"/>
              <a:buNone/>
              <a:defRPr sz="3200">
                <a:solidFill>
                  <a:schemeClr val="lt1"/>
                </a:solidFill>
              </a:defRPr>
            </a:lvl3pPr>
            <a:lvl4pPr lvl="3" algn="ctr">
              <a:lnSpc>
                <a:spcPct val="100000"/>
              </a:lnSpc>
              <a:spcBef>
                <a:spcPts val="0"/>
              </a:spcBef>
              <a:spcAft>
                <a:spcPts val="0"/>
              </a:spcAft>
              <a:buClr>
                <a:schemeClr val="lt1"/>
              </a:buClr>
              <a:buSzPts val="3200"/>
              <a:buNone/>
              <a:defRPr sz="3200">
                <a:solidFill>
                  <a:schemeClr val="lt1"/>
                </a:solidFill>
              </a:defRPr>
            </a:lvl4pPr>
            <a:lvl5pPr lvl="4" algn="ctr">
              <a:lnSpc>
                <a:spcPct val="100000"/>
              </a:lnSpc>
              <a:spcBef>
                <a:spcPts val="0"/>
              </a:spcBef>
              <a:spcAft>
                <a:spcPts val="0"/>
              </a:spcAft>
              <a:buClr>
                <a:schemeClr val="lt1"/>
              </a:buClr>
              <a:buSzPts val="3200"/>
              <a:buNone/>
              <a:defRPr sz="3200">
                <a:solidFill>
                  <a:schemeClr val="lt1"/>
                </a:solidFill>
              </a:defRPr>
            </a:lvl5pPr>
            <a:lvl6pPr lvl="5" algn="ctr">
              <a:lnSpc>
                <a:spcPct val="100000"/>
              </a:lnSpc>
              <a:spcBef>
                <a:spcPts val="0"/>
              </a:spcBef>
              <a:spcAft>
                <a:spcPts val="0"/>
              </a:spcAft>
              <a:buClr>
                <a:schemeClr val="lt1"/>
              </a:buClr>
              <a:buSzPts val="3200"/>
              <a:buNone/>
              <a:defRPr sz="3200">
                <a:solidFill>
                  <a:schemeClr val="lt1"/>
                </a:solidFill>
              </a:defRPr>
            </a:lvl6pPr>
            <a:lvl7pPr lvl="6" algn="ctr">
              <a:lnSpc>
                <a:spcPct val="100000"/>
              </a:lnSpc>
              <a:spcBef>
                <a:spcPts val="0"/>
              </a:spcBef>
              <a:spcAft>
                <a:spcPts val="0"/>
              </a:spcAft>
              <a:buClr>
                <a:schemeClr val="lt1"/>
              </a:buClr>
              <a:buSzPts val="3200"/>
              <a:buNone/>
              <a:defRPr sz="3200">
                <a:solidFill>
                  <a:schemeClr val="lt1"/>
                </a:solidFill>
              </a:defRPr>
            </a:lvl7pPr>
            <a:lvl8pPr lvl="7" algn="ctr">
              <a:lnSpc>
                <a:spcPct val="100000"/>
              </a:lnSpc>
              <a:spcBef>
                <a:spcPts val="0"/>
              </a:spcBef>
              <a:spcAft>
                <a:spcPts val="0"/>
              </a:spcAft>
              <a:buClr>
                <a:schemeClr val="lt1"/>
              </a:buClr>
              <a:buSzPts val="3200"/>
              <a:buNone/>
              <a:defRPr sz="3200">
                <a:solidFill>
                  <a:schemeClr val="lt1"/>
                </a:solidFill>
              </a:defRPr>
            </a:lvl8pPr>
            <a:lvl9pPr lvl="8" algn="ctr">
              <a:lnSpc>
                <a:spcPct val="100000"/>
              </a:lnSpc>
              <a:spcBef>
                <a:spcPts val="0"/>
              </a:spcBef>
              <a:spcAft>
                <a:spcPts val="0"/>
              </a:spcAft>
              <a:buClr>
                <a:schemeClr val="lt1"/>
              </a:buClr>
              <a:buSzPts val="3200"/>
              <a:buNone/>
              <a:defRPr sz="3200">
                <a:solidFill>
                  <a:schemeClr val="lt1"/>
                </a:solidFill>
              </a:defRPr>
            </a:lvl9pPr>
          </a:lstStyle>
          <a:p>
            <a:r>
              <a:t>xx%</a:t>
            </a:r>
          </a:p>
        </p:txBody>
      </p:sp>
      <p:sp>
        <p:nvSpPr>
          <p:cNvPr id="3500" name="Google Shape;3500;p42"/>
          <p:cNvSpPr txBox="1"/>
          <p:nvPr>
            <p:ph idx="6" type="subTitle"/>
          </p:nvPr>
        </p:nvSpPr>
        <p:spPr>
          <a:xfrm>
            <a:off x="5673094" y="1538664"/>
            <a:ext cx="2641500" cy="530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None/>
              <a:defRPr b="1" sz="2200">
                <a:latin typeface="Crete Round"/>
                <a:ea typeface="Crete Round"/>
                <a:cs typeface="Crete Round"/>
                <a:sym typeface="Crete Round"/>
              </a:defRPr>
            </a:lvl1pPr>
            <a:lvl2pPr lvl="1">
              <a:lnSpc>
                <a:spcPct val="100000"/>
              </a:lnSpc>
              <a:spcBef>
                <a:spcPts val="0"/>
              </a:spcBef>
              <a:spcAft>
                <a:spcPts val="0"/>
              </a:spcAft>
              <a:buNone/>
              <a:defRPr b="1" sz="2200">
                <a:latin typeface="Crete Round"/>
                <a:ea typeface="Crete Round"/>
                <a:cs typeface="Crete Round"/>
                <a:sym typeface="Crete Round"/>
              </a:defRPr>
            </a:lvl2pPr>
            <a:lvl3pPr lvl="2">
              <a:lnSpc>
                <a:spcPct val="100000"/>
              </a:lnSpc>
              <a:spcBef>
                <a:spcPts val="0"/>
              </a:spcBef>
              <a:spcAft>
                <a:spcPts val="0"/>
              </a:spcAft>
              <a:buNone/>
              <a:defRPr b="1" sz="2200">
                <a:latin typeface="Crete Round"/>
                <a:ea typeface="Crete Round"/>
                <a:cs typeface="Crete Round"/>
                <a:sym typeface="Crete Round"/>
              </a:defRPr>
            </a:lvl3pPr>
            <a:lvl4pPr lvl="3">
              <a:lnSpc>
                <a:spcPct val="100000"/>
              </a:lnSpc>
              <a:spcBef>
                <a:spcPts val="0"/>
              </a:spcBef>
              <a:spcAft>
                <a:spcPts val="0"/>
              </a:spcAft>
              <a:buNone/>
              <a:defRPr b="1" sz="2200">
                <a:latin typeface="Crete Round"/>
                <a:ea typeface="Crete Round"/>
                <a:cs typeface="Crete Round"/>
                <a:sym typeface="Crete Round"/>
              </a:defRPr>
            </a:lvl4pPr>
            <a:lvl5pPr lvl="4">
              <a:lnSpc>
                <a:spcPct val="100000"/>
              </a:lnSpc>
              <a:spcBef>
                <a:spcPts val="0"/>
              </a:spcBef>
              <a:spcAft>
                <a:spcPts val="0"/>
              </a:spcAft>
              <a:buNone/>
              <a:defRPr b="1" sz="2200">
                <a:latin typeface="Crete Round"/>
                <a:ea typeface="Crete Round"/>
                <a:cs typeface="Crete Round"/>
                <a:sym typeface="Crete Round"/>
              </a:defRPr>
            </a:lvl5pPr>
            <a:lvl6pPr lvl="5">
              <a:lnSpc>
                <a:spcPct val="100000"/>
              </a:lnSpc>
              <a:spcBef>
                <a:spcPts val="0"/>
              </a:spcBef>
              <a:spcAft>
                <a:spcPts val="0"/>
              </a:spcAft>
              <a:buNone/>
              <a:defRPr b="1" sz="2200">
                <a:latin typeface="Crete Round"/>
                <a:ea typeface="Crete Round"/>
                <a:cs typeface="Crete Round"/>
                <a:sym typeface="Crete Round"/>
              </a:defRPr>
            </a:lvl6pPr>
            <a:lvl7pPr lvl="6">
              <a:lnSpc>
                <a:spcPct val="100000"/>
              </a:lnSpc>
              <a:spcBef>
                <a:spcPts val="0"/>
              </a:spcBef>
              <a:spcAft>
                <a:spcPts val="0"/>
              </a:spcAft>
              <a:buNone/>
              <a:defRPr b="1" sz="2200">
                <a:latin typeface="Crete Round"/>
                <a:ea typeface="Crete Round"/>
                <a:cs typeface="Crete Round"/>
                <a:sym typeface="Crete Round"/>
              </a:defRPr>
            </a:lvl7pPr>
            <a:lvl8pPr lvl="7">
              <a:lnSpc>
                <a:spcPct val="100000"/>
              </a:lnSpc>
              <a:spcBef>
                <a:spcPts val="0"/>
              </a:spcBef>
              <a:spcAft>
                <a:spcPts val="0"/>
              </a:spcAft>
              <a:buNone/>
              <a:defRPr b="1" sz="2200">
                <a:latin typeface="Crete Round"/>
                <a:ea typeface="Crete Round"/>
                <a:cs typeface="Crete Round"/>
                <a:sym typeface="Crete Round"/>
              </a:defRPr>
            </a:lvl8pPr>
            <a:lvl9pPr lvl="8">
              <a:lnSpc>
                <a:spcPct val="100000"/>
              </a:lnSpc>
              <a:spcBef>
                <a:spcPts val="0"/>
              </a:spcBef>
              <a:spcAft>
                <a:spcPts val="0"/>
              </a:spcAft>
              <a:buNone/>
              <a:defRPr b="1" sz="2200">
                <a:latin typeface="Crete Round"/>
                <a:ea typeface="Crete Round"/>
                <a:cs typeface="Crete Round"/>
                <a:sym typeface="Crete Round"/>
              </a:defRPr>
            </a:lvl9pPr>
          </a:lstStyle>
          <a:p/>
        </p:txBody>
      </p:sp>
      <p:sp>
        <p:nvSpPr>
          <p:cNvPr id="3501" name="Google Shape;3501;p42"/>
          <p:cNvSpPr txBox="1"/>
          <p:nvPr>
            <p:ph hasCustomPrompt="1" idx="7" type="title"/>
          </p:nvPr>
        </p:nvSpPr>
        <p:spPr>
          <a:xfrm>
            <a:off x="4769656" y="3659475"/>
            <a:ext cx="804600" cy="804600"/>
          </a:xfrm>
          <a:prstGeom prst="rect">
            <a:avLst/>
          </a:prstGeom>
          <a:solidFill>
            <a:schemeClr val="dk1"/>
          </a:solid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3000"/>
              <a:buNone/>
              <a:defRPr>
                <a:solidFill>
                  <a:schemeClr val="lt1"/>
                </a:solidFill>
              </a:defRPr>
            </a:lvl1pPr>
            <a:lvl2pPr lvl="1" algn="ctr">
              <a:lnSpc>
                <a:spcPct val="100000"/>
              </a:lnSpc>
              <a:spcBef>
                <a:spcPts val="0"/>
              </a:spcBef>
              <a:spcAft>
                <a:spcPts val="0"/>
              </a:spcAft>
              <a:buClr>
                <a:schemeClr val="lt1"/>
              </a:buClr>
              <a:buSzPts val="3200"/>
              <a:buNone/>
              <a:defRPr sz="3200">
                <a:solidFill>
                  <a:schemeClr val="lt1"/>
                </a:solidFill>
              </a:defRPr>
            </a:lvl2pPr>
            <a:lvl3pPr lvl="2" algn="ctr">
              <a:lnSpc>
                <a:spcPct val="100000"/>
              </a:lnSpc>
              <a:spcBef>
                <a:spcPts val="0"/>
              </a:spcBef>
              <a:spcAft>
                <a:spcPts val="0"/>
              </a:spcAft>
              <a:buClr>
                <a:schemeClr val="lt1"/>
              </a:buClr>
              <a:buSzPts val="3200"/>
              <a:buNone/>
              <a:defRPr sz="3200">
                <a:solidFill>
                  <a:schemeClr val="lt1"/>
                </a:solidFill>
              </a:defRPr>
            </a:lvl3pPr>
            <a:lvl4pPr lvl="3" algn="ctr">
              <a:lnSpc>
                <a:spcPct val="100000"/>
              </a:lnSpc>
              <a:spcBef>
                <a:spcPts val="0"/>
              </a:spcBef>
              <a:spcAft>
                <a:spcPts val="0"/>
              </a:spcAft>
              <a:buClr>
                <a:schemeClr val="lt1"/>
              </a:buClr>
              <a:buSzPts val="3200"/>
              <a:buNone/>
              <a:defRPr sz="3200">
                <a:solidFill>
                  <a:schemeClr val="lt1"/>
                </a:solidFill>
              </a:defRPr>
            </a:lvl4pPr>
            <a:lvl5pPr lvl="4" algn="ctr">
              <a:lnSpc>
                <a:spcPct val="100000"/>
              </a:lnSpc>
              <a:spcBef>
                <a:spcPts val="0"/>
              </a:spcBef>
              <a:spcAft>
                <a:spcPts val="0"/>
              </a:spcAft>
              <a:buClr>
                <a:schemeClr val="lt1"/>
              </a:buClr>
              <a:buSzPts val="3200"/>
              <a:buNone/>
              <a:defRPr sz="3200">
                <a:solidFill>
                  <a:schemeClr val="lt1"/>
                </a:solidFill>
              </a:defRPr>
            </a:lvl5pPr>
            <a:lvl6pPr lvl="5" algn="ctr">
              <a:lnSpc>
                <a:spcPct val="100000"/>
              </a:lnSpc>
              <a:spcBef>
                <a:spcPts val="0"/>
              </a:spcBef>
              <a:spcAft>
                <a:spcPts val="0"/>
              </a:spcAft>
              <a:buClr>
                <a:schemeClr val="lt1"/>
              </a:buClr>
              <a:buSzPts val="3200"/>
              <a:buNone/>
              <a:defRPr sz="3200">
                <a:solidFill>
                  <a:schemeClr val="lt1"/>
                </a:solidFill>
              </a:defRPr>
            </a:lvl6pPr>
            <a:lvl7pPr lvl="6" algn="ctr">
              <a:lnSpc>
                <a:spcPct val="100000"/>
              </a:lnSpc>
              <a:spcBef>
                <a:spcPts val="0"/>
              </a:spcBef>
              <a:spcAft>
                <a:spcPts val="0"/>
              </a:spcAft>
              <a:buClr>
                <a:schemeClr val="lt1"/>
              </a:buClr>
              <a:buSzPts val="3200"/>
              <a:buNone/>
              <a:defRPr sz="3200">
                <a:solidFill>
                  <a:schemeClr val="lt1"/>
                </a:solidFill>
              </a:defRPr>
            </a:lvl7pPr>
            <a:lvl8pPr lvl="7" algn="ctr">
              <a:lnSpc>
                <a:spcPct val="100000"/>
              </a:lnSpc>
              <a:spcBef>
                <a:spcPts val="0"/>
              </a:spcBef>
              <a:spcAft>
                <a:spcPts val="0"/>
              </a:spcAft>
              <a:buClr>
                <a:schemeClr val="lt1"/>
              </a:buClr>
              <a:buSzPts val="3200"/>
              <a:buNone/>
              <a:defRPr sz="3200">
                <a:solidFill>
                  <a:schemeClr val="lt1"/>
                </a:solidFill>
              </a:defRPr>
            </a:lvl8pPr>
            <a:lvl9pPr lvl="8" algn="ctr">
              <a:lnSpc>
                <a:spcPct val="100000"/>
              </a:lnSpc>
              <a:spcBef>
                <a:spcPts val="0"/>
              </a:spcBef>
              <a:spcAft>
                <a:spcPts val="0"/>
              </a:spcAft>
              <a:buClr>
                <a:schemeClr val="lt1"/>
              </a:buClr>
              <a:buSzPts val="3200"/>
              <a:buNone/>
              <a:defRPr sz="3200">
                <a:solidFill>
                  <a:schemeClr val="lt1"/>
                </a:solidFill>
              </a:defRPr>
            </a:lvl9pPr>
          </a:lstStyle>
          <a:p>
            <a:r>
              <a:t>xx%</a:t>
            </a:r>
          </a:p>
        </p:txBody>
      </p:sp>
      <p:sp>
        <p:nvSpPr>
          <p:cNvPr id="3502" name="Google Shape;3502;p42"/>
          <p:cNvSpPr txBox="1"/>
          <p:nvPr>
            <p:ph idx="8" type="subTitle"/>
          </p:nvPr>
        </p:nvSpPr>
        <p:spPr>
          <a:xfrm>
            <a:off x="5673094" y="3796575"/>
            <a:ext cx="2641500" cy="530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None/>
              <a:defRPr b="1" sz="2200">
                <a:latin typeface="Crete Round"/>
                <a:ea typeface="Crete Round"/>
                <a:cs typeface="Crete Round"/>
                <a:sym typeface="Crete Round"/>
              </a:defRPr>
            </a:lvl1pPr>
            <a:lvl2pPr lvl="1">
              <a:lnSpc>
                <a:spcPct val="100000"/>
              </a:lnSpc>
              <a:spcBef>
                <a:spcPts val="0"/>
              </a:spcBef>
              <a:spcAft>
                <a:spcPts val="0"/>
              </a:spcAft>
              <a:buNone/>
              <a:defRPr b="1" sz="2200">
                <a:latin typeface="Crete Round"/>
                <a:ea typeface="Crete Round"/>
                <a:cs typeface="Crete Round"/>
                <a:sym typeface="Crete Round"/>
              </a:defRPr>
            </a:lvl2pPr>
            <a:lvl3pPr lvl="2">
              <a:lnSpc>
                <a:spcPct val="100000"/>
              </a:lnSpc>
              <a:spcBef>
                <a:spcPts val="0"/>
              </a:spcBef>
              <a:spcAft>
                <a:spcPts val="0"/>
              </a:spcAft>
              <a:buNone/>
              <a:defRPr b="1" sz="2200">
                <a:latin typeface="Crete Round"/>
                <a:ea typeface="Crete Round"/>
                <a:cs typeface="Crete Round"/>
                <a:sym typeface="Crete Round"/>
              </a:defRPr>
            </a:lvl3pPr>
            <a:lvl4pPr lvl="3">
              <a:lnSpc>
                <a:spcPct val="100000"/>
              </a:lnSpc>
              <a:spcBef>
                <a:spcPts val="0"/>
              </a:spcBef>
              <a:spcAft>
                <a:spcPts val="0"/>
              </a:spcAft>
              <a:buNone/>
              <a:defRPr b="1" sz="2200">
                <a:latin typeface="Crete Round"/>
                <a:ea typeface="Crete Round"/>
                <a:cs typeface="Crete Round"/>
                <a:sym typeface="Crete Round"/>
              </a:defRPr>
            </a:lvl4pPr>
            <a:lvl5pPr lvl="4">
              <a:lnSpc>
                <a:spcPct val="100000"/>
              </a:lnSpc>
              <a:spcBef>
                <a:spcPts val="0"/>
              </a:spcBef>
              <a:spcAft>
                <a:spcPts val="0"/>
              </a:spcAft>
              <a:buNone/>
              <a:defRPr b="1" sz="2200">
                <a:latin typeface="Crete Round"/>
                <a:ea typeface="Crete Round"/>
                <a:cs typeface="Crete Round"/>
                <a:sym typeface="Crete Round"/>
              </a:defRPr>
            </a:lvl5pPr>
            <a:lvl6pPr lvl="5">
              <a:lnSpc>
                <a:spcPct val="100000"/>
              </a:lnSpc>
              <a:spcBef>
                <a:spcPts val="0"/>
              </a:spcBef>
              <a:spcAft>
                <a:spcPts val="0"/>
              </a:spcAft>
              <a:buNone/>
              <a:defRPr b="1" sz="2200">
                <a:latin typeface="Crete Round"/>
                <a:ea typeface="Crete Round"/>
                <a:cs typeface="Crete Round"/>
                <a:sym typeface="Crete Round"/>
              </a:defRPr>
            </a:lvl6pPr>
            <a:lvl7pPr lvl="6">
              <a:lnSpc>
                <a:spcPct val="100000"/>
              </a:lnSpc>
              <a:spcBef>
                <a:spcPts val="0"/>
              </a:spcBef>
              <a:spcAft>
                <a:spcPts val="0"/>
              </a:spcAft>
              <a:buNone/>
              <a:defRPr b="1" sz="2200">
                <a:latin typeface="Crete Round"/>
                <a:ea typeface="Crete Round"/>
                <a:cs typeface="Crete Round"/>
                <a:sym typeface="Crete Round"/>
              </a:defRPr>
            </a:lvl7pPr>
            <a:lvl8pPr lvl="7">
              <a:lnSpc>
                <a:spcPct val="100000"/>
              </a:lnSpc>
              <a:spcBef>
                <a:spcPts val="0"/>
              </a:spcBef>
              <a:spcAft>
                <a:spcPts val="0"/>
              </a:spcAft>
              <a:buNone/>
              <a:defRPr b="1" sz="2200">
                <a:latin typeface="Crete Round"/>
                <a:ea typeface="Crete Round"/>
                <a:cs typeface="Crete Round"/>
                <a:sym typeface="Crete Round"/>
              </a:defRPr>
            </a:lvl8pPr>
            <a:lvl9pPr lvl="8">
              <a:lnSpc>
                <a:spcPct val="100000"/>
              </a:lnSpc>
              <a:spcBef>
                <a:spcPts val="0"/>
              </a:spcBef>
              <a:spcAft>
                <a:spcPts val="0"/>
              </a:spcAft>
              <a:buNone/>
              <a:defRPr b="1" sz="2200">
                <a:latin typeface="Crete Round"/>
                <a:ea typeface="Crete Round"/>
                <a:cs typeface="Crete Round"/>
                <a:sym typeface="Crete Round"/>
              </a:defRPr>
            </a:lvl9pPr>
          </a:lstStyle>
          <a:p/>
        </p:txBody>
      </p:sp>
      <p:sp>
        <p:nvSpPr>
          <p:cNvPr id="3503" name="Google Shape;3503;p42"/>
          <p:cNvSpPr txBox="1"/>
          <p:nvPr>
            <p:ph hasCustomPrompt="1" idx="9" type="title"/>
          </p:nvPr>
        </p:nvSpPr>
        <p:spPr>
          <a:xfrm>
            <a:off x="829406" y="2530520"/>
            <a:ext cx="804600" cy="804600"/>
          </a:xfrm>
          <a:prstGeom prst="rect">
            <a:avLst/>
          </a:prstGeom>
          <a:solidFill>
            <a:schemeClr val="dk1"/>
          </a:solid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3000"/>
              <a:buNone/>
              <a:defRPr>
                <a:solidFill>
                  <a:schemeClr val="lt1"/>
                </a:solidFill>
              </a:defRPr>
            </a:lvl1pPr>
            <a:lvl2pPr lvl="1" algn="ctr">
              <a:lnSpc>
                <a:spcPct val="100000"/>
              </a:lnSpc>
              <a:spcBef>
                <a:spcPts val="0"/>
              </a:spcBef>
              <a:spcAft>
                <a:spcPts val="0"/>
              </a:spcAft>
              <a:buClr>
                <a:schemeClr val="lt1"/>
              </a:buClr>
              <a:buSzPts val="3200"/>
              <a:buNone/>
              <a:defRPr sz="3200">
                <a:solidFill>
                  <a:schemeClr val="lt1"/>
                </a:solidFill>
              </a:defRPr>
            </a:lvl2pPr>
            <a:lvl3pPr lvl="2" algn="ctr">
              <a:lnSpc>
                <a:spcPct val="100000"/>
              </a:lnSpc>
              <a:spcBef>
                <a:spcPts val="0"/>
              </a:spcBef>
              <a:spcAft>
                <a:spcPts val="0"/>
              </a:spcAft>
              <a:buClr>
                <a:schemeClr val="lt1"/>
              </a:buClr>
              <a:buSzPts val="3200"/>
              <a:buNone/>
              <a:defRPr sz="3200">
                <a:solidFill>
                  <a:schemeClr val="lt1"/>
                </a:solidFill>
              </a:defRPr>
            </a:lvl3pPr>
            <a:lvl4pPr lvl="3" algn="ctr">
              <a:lnSpc>
                <a:spcPct val="100000"/>
              </a:lnSpc>
              <a:spcBef>
                <a:spcPts val="0"/>
              </a:spcBef>
              <a:spcAft>
                <a:spcPts val="0"/>
              </a:spcAft>
              <a:buClr>
                <a:schemeClr val="lt1"/>
              </a:buClr>
              <a:buSzPts val="3200"/>
              <a:buNone/>
              <a:defRPr sz="3200">
                <a:solidFill>
                  <a:schemeClr val="lt1"/>
                </a:solidFill>
              </a:defRPr>
            </a:lvl4pPr>
            <a:lvl5pPr lvl="4" algn="ctr">
              <a:lnSpc>
                <a:spcPct val="100000"/>
              </a:lnSpc>
              <a:spcBef>
                <a:spcPts val="0"/>
              </a:spcBef>
              <a:spcAft>
                <a:spcPts val="0"/>
              </a:spcAft>
              <a:buClr>
                <a:schemeClr val="lt1"/>
              </a:buClr>
              <a:buSzPts val="3200"/>
              <a:buNone/>
              <a:defRPr sz="3200">
                <a:solidFill>
                  <a:schemeClr val="lt1"/>
                </a:solidFill>
              </a:defRPr>
            </a:lvl5pPr>
            <a:lvl6pPr lvl="5" algn="ctr">
              <a:lnSpc>
                <a:spcPct val="100000"/>
              </a:lnSpc>
              <a:spcBef>
                <a:spcPts val="0"/>
              </a:spcBef>
              <a:spcAft>
                <a:spcPts val="0"/>
              </a:spcAft>
              <a:buClr>
                <a:schemeClr val="lt1"/>
              </a:buClr>
              <a:buSzPts val="3200"/>
              <a:buNone/>
              <a:defRPr sz="3200">
                <a:solidFill>
                  <a:schemeClr val="lt1"/>
                </a:solidFill>
              </a:defRPr>
            </a:lvl6pPr>
            <a:lvl7pPr lvl="6" algn="ctr">
              <a:lnSpc>
                <a:spcPct val="100000"/>
              </a:lnSpc>
              <a:spcBef>
                <a:spcPts val="0"/>
              </a:spcBef>
              <a:spcAft>
                <a:spcPts val="0"/>
              </a:spcAft>
              <a:buClr>
                <a:schemeClr val="lt1"/>
              </a:buClr>
              <a:buSzPts val="3200"/>
              <a:buNone/>
              <a:defRPr sz="3200">
                <a:solidFill>
                  <a:schemeClr val="lt1"/>
                </a:solidFill>
              </a:defRPr>
            </a:lvl7pPr>
            <a:lvl8pPr lvl="7" algn="ctr">
              <a:lnSpc>
                <a:spcPct val="100000"/>
              </a:lnSpc>
              <a:spcBef>
                <a:spcPts val="0"/>
              </a:spcBef>
              <a:spcAft>
                <a:spcPts val="0"/>
              </a:spcAft>
              <a:buClr>
                <a:schemeClr val="lt1"/>
              </a:buClr>
              <a:buSzPts val="3200"/>
              <a:buNone/>
              <a:defRPr sz="3200">
                <a:solidFill>
                  <a:schemeClr val="lt1"/>
                </a:solidFill>
              </a:defRPr>
            </a:lvl8pPr>
            <a:lvl9pPr lvl="8" algn="ctr">
              <a:lnSpc>
                <a:spcPct val="100000"/>
              </a:lnSpc>
              <a:spcBef>
                <a:spcPts val="0"/>
              </a:spcBef>
              <a:spcAft>
                <a:spcPts val="0"/>
              </a:spcAft>
              <a:buClr>
                <a:schemeClr val="lt1"/>
              </a:buClr>
              <a:buSzPts val="3200"/>
              <a:buNone/>
              <a:defRPr sz="3200">
                <a:solidFill>
                  <a:schemeClr val="lt1"/>
                </a:solidFill>
              </a:defRPr>
            </a:lvl9pPr>
          </a:lstStyle>
          <a:p>
            <a:r>
              <a:t>xx%</a:t>
            </a:r>
          </a:p>
        </p:txBody>
      </p:sp>
      <p:sp>
        <p:nvSpPr>
          <p:cNvPr id="3504" name="Google Shape;3504;p42"/>
          <p:cNvSpPr txBox="1"/>
          <p:nvPr>
            <p:ph idx="13" type="subTitle"/>
          </p:nvPr>
        </p:nvSpPr>
        <p:spPr>
          <a:xfrm>
            <a:off x="1732848" y="2667620"/>
            <a:ext cx="2641500" cy="530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None/>
              <a:defRPr b="1" sz="2200">
                <a:latin typeface="Crete Round"/>
                <a:ea typeface="Crete Round"/>
                <a:cs typeface="Crete Round"/>
                <a:sym typeface="Crete Round"/>
              </a:defRPr>
            </a:lvl1pPr>
            <a:lvl2pPr lvl="1">
              <a:lnSpc>
                <a:spcPct val="100000"/>
              </a:lnSpc>
              <a:spcBef>
                <a:spcPts val="0"/>
              </a:spcBef>
              <a:spcAft>
                <a:spcPts val="0"/>
              </a:spcAft>
              <a:buNone/>
              <a:defRPr b="1" sz="2200">
                <a:latin typeface="Crete Round"/>
                <a:ea typeface="Crete Round"/>
                <a:cs typeface="Crete Round"/>
                <a:sym typeface="Crete Round"/>
              </a:defRPr>
            </a:lvl2pPr>
            <a:lvl3pPr lvl="2">
              <a:lnSpc>
                <a:spcPct val="100000"/>
              </a:lnSpc>
              <a:spcBef>
                <a:spcPts val="0"/>
              </a:spcBef>
              <a:spcAft>
                <a:spcPts val="0"/>
              </a:spcAft>
              <a:buNone/>
              <a:defRPr b="1" sz="2200">
                <a:latin typeface="Crete Round"/>
                <a:ea typeface="Crete Round"/>
                <a:cs typeface="Crete Round"/>
                <a:sym typeface="Crete Round"/>
              </a:defRPr>
            </a:lvl3pPr>
            <a:lvl4pPr lvl="3">
              <a:lnSpc>
                <a:spcPct val="100000"/>
              </a:lnSpc>
              <a:spcBef>
                <a:spcPts val="0"/>
              </a:spcBef>
              <a:spcAft>
                <a:spcPts val="0"/>
              </a:spcAft>
              <a:buNone/>
              <a:defRPr b="1" sz="2200">
                <a:latin typeface="Crete Round"/>
                <a:ea typeface="Crete Round"/>
                <a:cs typeface="Crete Round"/>
                <a:sym typeface="Crete Round"/>
              </a:defRPr>
            </a:lvl4pPr>
            <a:lvl5pPr lvl="4">
              <a:lnSpc>
                <a:spcPct val="100000"/>
              </a:lnSpc>
              <a:spcBef>
                <a:spcPts val="0"/>
              </a:spcBef>
              <a:spcAft>
                <a:spcPts val="0"/>
              </a:spcAft>
              <a:buNone/>
              <a:defRPr b="1" sz="2200">
                <a:latin typeface="Crete Round"/>
                <a:ea typeface="Crete Round"/>
                <a:cs typeface="Crete Round"/>
                <a:sym typeface="Crete Round"/>
              </a:defRPr>
            </a:lvl5pPr>
            <a:lvl6pPr lvl="5">
              <a:lnSpc>
                <a:spcPct val="100000"/>
              </a:lnSpc>
              <a:spcBef>
                <a:spcPts val="0"/>
              </a:spcBef>
              <a:spcAft>
                <a:spcPts val="0"/>
              </a:spcAft>
              <a:buNone/>
              <a:defRPr b="1" sz="2200">
                <a:latin typeface="Crete Round"/>
                <a:ea typeface="Crete Round"/>
                <a:cs typeface="Crete Round"/>
                <a:sym typeface="Crete Round"/>
              </a:defRPr>
            </a:lvl6pPr>
            <a:lvl7pPr lvl="6">
              <a:lnSpc>
                <a:spcPct val="100000"/>
              </a:lnSpc>
              <a:spcBef>
                <a:spcPts val="0"/>
              </a:spcBef>
              <a:spcAft>
                <a:spcPts val="0"/>
              </a:spcAft>
              <a:buNone/>
              <a:defRPr b="1" sz="2200">
                <a:latin typeface="Crete Round"/>
                <a:ea typeface="Crete Round"/>
                <a:cs typeface="Crete Round"/>
                <a:sym typeface="Crete Round"/>
              </a:defRPr>
            </a:lvl7pPr>
            <a:lvl8pPr lvl="7">
              <a:lnSpc>
                <a:spcPct val="100000"/>
              </a:lnSpc>
              <a:spcBef>
                <a:spcPts val="0"/>
              </a:spcBef>
              <a:spcAft>
                <a:spcPts val="0"/>
              </a:spcAft>
              <a:buNone/>
              <a:defRPr b="1" sz="2200">
                <a:latin typeface="Crete Round"/>
                <a:ea typeface="Crete Round"/>
                <a:cs typeface="Crete Round"/>
                <a:sym typeface="Crete Round"/>
              </a:defRPr>
            </a:lvl8pPr>
            <a:lvl9pPr lvl="8">
              <a:lnSpc>
                <a:spcPct val="100000"/>
              </a:lnSpc>
              <a:spcBef>
                <a:spcPts val="0"/>
              </a:spcBef>
              <a:spcAft>
                <a:spcPts val="0"/>
              </a:spcAft>
              <a:buNone/>
              <a:defRPr b="1" sz="2200">
                <a:latin typeface="Crete Round"/>
                <a:ea typeface="Crete Round"/>
                <a:cs typeface="Crete Round"/>
                <a:sym typeface="Crete Round"/>
              </a:defRPr>
            </a:lvl9pPr>
          </a:lstStyle>
          <a:p/>
        </p:txBody>
      </p:sp>
      <p:sp>
        <p:nvSpPr>
          <p:cNvPr id="3505" name="Google Shape;3505;p42"/>
          <p:cNvSpPr txBox="1"/>
          <p:nvPr>
            <p:ph hasCustomPrompt="1" idx="14" type="title"/>
          </p:nvPr>
        </p:nvSpPr>
        <p:spPr>
          <a:xfrm>
            <a:off x="4769656" y="2530520"/>
            <a:ext cx="804600" cy="804600"/>
          </a:xfrm>
          <a:prstGeom prst="rect">
            <a:avLst/>
          </a:prstGeom>
          <a:solidFill>
            <a:schemeClr val="dk1"/>
          </a:solid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3000"/>
              <a:buNone/>
              <a:defRPr>
                <a:solidFill>
                  <a:schemeClr val="lt1"/>
                </a:solidFill>
              </a:defRPr>
            </a:lvl1pPr>
            <a:lvl2pPr lvl="1" algn="ctr">
              <a:lnSpc>
                <a:spcPct val="100000"/>
              </a:lnSpc>
              <a:spcBef>
                <a:spcPts val="0"/>
              </a:spcBef>
              <a:spcAft>
                <a:spcPts val="0"/>
              </a:spcAft>
              <a:buClr>
                <a:schemeClr val="lt1"/>
              </a:buClr>
              <a:buSzPts val="3200"/>
              <a:buNone/>
              <a:defRPr sz="3200">
                <a:solidFill>
                  <a:schemeClr val="lt1"/>
                </a:solidFill>
              </a:defRPr>
            </a:lvl2pPr>
            <a:lvl3pPr lvl="2" algn="ctr">
              <a:lnSpc>
                <a:spcPct val="100000"/>
              </a:lnSpc>
              <a:spcBef>
                <a:spcPts val="0"/>
              </a:spcBef>
              <a:spcAft>
                <a:spcPts val="0"/>
              </a:spcAft>
              <a:buClr>
                <a:schemeClr val="lt1"/>
              </a:buClr>
              <a:buSzPts val="3200"/>
              <a:buNone/>
              <a:defRPr sz="3200">
                <a:solidFill>
                  <a:schemeClr val="lt1"/>
                </a:solidFill>
              </a:defRPr>
            </a:lvl3pPr>
            <a:lvl4pPr lvl="3" algn="ctr">
              <a:lnSpc>
                <a:spcPct val="100000"/>
              </a:lnSpc>
              <a:spcBef>
                <a:spcPts val="0"/>
              </a:spcBef>
              <a:spcAft>
                <a:spcPts val="0"/>
              </a:spcAft>
              <a:buClr>
                <a:schemeClr val="lt1"/>
              </a:buClr>
              <a:buSzPts val="3200"/>
              <a:buNone/>
              <a:defRPr sz="3200">
                <a:solidFill>
                  <a:schemeClr val="lt1"/>
                </a:solidFill>
              </a:defRPr>
            </a:lvl4pPr>
            <a:lvl5pPr lvl="4" algn="ctr">
              <a:lnSpc>
                <a:spcPct val="100000"/>
              </a:lnSpc>
              <a:spcBef>
                <a:spcPts val="0"/>
              </a:spcBef>
              <a:spcAft>
                <a:spcPts val="0"/>
              </a:spcAft>
              <a:buClr>
                <a:schemeClr val="lt1"/>
              </a:buClr>
              <a:buSzPts val="3200"/>
              <a:buNone/>
              <a:defRPr sz="3200">
                <a:solidFill>
                  <a:schemeClr val="lt1"/>
                </a:solidFill>
              </a:defRPr>
            </a:lvl5pPr>
            <a:lvl6pPr lvl="5" algn="ctr">
              <a:lnSpc>
                <a:spcPct val="100000"/>
              </a:lnSpc>
              <a:spcBef>
                <a:spcPts val="0"/>
              </a:spcBef>
              <a:spcAft>
                <a:spcPts val="0"/>
              </a:spcAft>
              <a:buClr>
                <a:schemeClr val="lt1"/>
              </a:buClr>
              <a:buSzPts val="3200"/>
              <a:buNone/>
              <a:defRPr sz="3200">
                <a:solidFill>
                  <a:schemeClr val="lt1"/>
                </a:solidFill>
              </a:defRPr>
            </a:lvl6pPr>
            <a:lvl7pPr lvl="6" algn="ctr">
              <a:lnSpc>
                <a:spcPct val="100000"/>
              </a:lnSpc>
              <a:spcBef>
                <a:spcPts val="0"/>
              </a:spcBef>
              <a:spcAft>
                <a:spcPts val="0"/>
              </a:spcAft>
              <a:buClr>
                <a:schemeClr val="lt1"/>
              </a:buClr>
              <a:buSzPts val="3200"/>
              <a:buNone/>
              <a:defRPr sz="3200">
                <a:solidFill>
                  <a:schemeClr val="lt1"/>
                </a:solidFill>
              </a:defRPr>
            </a:lvl7pPr>
            <a:lvl8pPr lvl="7" algn="ctr">
              <a:lnSpc>
                <a:spcPct val="100000"/>
              </a:lnSpc>
              <a:spcBef>
                <a:spcPts val="0"/>
              </a:spcBef>
              <a:spcAft>
                <a:spcPts val="0"/>
              </a:spcAft>
              <a:buClr>
                <a:schemeClr val="lt1"/>
              </a:buClr>
              <a:buSzPts val="3200"/>
              <a:buNone/>
              <a:defRPr sz="3200">
                <a:solidFill>
                  <a:schemeClr val="lt1"/>
                </a:solidFill>
              </a:defRPr>
            </a:lvl8pPr>
            <a:lvl9pPr lvl="8" algn="ctr">
              <a:lnSpc>
                <a:spcPct val="100000"/>
              </a:lnSpc>
              <a:spcBef>
                <a:spcPts val="0"/>
              </a:spcBef>
              <a:spcAft>
                <a:spcPts val="0"/>
              </a:spcAft>
              <a:buClr>
                <a:schemeClr val="lt1"/>
              </a:buClr>
              <a:buSzPts val="3200"/>
              <a:buNone/>
              <a:defRPr sz="3200">
                <a:solidFill>
                  <a:schemeClr val="lt1"/>
                </a:solidFill>
              </a:defRPr>
            </a:lvl9pPr>
          </a:lstStyle>
          <a:p>
            <a:r>
              <a:t>xx%</a:t>
            </a:r>
          </a:p>
        </p:txBody>
      </p:sp>
      <p:sp>
        <p:nvSpPr>
          <p:cNvPr id="3506" name="Google Shape;3506;p42"/>
          <p:cNvSpPr txBox="1"/>
          <p:nvPr>
            <p:ph idx="15" type="subTitle"/>
          </p:nvPr>
        </p:nvSpPr>
        <p:spPr>
          <a:xfrm>
            <a:off x="5673094" y="2667620"/>
            <a:ext cx="2641500" cy="530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None/>
              <a:defRPr b="1" sz="2200">
                <a:latin typeface="Crete Round"/>
                <a:ea typeface="Crete Round"/>
                <a:cs typeface="Crete Round"/>
                <a:sym typeface="Crete Round"/>
              </a:defRPr>
            </a:lvl1pPr>
            <a:lvl2pPr lvl="1">
              <a:lnSpc>
                <a:spcPct val="100000"/>
              </a:lnSpc>
              <a:spcBef>
                <a:spcPts val="0"/>
              </a:spcBef>
              <a:spcAft>
                <a:spcPts val="0"/>
              </a:spcAft>
              <a:buNone/>
              <a:defRPr b="1" sz="2200">
                <a:latin typeface="Crete Round"/>
                <a:ea typeface="Crete Round"/>
                <a:cs typeface="Crete Round"/>
                <a:sym typeface="Crete Round"/>
              </a:defRPr>
            </a:lvl2pPr>
            <a:lvl3pPr lvl="2">
              <a:lnSpc>
                <a:spcPct val="100000"/>
              </a:lnSpc>
              <a:spcBef>
                <a:spcPts val="0"/>
              </a:spcBef>
              <a:spcAft>
                <a:spcPts val="0"/>
              </a:spcAft>
              <a:buNone/>
              <a:defRPr b="1" sz="2200">
                <a:latin typeface="Crete Round"/>
                <a:ea typeface="Crete Round"/>
                <a:cs typeface="Crete Round"/>
                <a:sym typeface="Crete Round"/>
              </a:defRPr>
            </a:lvl3pPr>
            <a:lvl4pPr lvl="3">
              <a:lnSpc>
                <a:spcPct val="100000"/>
              </a:lnSpc>
              <a:spcBef>
                <a:spcPts val="0"/>
              </a:spcBef>
              <a:spcAft>
                <a:spcPts val="0"/>
              </a:spcAft>
              <a:buNone/>
              <a:defRPr b="1" sz="2200">
                <a:latin typeface="Crete Round"/>
                <a:ea typeface="Crete Round"/>
                <a:cs typeface="Crete Round"/>
                <a:sym typeface="Crete Round"/>
              </a:defRPr>
            </a:lvl4pPr>
            <a:lvl5pPr lvl="4">
              <a:lnSpc>
                <a:spcPct val="100000"/>
              </a:lnSpc>
              <a:spcBef>
                <a:spcPts val="0"/>
              </a:spcBef>
              <a:spcAft>
                <a:spcPts val="0"/>
              </a:spcAft>
              <a:buNone/>
              <a:defRPr b="1" sz="2200">
                <a:latin typeface="Crete Round"/>
                <a:ea typeface="Crete Round"/>
                <a:cs typeface="Crete Round"/>
                <a:sym typeface="Crete Round"/>
              </a:defRPr>
            </a:lvl5pPr>
            <a:lvl6pPr lvl="5">
              <a:lnSpc>
                <a:spcPct val="100000"/>
              </a:lnSpc>
              <a:spcBef>
                <a:spcPts val="0"/>
              </a:spcBef>
              <a:spcAft>
                <a:spcPts val="0"/>
              </a:spcAft>
              <a:buNone/>
              <a:defRPr b="1" sz="2200">
                <a:latin typeface="Crete Round"/>
                <a:ea typeface="Crete Round"/>
                <a:cs typeface="Crete Round"/>
                <a:sym typeface="Crete Round"/>
              </a:defRPr>
            </a:lvl6pPr>
            <a:lvl7pPr lvl="6">
              <a:lnSpc>
                <a:spcPct val="100000"/>
              </a:lnSpc>
              <a:spcBef>
                <a:spcPts val="0"/>
              </a:spcBef>
              <a:spcAft>
                <a:spcPts val="0"/>
              </a:spcAft>
              <a:buNone/>
              <a:defRPr b="1" sz="2200">
                <a:latin typeface="Crete Round"/>
                <a:ea typeface="Crete Round"/>
                <a:cs typeface="Crete Round"/>
                <a:sym typeface="Crete Round"/>
              </a:defRPr>
            </a:lvl7pPr>
            <a:lvl8pPr lvl="7">
              <a:lnSpc>
                <a:spcPct val="100000"/>
              </a:lnSpc>
              <a:spcBef>
                <a:spcPts val="0"/>
              </a:spcBef>
              <a:spcAft>
                <a:spcPts val="0"/>
              </a:spcAft>
              <a:buNone/>
              <a:defRPr b="1" sz="2200">
                <a:latin typeface="Crete Round"/>
                <a:ea typeface="Crete Round"/>
                <a:cs typeface="Crete Round"/>
                <a:sym typeface="Crete Round"/>
              </a:defRPr>
            </a:lvl8pPr>
            <a:lvl9pPr lvl="8">
              <a:lnSpc>
                <a:spcPct val="100000"/>
              </a:lnSpc>
              <a:spcBef>
                <a:spcPts val="0"/>
              </a:spcBef>
              <a:spcAft>
                <a:spcPts val="0"/>
              </a:spcAft>
              <a:buNone/>
              <a:defRPr b="1" sz="2200">
                <a:latin typeface="Crete Round"/>
                <a:ea typeface="Crete Round"/>
                <a:cs typeface="Crete Round"/>
                <a:sym typeface="Crete Round"/>
              </a:defRPr>
            </a:lvl9pPr>
          </a:lstStyle>
          <a:p/>
        </p:txBody>
      </p:sp>
      <p:pic>
        <p:nvPicPr>
          <p:cNvPr id="3507" name="Google Shape;3507;p42"/>
          <p:cNvPicPr preferRelativeResize="0"/>
          <p:nvPr/>
        </p:nvPicPr>
        <p:blipFill>
          <a:blip r:embed="rId2">
            <a:alphaModFix/>
          </a:blip>
          <a:stretch>
            <a:fillRect/>
          </a:stretch>
        </p:blipFill>
        <p:spPr>
          <a:xfrm rot="10800000">
            <a:off x="1772404" y="4109401"/>
            <a:ext cx="7403223" cy="1409800"/>
          </a:xfrm>
          <a:prstGeom prst="rect">
            <a:avLst/>
          </a:prstGeom>
          <a:noFill/>
          <a:ln>
            <a:noFill/>
          </a:ln>
        </p:spPr>
      </p:pic>
      <p:pic>
        <p:nvPicPr>
          <p:cNvPr id="3508" name="Google Shape;3508;p42"/>
          <p:cNvPicPr preferRelativeResize="0"/>
          <p:nvPr/>
        </p:nvPicPr>
        <p:blipFill>
          <a:blip r:embed="rId3">
            <a:alphaModFix/>
          </a:blip>
          <a:stretch>
            <a:fillRect/>
          </a:stretch>
        </p:blipFill>
        <p:spPr>
          <a:xfrm>
            <a:off x="7662100" y="-186900"/>
            <a:ext cx="1754749" cy="2046651"/>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3509" name="Shape 3509"/>
        <p:cNvGrpSpPr/>
        <p:nvPr/>
      </p:nvGrpSpPr>
      <p:grpSpPr>
        <a:xfrm>
          <a:off x="0" y="0"/>
          <a:ext cx="0" cy="0"/>
          <a:chOff x="0" y="0"/>
          <a:chExt cx="0" cy="0"/>
        </a:xfrm>
      </p:grpSpPr>
      <p:sp>
        <p:nvSpPr>
          <p:cNvPr id="3510" name="Google Shape;3510;p43"/>
          <p:cNvSpPr txBox="1"/>
          <p:nvPr>
            <p:ph idx="1" type="subTitle"/>
          </p:nvPr>
        </p:nvSpPr>
        <p:spPr>
          <a:xfrm>
            <a:off x="3510900" y="1721573"/>
            <a:ext cx="4911000" cy="2346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AutoNum type="arabicPeriod"/>
              <a:defRPr/>
            </a:lvl1pPr>
            <a:lvl2pPr lvl="1">
              <a:lnSpc>
                <a:spcPct val="100000"/>
              </a:lnSpc>
              <a:spcBef>
                <a:spcPts val="1000"/>
              </a:spcBef>
              <a:spcAft>
                <a:spcPts val="0"/>
              </a:spcAft>
              <a:buSzPts val="1600"/>
              <a:buAutoNum type="alphaLcPeriod"/>
              <a:defRPr sz="1600"/>
            </a:lvl2pPr>
            <a:lvl3pPr lvl="2">
              <a:lnSpc>
                <a:spcPct val="100000"/>
              </a:lnSpc>
              <a:spcBef>
                <a:spcPts val="0"/>
              </a:spcBef>
              <a:spcAft>
                <a:spcPts val="0"/>
              </a:spcAft>
              <a:buSzPts val="1600"/>
              <a:buAutoNum type="romanLcPeriod"/>
              <a:defRPr sz="1600"/>
            </a:lvl3pPr>
            <a:lvl4pPr lvl="3">
              <a:lnSpc>
                <a:spcPct val="100000"/>
              </a:lnSpc>
              <a:spcBef>
                <a:spcPts val="0"/>
              </a:spcBef>
              <a:spcAft>
                <a:spcPts val="0"/>
              </a:spcAft>
              <a:buSzPts val="1600"/>
              <a:buAutoNum type="arabicPeriod"/>
              <a:defRPr sz="1600"/>
            </a:lvl4pPr>
            <a:lvl5pPr lvl="4">
              <a:lnSpc>
                <a:spcPct val="100000"/>
              </a:lnSpc>
              <a:spcBef>
                <a:spcPts val="0"/>
              </a:spcBef>
              <a:spcAft>
                <a:spcPts val="0"/>
              </a:spcAft>
              <a:buSzPts val="1600"/>
              <a:buAutoNum type="alphaLcPeriod"/>
              <a:defRPr sz="1600"/>
            </a:lvl5pPr>
            <a:lvl6pPr lvl="5">
              <a:lnSpc>
                <a:spcPct val="100000"/>
              </a:lnSpc>
              <a:spcBef>
                <a:spcPts val="0"/>
              </a:spcBef>
              <a:spcAft>
                <a:spcPts val="0"/>
              </a:spcAft>
              <a:buSzPts val="1600"/>
              <a:buAutoNum type="romanLcPeriod"/>
              <a:defRPr sz="1600"/>
            </a:lvl6pPr>
            <a:lvl7pPr lvl="6">
              <a:lnSpc>
                <a:spcPct val="100000"/>
              </a:lnSpc>
              <a:spcBef>
                <a:spcPts val="0"/>
              </a:spcBef>
              <a:spcAft>
                <a:spcPts val="0"/>
              </a:spcAft>
              <a:buSzPts val="1600"/>
              <a:buAutoNum type="arabicPeriod"/>
              <a:defRPr sz="1600"/>
            </a:lvl7pPr>
            <a:lvl8pPr lvl="7">
              <a:lnSpc>
                <a:spcPct val="100000"/>
              </a:lnSpc>
              <a:spcBef>
                <a:spcPts val="0"/>
              </a:spcBef>
              <a:spcAft>
                <a:spcPts val="0"/>
              </a:spcAft>
              <a:buSzPts val="1600"/>
              <a:buAutoNum type="alphaLcPeriod"/>
              <a:defRPr sz="1600"/>
            </a:lvl8pPr>
            <a:lvl9pPr lvl="8">
              <a:lnSpc>
                <a:spcPct val="100000"/>
              </a:lnSpc>
              <a:spcBef>
                <a:spcPts val="0"/>
              </a:spcBef>
              <a:spcAft>
                <a:spcPts val="0"/>
              </a:spcAft>
              <a:buSzPts val="1600"/>
              <a:buAutoNum type="romanLcPeriod"/>
              <a:defRPr sz="1600"/>
            </a:lvl9pPr>
          </a:lstStyle>
          <a:p/>
        </p:txBody>
      </p:sp>
      <p:sp>
        <p:nvSpPr>
          <p:cNvPr id="3511" name="Google Shape;3511;p43"/>
          <p:cNvSpPr txBox="1"/>
          <p:nvPr>
            <p:ph type="title"/>
          </p:nvPr>
        </p:nvSpPr>
        <p:spPr>
          <a:xfrm>
            <a:off x="3510900" y="949923"/>
            <a:ext cx="4911000" cy="7197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512" name="Google Shape;3512;p43"/>
          <p:cNvSpPr/>
          <p:nvPr/>
        </p:nvSpPr>
        <p:spPr>
          <a:xfrm flipH="1" rot="10800000">
            <a:off x="-121275" y="4533268"/>
            <a:ext cx="9386582" cy="977632"/>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3" name="Google Shape;3513;p43"/>
          <p:cNvSpPr/>
          <p:nvPr/>
        </p:nvSpPr>
        <p:spPr>
          <a:xfrm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14" name="Google Shape;3514;p43"/>
          <p:cNvPicPr preferRelativeResize="0"/>
          <p:nvPr/>
        </p:nvPicPr>
        <p:blipFill>
          <a:blip r:embed="rId2">
            <a:alphaModFix/>
          </a:blip>
          <a:stretch>
            <a:fillRect/>
          </a:stretch>
        </p:blipFill>
        <p:spPr>
          <a:xfrm flipH="1">
            <a:off x="1" y="3814021"/>
            <a:ext cx="722374" cy="1487581"/>
          </a:xfrm>
          <a:prstGeom prst="rect">
            <a:avLst/>
          </a:prstGeom>
          <a:noFill/>
          <a:ln>
            <a:noFill/>
          </a:ln>
        </p:spPr>
      </p:pic>
      <p:pic>
        <p:nvPicPr>
          <p:cNvPr id="3515" name="Google Shape;3515;p43"/>
          <p:cNvPicPr preferRelativeResize="0"/>
          <p:nvPr/>
        </p:nvPicPr>
        <p:blipFill rotWithShape="1">
          <a:blip r:embed="rId3">
            <a:alphaModFix/>
          </a:blip>
          <a:srcRect b="0" l="42495" r="0" t="0"/>
          <a:stretch/>
        </p:blipFill>
        <p:spPr>
          <a:xfrm>
            <a:off x="5441125" y="3218250"/>
            <a:ext cx="3824599" cy="2147575"/>
          </a:xfrm>
          <a:prstGeom prst="rect">
            <a:avLst/>
          </a:prstGeom>
          <a:noFill/>
          <a:ln>
            <a:noFill/>
          </a:ln>
        </p:spPr>
      </p:pic>
      <p:pic>
        <p:nvPicPr>
          <p:cNvPr id="3516" name="Google Shape;3516;p43"/>
          <p:cNvPicPr preferRelativeResize="0"/>
          <p:nvPr/>
        </p:nvPicPr>
        <p:blipFill>
          <a:blip r:embed="rId4">
            <a:alphaModFix/>
          </a:blip>
          <a:stretch>
            <a:fillRect/>
          </a:stretch>
        </p:blipFill>
        <p:spPr>
          <a:xfrm rot="4128749">
            <a:off x="8285970" y="-81474"/>
            <a:ext cx="989040" cy="1035247"/>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
    <p:spTree>
      <p:nvGrpSpPr>
        <p:cNvPr id="3517" name="Shape 3517"/>
        <p:cNvGrpSpPr/>
        <p:nvPr/>
      </p:nvGrpSpPr>
      <p:grpSpPr>
        <a:xfrm>
          <a:off x="0" y="0"/>
          <a:ext cx="0" cy="0"/>
          <a:chOff x="0" y="0"/>
          <a:chExt cx="0" cy="0"/>
        </a:xfrm>
      </p:grpSpPr>
      <p:sp>
        <p:nvSpPr>
          <p:cNvPr id="3518" name="Google Shape;3518;p4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3000"/>
              <a:buNone/>
              <a:defRPr/>
            </a:lvl1pPr>
            <a:lvl2pPr lvl="1">
              <a:lnSpc>
                <a:spcPct val="100000"/>
              </a:lnSpc>
              <a:spcBef>
                <a:spcPts val="0"/>
              </a:spcBef>
              <a:spcAft>
                <a:spcPts val="0"/>
              </a:spcAft>
              <a:buSzPts val="3000"/>
              <a:buNone/>
              <a:defRPr/>
            </a:lvl2pPr>
            <a:lvl3pPr lvl="2">
              <a:lnSpc>
                <a:spcPct val="100000"/>
              </a:lnSpc>
              <a:spcBef>
                <a:spcPts val="0"/>
              </a:spcBef>
              <a:spcAft>
                <a:spcPts val="0"/>
              </a:spcAft>
              <a:buSzPts val="3000"/>
              <a:buNone/>
              <a:defRPr/>
            </a:lvl3pPr>
            <a:lvl4pPr lvl="3">
              <a:lnSpc>
                <a:spcPct val="100000"/>
              </a:lnSpc>
              <a:spcBef>
                <a:spcPts val="0"/>
              </a:spcBef>
              <a:spcAft>
                <a:spcPts val="0"/>
              </a:spcAft>
              <a:buSzPts val="3000"/>
              <a:buNone/>
              <a:defRPr/>
            </a:lvl4pPr>
            <a:lvl5pPr lvl="4">
              <a:lnSpc>
                <a:spcPct val="100000"/>
              </a:lnSpc>
              <a:spcBef>
                <a:spcPts val="0"/>
              </a:spcBef>
              <a:spcAft>
                <a:spcPts val="0"/>
              </a:spcAft>
              <a:buSzPts val="3000"/>
              <a:buNone/>
              <a:defRPr/>
            </a:lvl5pPr>
            <a:lvl6pPr lvl="5">
              <a:lnSpc>
                <a:spcPct val="100000"/>
              </a:lnSpc>
              <a:spcBef>
                <a:spcPts val="0"/>
              </a:spcBef>
              <a:spcAft>
                <a:spcPts val="0"/>
              </a:spcAft>
              <a:buSzPts val="3000"/>
              <a:buNone/>
              <a:defRPr/>
            </a:lvl6pPr>
            <a:lvl7pPr lvl="6">
              <a:lnSpc>
                <a:spcPct val="100000"/>
              </a:lnSpc>
              <a:spcBef>
                <a:spcPts val="0"/>
              </a:spcBef>
              <a:spcAft>
                <a:spcPts val="0"/>
              </a:spcAft>
              <a:buSzPts val="3000"/>
              <a:buNone/>
              <a:defRPr/>
            </a:lvl7pPr>
            <a:lvl8pPr lvl="7">
              <a:lnSpc>
                <a:spcPct val="100000"/>
              </a:lnSpc>
              <a:spcBef>
                <a:spcPts val="0"/>
              </a:spcBef>
              <a:spcAft>
                <a:spcPts val="0"/>
              </a:spcAft>
              <a:buSzPts val="3000"/>
              <a:buNone/>
              <a:defRPr/>
            </a:lvl8pPr>
            <a:lvl9pPr lvl="8">
              <a:lnSpc>
                <a:spcPct val="100000"/>
              </a:lnSpc>
              <a:spcBef>
                <a:spcPts val="0"/>
              </a:spcBef>
              <a:spcAft>
                <a:spcPts val="0"/>
              </a:spcAft>
              <a:buSzPts val="3000"/>
              <a:buNone/>
              <a:defRPr/>
            </a:lvl9pPr>
          </a:lstStyle>
          <a:p/>
        </p:txBody>
      </p:sp>
      <p:sp>
        <p:nvSpPr>
          <p:cNvPr id="3519" name="Google Shape;3519;p44"/>
          <p:cNvSpPr txBox="1"/>
          <p:nvPr>
            <p:ph idx="1" type="body"/>
          </p:nvPr>
        </p:nvSpPr>
        <p:spPr>
          <a:xfrm>
            <a:off x="720000" y="1401575"/>
            <a:ext cx="2564700" cy="31674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a:lvl1pPr>
            <a:lvl2pPr indent="-304800" lvl="1" marL="914400">
              <a:lnSpc>
                <a:spcPct val="100000"/>
              </a:lnSpc>
              <a:spcBef>
                <a:spcPts val="1000"/>
              </a:spcBef>
              <a:spcAft>
                <a:spcPts val="0"/>
              </a:spcAft>
              <a:buSzPts val="1200"/>
              <a:buChar char="○"/>
              <a:defRPr/>
            </a:lvl2pPr>
            <a:lvl3pPr indent="-304800" lvl="2" marL="1371600">
              <a:lnSpc>
                <a:spcPct val="100000"/>
              </a:lnSpc>
              <a:spcBef>
                <a:spcPts val="0"/>
              </a:spcBef>
              <a:spcAft>
                <a:spcPts val="0"/>
              </a:spcAft>
              <a:buSzPts val="1200"/>
              <a:buChar char="■"/>
              <a:defRPr/>
            </a:lvl3pPr>
            <a:lvl4pPr indent="-304800" lvl="3" marL="1828800">
              <a:lnSpc>
                <a:spcPct val="100000"/>
              </a:lnSpc>
              <a:spcBef>
                <a:spcPts val="0"/>
              </a:spcBef>
              <a:spcAft>
                <a:spcPts val="0"/>
              </a:spcAft>
              <a:buSzPts val="1200"/>
              <a:buChar char="●"/>
              <a:defRPr/>
            </a:lvl4pPr>
            <a:lvl5pPr indent="-304800" lvl="4" marL="2286000">
              <a:lnSpc>
                <a:spcPct val="100000"/>
              </a:lnSpc>
              <a:spcBef>
                <a:spcPts val="0"/>
              </a:spcBef>
              <a:spcAft>
                <a:spcPts val="0"/>
              </a:spcAft>
              <a:buSzPts val="1200"/>
              <a:buChar char="○"/>
              <a:defRPr/>
            </a:lvl5pPr>
            <a:lvl6pPr indent="-304800" lvl="5" marL="2743200">
              <a:lnSpc>
                <a:spcPct val="100000"/>
              </a:lnSpc>
              <a:spcBef>
                <a:spcPts val="0"/>
              </a:spcBef>
              <a:spcAft>
                <a:spcPts val="0"/>
              </a:spcAft>
              <a:buSzPts val="1200"/>
              <a:buChar char="■"/>
              <a:defRPr/>
            </a:lvl6pPr>
            <a:lvl7pPr indent="-304800" lvl="6" marL="3200400">
              <a:lnSpc>
                <a:spcPct val="100000"/>
              </a:lnSpc>
              <a:spcBef>
                <a:spcPts val="0"/>
              </a:spcBef>
              <a:spcAft>
                <a:spcPts val="0"/>
              </a:spcAft>
              <a:buSzPts val="1200"/>
              <a:buChar char="●"/>
              <a:defRPr/>
            </a:lvl7pPr>
            <a:lvl8pPr indent="-304800" lvl="7" marL="3657600">
              <a:lnSpc>
                <a:spcPct val="100000"/>
              </a:lnSpc>
              <a:spcBef>
                <a:spcPts val="0"/>
              </a:spcBef>
              <a:spcAft>
                <a:spcPts val="0"/>
              </a:spcAft>
              <a:buSzPts val="1200"/>
              <a:buChar char="○"/>
              <a:defRPr/>
            </a:lvl8pPr>
            <a:lvl9pPr indent="-304800" lvl="8" marL="4114800">
              <a:lnSpc>
                <a:spcPct val="100000"/>
              </a:lnSpc>
              <a:spcBef>
                <a:spcPts val="0"/>
              </a:spcBef>
              <a:spcAft>
                <a:spcPts val="0"/>
              </a:spcAft>
              <a:buSzPts val="1200"/>
              <a:buChar char="■"/>
              <a:defRPr/>
            </a:lvl9pPr>
          </a:lstStyle>
          <a:p/>
        </p:txBody>
      </p:sp>
      <p:sp>
        <p:nvSpPr>
          <p:cNvPr id="3520" name="Google Shape;3520;p44"/>
          <p:cNvSpPr/>
          <p:nvPr/>
        </p:nvSpPr>
        <p:spPr>
          <a:xfrm flipH="1" rot="10800000">
            <a:off x="-114150" y="4493857"/>
            <a:ext cx="9386582" cy="1166868"/>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1" name="Google Shape;3521;p44"/>
          <p:cNvSpPr/>
          <p:nvPr/>
        </p:nvSpPr>
        <p:spPr>
          <a:xfrm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22" name="Google Shape;3522;p44"/>
          <p:cNvPicPr preferRelativeResize="0"/>
          <p:nvPr/>
        </p:nvPicPr>
        <p:blipFill>
          <a:blip r:embed="rId2">
            <a:alphaModFix/>
          </a:blip>
          <a:stretch>
            <a:fillRect/>
          </a:stretch>
        </p:blipFill>
        <p:spPr>
          <a:xfrm>
            <a:off x="-264086" y="3243400"/>
            <a:ext cx="1972925" cy="2111974"/>
          </a:xfrm>
          <a:prstGeom prst="rect">
            <a:avLst/>
          </a:prstGeom>
          <a:noFill/>
          <a:ln>
            <a:noFill/>
          </a:ln>
        </p:spPr>
      </p:pic>
      <p:pic>
        <p:nvPicPr>
          <p:cNvPr id="3523" name="Google Shape;3523;p44"/>
          <p:cNvPicPr preferRelativeResize="0"/>
          <p:nvPr/>
        </p:nvPicPr>
        <p:blipFill>
          <a:blip r:embed="rId3">
            <a:alphaModFix/>
          </a:blip>
          <a:stretch>
            <a:fillRect/>
          </a:stretch>
        </p:blipFill>
        <p:spPr>
          <a:xfrm>
            <a:off x="8017161" y="298113"/>
            <a:ext cx="808925" cy="473775"/>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1_1">
    <p:spTree>
      <p:nvGrpSpPr>
        <p:cNvPr id="3524" name="Shape 3524"/>
        <p:cNvGrpSpPr/>
        <p:nvPr/>
      </p:nvGrpSpPr>
      <p:grpSpPr>
        <a:xfrm>
          <a:off x="0" y="0"/>
          <a:ext cx="0" cy="0"/>
          <a:chOff x="0" y="0"/>
          <a:chExt cx="0" cy="0"/>
        </a:xfrm>
      </p:grpSpPr>
      <p:sp>
        <p:nvSpPr>
          <p:cNvPr id="3525" name="Google Shape;3525;p4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3000"/>
              <a:buNone/>
              <a:defRPr/>
            </a:lvl1pPr>
            <a:lvl2pPr lvl="1">
              <a:lnSpc>
                <a:spcPct val="100000"/>
              </a:lnSpc>
              <a:spcBef>
                <a:spcPts val="0"/>
              </a:spcBef>
              <a:spcAft>
                <a:spcPts val="0"/>
              </a:spcAft>
              <a:buSzPts val="3000"/>
              <a:buNone/>
              <a:defRPr/>
            </a:lvl2pPr>
            <a:lvl3pPr lvl="2">
              <a:lnSpc>
                <a:spcPct val="100000"/>
              </a:lnSpc>
              <a:spcBef>
                <a:spcPts val="0"/>
              </a:spcBef>
              <a:spcAft>
                <a:spcPts val="0"/>
              </a:spcAft>
              <a:buSzPts val="3000"/>
              <a:buNone/>
              <a:defRPr/>
            </a:lvl3pPr>
            <a:lvl4pPr lvl="3">
              <a:lnSpc>
                <a:spcPct val="100000"/>
              </a:lnSpc>
              <a:spcBef>
                <a:spcPts val="0"/>
              </a:spcBef>
              <a:spcAft>
                <a:spcPts val="0"/>
              </a:spcAft>
              <a:buSzPts val="3000"/>
              <a:buNone/>
              <a:defRPr/>
            </a:lvl4pPr>
            <a:lvl5pPr lvl="4">
              <a:lnSpc>
                <a:spcPct val="100000"/>
              </a:lnSpc>
              <a:spcBef>
                <a:spcPts val="0"/>
              </a:spcBef>
              <a:spcAft>
                <a:spcPts val="0"/>
              </a:spcAft>
              <a:buSzPts val="3000"/>
              <a:buNone/>
              <a:defRPr/>
            </a:lvl5pPr>
            <a:lvl6pPr lvl="5">
              <a:lnSpc>
                <a:spcPct val="100000"/>
              </a:lnSpc>
              <a:spcBef>
                <a:spcPts val="0"/>
              </a:spcBef>
              <a:spcAft>
                <a:spcPts val="0"/>
              </a:spcAft>
              <a:buSzPts val="3000"/>
              <a:buNone/>
              <a:defRPr/>
            </a:lvl6pPr>
            <a:lvl7pPr lvl="6">
              <a:lnSpc>
                <a:spcPct val="100000"/>
              </a:lnSpc>
              <a:spcBef>
                <a:spcPts val="0"/>
              </a:spcBef>
              <a:spcAft>
                <a:spcPts val="0"/>
              </a:spcAft>
              <a:buSzPts val="3000"/>
              <a:buNone/>
              <a:defRPr/>
            </a:lvl7pPr>
            <a:lvl8pPr lvl="7">
              <a:lnSpc>
                <a:spcPct val="100000"/>
              </a:lnSpc>
              <a:spcBef>
                <a:spcPts val="0"/>
              </a:spcBef>
              <a:spcAft>
                <a:spcPts val="0"/>
              </a:spcAft>
              <a:buSzPts val="3000"/>
              <a:buNone/>
              <a:defRPr/>
            </a:lvl8pPr>
            <a:lvl9pPr lvl="8">
              <a:lnSpc>
                <a:spcPct val="100000"/>
              </a:lnSpc>
              <a:spcBef>
                <a:spcPts val="0"/>
              </a:spcBef>
              <a:spcAft>
                <a:spcPts val="0"/>
              </a:spcAft>
              <a:buSzPts val="3000"/>
              <a:buNone/>
              <a:defRPr/>
            </a:lvl9pPr>
          </a:lstStyle>
          <a:p/>
        </p:txBody>
      </p:sp>
      <p:sp>
        <p:nvSpPr>
          <p:cNvPr id="3526" name="Google Shape;3526;p45"/>
          <p:cNvSpPr txBox="1"/>
          <p:nvPr>
            <p:ph idx="1" type="body"/>
          </p:nvPr>
        </p:nvSpPr>
        <p:spPr>
          <a:xfrm>
            <a:off x="720000" y="1401575"/>
            <a:ext cx="3417600" cy="31674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a:lvl1pPr>
            <a:lvl2pPr indent="-304800" lvl="1" marL="914400">
              <a:lnSpc>
                <a:spcPct val="100000"/>
              </a:lnSpc>
              <a:spcBef>
                <a:spcPts val="1000"/>
              </a:spcBef>
              <a:spcAft>
                <a:spcPts val="0"/>
              </a:spcAft>
              <a:buSzPts val="1200"/>
              <a:buChar char="○"/>
              <a:defRPr/>
            </a:lvl2pPr>
            <a:lvl3pPr indent="-304800" lvl="2" marL="1371600">
              <a:lnSpc>
                <a:spcPct val="100000"/>
              </a:lnSpc>
              <a:spcBef>
                <a:spcPts val="0"/>
              </a:spcBef>
              <a:spcAft>
                <a:spcPts val="0"/>
              </a:spcAft>
              <a:buSzPts val="1200"/>
              <a:buChar char="■"/>
              <a:defRPr/>
            </a:lvl3pPr>
            <a:lvl4pPr indent="-304800" lvl="3" marL="1828800">
              <a:lnSpc>
                <a:spcPct val="100000"/>
              </a:lnSpc>
              <a:spcBef>
                <a:spcPts val="0"/>
              </a:spcBef>
              <a:spcAft>
                <a:spcPts val="0"/>
              </a:spcAft>
              <a:buSzPts val="1200"/>
              <a:buChar char="●"/>
              <a:defRPr/>
            </a:lvl4pPr>
            <a:lvl5pPr indent="-304800" lvl="4" marL="2286000">
              <a:lnSpc>
                <a:spcPct val="100000"/>
              </a:lnSpc>
              <a:spcBef>
                <a:spcPts val="0"/>
              </a:spcBef>
              <a:spcAft>
                <a:spcPts val="0"/>
              </a:spcAft>
              <a:buSzPts val="1200"/>
              <a:buChar char="○"/>
              <a:defRPr/>
            </a:lvl5pPr>
            <a:lvl6pPr indent="-304800" lvl="5" marL="2743200">
              <a:lnSpc>
                <a:spcPct val="100000"/>
              </a:lnSpc>
              <a:spcBef>
                <a:spcPts val="0"/>
              </a:spcBef>
              <a:spcAft>
                <a:spcPts val="0"/>
              </a:spcAft>
              <a:buSzPts val="1200"/>
              <a:buChar char="■"/>
              <a:defRPr/>
            </a:lvl6pPr>
            <a:lvl7pPr indent="-304800" lvl="6" marL="3200400">
              <a:lnSpc>
                <a:spcPct val="100000"/>
              </a:lnSpc>
              <a:spcBef>
                <a:spcPts val="0"/>
              </a:spcBef>
              <a:spcAft>
                <a:spcPts val="0"/>
              </a:spcAft>
              <a:buSzPts val="1200"/>
              <a:buChar char="●"/>
              <a:defRPr/>
            </a:lvl7pPr>
            <a:lvl8pPr indent="-304800" lvl="7" marL="3657600">
              <a:lnSpc>
                <a:spcPct val="100000"/>
              </a:lnSpc>
              <a:spcBef>
                <a:spcPts val="0"/>
              </a:spcBef>
              <a:spcAft>
                <a:spcPts val="0"/>
              </a:spcAft>
              <a:buSzPts val="1200"/>
              <a:buChar char="○"/>
              <a:defRPr/>
            </a:lvl8pPr>
            <a:lvl9pPr indent="-304800" lvl="8" marL="4114800">
              <a:lnSpc>
                <a:spcPct val="100000"/>
              </a:lnSpc>
              <a:spcBef>
                <a:spcPts val="0"/>
              </a:spcBef>
              <a:spcAft>
                <a:spcPts val="0"/>
              </a:spcAft>
              <a:buSzPts val="1200"/>
              <a:buChar char="■"/>
              <a:defRPr/>
            </a:lvl9pPr>
          </a:lstStyle>
          <a:p/>
        </p:txBody>
      </p:sp>
      <p:sp>
        <p:nvSpPr>
          <p:cNvPr id="3527" name="Google Shape;3527;p45"/>
          <p:cNvSpPr/>
          <p:nvPr/>
        </p:nvSpPr>
        <p:spPr>
          <a:xfrm flipH="1"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28" name="Google Shape;3528;p45"/>
          <p:cNvPicPr preferRelativeResize="0"/>
          <p:nvPr/>
        </p:nvPicPr>
        <p:blipFill>
          <a:blip r:embed="rId2">
            <a:alphaModFix/>
          </a:blip>
          <a:stretch>
            <a:fillRect/>
          </a:stretch>
        </p:blipFill>
        <p:spPr>
          <a:xfrm rot="4128749">
            <a:off x="8285970" y="-81474"/>
            <a:ext cx="989040" cy="1035247"/>
          </a:xfrm>
          <a:prstGeom prst="rect">
            <a:avLst/>
          </a:prstGeom>
          <a:noFill/>
          <a:ln>
            <a:noFill/>
          </a:ln>
        </p:spPr>
      </p:pic>
      <p:sp>
        <p:nvSpPr>
          <p:cNvPr id="3529" name="Google Shape;3529;p45"/>
          <p:cNvSpPr/>
          <p:nvPr/>
        </p:nvSpPr>
        <p:spPr>
          <a:xfrm flipH="1" rot="10800000">
            <a:off x="-121275" y="4533268"/>
            <a:ext cx="9386582" cy="977632"/>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30" name="Google Shape;3530;p45"/>
          <p:cNvPicPr preferRelativeResize="0"/>
          <p:nvPr/>
        </p:nvPicPr>
        <p:blipFill>
          <a:blip r:embed="rId3">
            <a:alphaModFix/>
          </a:blip>
          <a:stretch>
            <a:fillRect/>
          </a:stretch>
        </p:blipFill>
        <p:spPr>
          <a:xfrm>
            <a:off x="8419301" y="3511046"/>
            <a:ext cx="722374" cy="1487581"/>
          </a:xfrm>
          <a:prstGeom prst="rect">
            <a:avLst/>
          </a:prstGeom>
          <a:noFill/>
          <a:ln>
            <a:noFill/>
          </a:ln>
        </p:spPr>
      </p:pic>
      <p:sp>
        <p:nvSpPr>
          <p:cNvPr id="3531" name="Google Shape;3531;p45"/>
          <p:cNvSpPr txBox="1"/>
          <p:nvPr>
            <p:ph idx="2" type="body"/>
          </p:nvPr>
        </p:nvSpPr>
        <p:spPr>
          <a:xfrm>
            <a:off x="5006396" y="1401575"/>
            <a:ext cx="3417600" cy="31674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a:lvl1pPr>
            <a:lvl2pPr indent="-304800" lvl="1" marL="914400">
              <a:lnSpc>
                <a:spcPct val="100000"/>
              </a:lnSpc>
              <a:spcBef>
                <a:spcPts val="1000"/>
              </a:spcBef>
              <a:spcAft>
                <a:spcPts val="0"/>
              </a:spcAft>
              <a:buSzPts val="1200"/>
              <a:buChar char="○"/>
              <a:defRPr/>
            </a:lvl2pPr>
            <a:lvl3pPr indent="-304800" lvl="2" marL="1371600">
              <a:lnSpc>
                <a:spcPct val="100000"/>
              </a:lnSpc>
              <a:spcBef>
                <a:spcPts val="0"/>
              </a:spcBef>
              <a:spcAft>
                <a:spcPts val="0"/>
              </a:spcAft>
              <a:buSzPts val="1200"/>
              <a:buChar char="■"/>
              <a:defRPr/>
            </a:lvl3pPr>
            <a:lvl4pPr indent="-304800" lvl="3" marL="1828800">
              <a:lnSpc>
                <a:spcPct val="100000"/>
              </a:lnSpc>
              <a:spcBef>
                <a:spcPts val="0"/>
              </a:spcBef>
              <a:spcAft>
                <a:spcPts val="0"/>
              </a:spcAft>
              <a:buSzPts val="1200"/>
              <a:buChar char="●"/>
              <a:defRPr/>
            </a:lvl4pPr>
            <a:lvl5pPr indent="-304800" lvl="4" marL="2286000">
              <a:lnSpc>
                <a:spcPct val="100000"/>
              </a:lnSpc>
              <a:spcBef>
                <a:spcPts val="0"/>
              </a:spcBef>
              <a:spcAft>
                <a:spcPts val="0"/>
              </a:spcAft>
              <a:buSzPts val="1200"/>
              <a:buChar char="○"/>
              <a:defRPr/>
            </a:lvl5pPr>
            <a:lvl6pPr indent="-304800" lvl="5" marL="2743200">
              <a:lnSpc>
                <a:spcPct val="100000"/>
              </a:lnSpc>
              <a:spcBef>
                <a:spcPts val="0"/>
              </a:spcBef>
              <a:spcAft>
                <a:spcPts val="0"/>
              </a:spcAft>
              <a:buSzPts val="1200"/>
              <a:buChar char="■"/>
              <a:defRPr/>
            </a:lvl6pPr>
            <a:lvl7pPr indent="-304800" lvl="6" marL="3200400">
              <a:lnSpc>
                <a:spcPct val="100000"/>
              </a:lnSpc>
              <a:spcBef>
                <a:spcPts val="0"/>
              </a:spcBef>
              <a:spcAft>
                <a:spcPts val="0"/>
              </a:spcAft>
              <a:buSzPts val="1200"/>
              <a:buChar char="●"/>
              <a:defRPr/>
            </a:lvl7pPr>
            <a:lvl8pPr indent="-304800" lvl="7" marL="3657600">
              <a:lnSpc>
                <a:spcPct val="100000"/>
              </a:lnSpc>
              <a:spcBef>
                <a:spcPts val="0"/>
              </a:spcBef>
              <a:spcAft>
                <a:spcPts val="0"/>
              </a:spcAft>
              <a:buSzPts val="1200"/>
              <a:buChar char="○"/>
              <a:defRPr/>
            </a:lvl8pPr>
            <a:lvl9pPr indent="-304800" lvl="8" marL="4114800">
              <a:lnSpc>
                <a:spcPct val="100000"/>
              </a:lnSpc>
              <a:spcBef>
                <a:spcPts val="0"/>
              </a:spcBef>
              <a:spcAft>
                <a:spcPts val="0"/>
              </a:spcAft>
              <a:buSzPts val="1200"/>
              <a:buChar char="■"/>
              <a:defRPr/>
            </a:lvl9pPr>
          </a:lstStyle>
          <a:p/>
        </p:txBody>
      </p:sp>
      <p:pic>
        <p:nvPicPr>
          <p:cNvPr id="3532" name="Google Shape;3532;p45"/>
          <p:cNvPicPr preferRelativeResize="0"/>
          <p:nvPr/>
        </p:nvPicPr>
        <p:blipFill>
          <a:blip r:embed="rId4">
            <a:alphaModFix/>
          </a:blip>
          <a:stretch>
            <a:fillRect/>
          </a:stretch>
        </p:blipFill>
        <p:spPr>
          <a:xfrm flipH="1" rot="-10367733">
            <a:off x="-1650539" y="4031389"/>
            <a:ext cx="7367128" cy="1402940"/>
          </a:xfrm>
          <a:prstGeom prst="rect">
            <a:avLst/>
          </a:prstGeom>
          <a:noFill/>
          <a:ln>
            <a:noFill/>
          </a:ln>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3533" name="Shape 3533"/>
        <p:cNvGrpSpPr/>
        <p:nvPr/>
      </p:nvGrpSpPr>
      <p:grpSpPr>
        <a:xfrm>
          <a:off x="0" y="0"/>
          <a:ext cx="0" cy="0"/>
          <a:chOff x="0" y="0"/>
          <a:chExt cx="0" cy="0"/>
        </a:xfrm>
      </p:grpSpPr>
      <p:sp>
        <p:nvSpPr>
          <p:cNvPr id="3534" name="Google Shape;3534;p46"/>
          <p:cNvSpPr/>
          <p:nvPr/>
        </p:nvSpPr>
        <p:spPr>
          <a:xfrm flipH="1" rot="10800000">
            <a:off x="-114141" y="4354728"/>
            <a:ext cx="8506056" cy="1305997"/>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5" name="Google Shape;3535;p46"/>
          <p:cNvSpPr/>
          <p:nvPr/>
        </p:nvSpPr>
        <p:spPr>
          <a:xfrm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6" name="Google Shape;3536;p4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537" name="Google Shape;3537;p46"/>
          <p:cNvSpPr txBox="1"/>
          <p:nvPr>
            <p:ph idx="1" type="subTitle"/>
          </p:nvPr>
        </p:nvSpPr>
        <p:spPr>
          <a:xfrm>
            <a:off x="720000" y="1845800"/>
            <a:ext cx="21774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538" name="Google Shape;3538;p46"/>
          <p:cNvSpPr txBox="1"/>
          <p:nvPr>
            <p:ph idx="2" type="subTitle"/>
          </p:nvPr>
        </p:nvSpPr>
        <p:spPr>
          <a:xfrm>
            <a:off x="720002" y="2324950"/>
            <a:ext cx="2177400" cy="1433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539" name="Google Shape;3539;p46"/>
          <p:cNvSpPr txBox="1"/>
          <p:nvPr>
            <p:ph idx="3" type="subTitle"/>
          </p:nvPr>
        </p:nvSpPr>
        <p:spPr>
          <a:xfrm>
            <a:off x="3483264" y="2324950"/>
            <a:ext cx="2177400" cy="1433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540" name="Google Shape;3540;p46"/>
          <p:cNvSpPr txBox="1"/>
          <p:nvPr>
            <p:ph idx="4" type="subTitle"/>
          </p:nvPr>
        </p:nvSpPr>
        <p:spPr>
          <a:xfrm>
            <a:off x="6246550" y="2324950"/>
            <a:ext cx="2177400" cy="1433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541" name="Google Shape;3541;p46"/>
          <p:cNvSpPr txBox="1"/>
          <p:nvPr>
            <p:ph idx="5" type="subTitle"/>
          </p:nvPr>
        </p:nvSpPr>
        <p:spPr>
          <a:xfrm>
            <a:off x="3483264" y="1845800"/>
            <a:ext cx="21774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542" name="Google Shape;3542;p46"/>
          <p:cNvSpPr txBox="1"/>
          <p:nvPr>
            <p:ph idx="6" type="subTitle"/>
          </p:nvPr>
        </p:nvSpPr>
        <p:spPr>
          <a:xfrm>
            <a:off x="6246552" y="1845800"/>
            <a:ext cx="21774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pic>
        <p:nvPicPr>
          <p:cNvPr id="3543" name="Google Shape;3543;p46"/>
          <p:cNvPicPr preferRelativeResize="0"/>
          <p:nvPr/>
        </p:nvPicPr>
        <p:blipFill>
          <a:blip r:embed="rId2">
            <a:alphaModFix/>
          </a:blip>
          <a:stretch>
            <a:fillRect/>
          </a:stretch>
        </p:blipFill>
        <p:spPr>
          <a:xfrm rot="10800000">
            <a:off x="-220374" y="3461424"/>
            <a:ext cx="9584748" cy="2021775"/>
          </a:xfrm>
          <a:prstGeom prst="rect">
            <a:avLst/>
          </a:prstGeom>
          <a:noFill/>
          <a:ln>
            <a:noFill/>
          </a:ln>
        </p:spPr>
      </p:pic>
      <p:pic>
        <p:nvPicPr>
          <p:cNvPr id="3544" name="Google Shape;3544;p46"/>
          <p:cNvPicPr preferRelativeResize="0"/>
          <p:nvPr/>
        </p:nvPicPr>
        <p:blipFill>
          <a:blip r:embed="rId3">
            <a:alphaModFix/>
          </a:blip>
          <a:stretch>
            <a:fillRect/>
          </a:stretch>
        </p:blipFill>
        <p:spPr>
          <a:xfrm rot="4128749">
            <a:off x="8285970" y="-81474"/>
            <a:ext cx="989040" cy="1035247"/>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spTree>
      <p:nvGrpSpPr>
        <p:cNvPr id="3545" name="Shape 3545"/>
        <p:cNvGrpSpPr/>
        <p:nvPr/>
      </p:nvGrpSpPr>
      <p:grpSpPr>
        <a:xfrm>
          <a:off x="0" y="0"/>
          <a:ext cx="0" cy="0"/>
          <a:chOff x="0" y="0"/>
          <a:chExt cx="0" cy="0"/>
        </a:xfrm>
      </p:grpSpPr>
      <p:sp>
        <p:nvSpPr>
          <p:cNvPr id="3546" name="Google Shape;3546;p47"/>
          <p:cNvSpPr/>
          <p:nvPr/>
        </p:nvSpPr>
        <p:spPr>
          <a:xfrm rot="10800000">
            <a:off x="-77800" y="4642206"/>
            <a:ext cx="9259775" cy="712168"/>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7" name="Google Shape;3547;p4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548" name="Google Shape;3548;p47"/>
          <p:cNvSpPr txBox="1"/>
          <p:nvPr>
            <p:ph idx="1" type="subTitle"/>
          </p:nvPr>
        </p:nvSpPr>
        <p:spPr>
          <a:xfrm>
            <a:off x="722435" y="1224800"/>
            <a:ext cx="3723600" cy="5259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549" name="Google Shape;3549;p47"/>
          <p:cNvSpPr txBox="1"/>
          <p:nvPr>
            <p:ph idx="2" type="subTitle"/>
          </p:nvPr>
        </p:nvSpPr>
        <p:spPr>
          <a:xfrm>
            <a:off x="722375" y="1750692"/>
            <a:ext cx="3723600" cy="10326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550" name="Google Shape;3550;p47"/>
          <p:cNvSpPr txBox="1"/>
          <p:nvPr>
            <p:ph idx="3" type="subTitle"/>
          </p:nvPr>
        </p:nvSpPr>
        <p:spPr>
          <a:xfrm>
            <a:off x="4702816" y="1750692"/>
            <a:ext cx="3723600" cy="10326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551" name="Google Shape;3551;p47"/>
          <p:cNvSpPr txBox="1"/>
          <p:nvPr>
            <p:ph idx="4" type="subTitle"/>
          </p:nvPr>
        </p:nvSpPr>
        <p:spPr>
          <a:xfrm>
            <a:off x="722375" y="3354025"/>
            <a:ext cx="3723600" cy="12546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552" name="Google Shape;3552;p47"/>
          <p:cNvSpPr txBox="1"/>
          <p:nvPr>
            <p:ph idx="5" type="subTitle"/>
          </p:nvPr>
        </p:nvSpPr>
        <p:spPr>
          <a:xfrm>
            <a:off x="4702816" y="3354025"/>
            <a:ext cx="3723600" cy="12546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553" name="Google Shape;3553;p47"/>
          <p:cNvSpPr txBox="1"/>
          <p:nvPr>
            <p:ph idx="6" type="subTitle"/>
          </p:nvPr>
        </p:nvSpPr>
        <p:spPr>
          <a:xfrm>
            <a:off x="722435" y="2842421"/>
            <a:ext cx="3723600" cy="5259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554" name="Google Shape;3554;p47"/>
          <p:cNvSpPr txBox="1"/>
          <p:nvPr>
            <p:ph idx="7" type="subTitle"/>
          </p:nvPr>
        </p:nvSpPr>
        <p:spPr>
          <a:xfrm>
            <a:off x="4702899" y="1224800"/>
            <a:ext cx="3723600" cy="5259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555" name="Google Shape;3555;p47"/>
          <p:cNvSpPr txBox="1"/>
          <p:nvPr>
            <p:ph idx="8" type="subTitle"/>
          </p:nvPr>
        </p:nvSpPr>
        <p:spPr>
          <a:xfrm>
            <a:off x="4702899" y="2842421"/>
            <a:ext cx="3723600" cy="5259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556" name="Google Shape;3556;p47"/>
          <p:cNvSpPr/>
          <p:nvPr/>
        </p:nvSpPr>
        <p:spPr>
          <a:xfrm flipH="1"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57" name="Google Shape;3557;p47"/>
          <p:cNvPicPr preferRelativeResize="0"/>
          <p:nvPr/>
        </p:nvPicPr>
        <p:blipFill>
          <a:blip r:embed="rId2">
            <a:alphaModFix/>
          </a:blip>
          <a:stretch>
            <a:fillRect/>
          </a:stretch>
        </p:blipFill>
        <p:spPr>
          <a:xfrm flipH="1" rot="-10679999">
            <a:off x="-463120" y="4193030"/>
            <a:ext cx="7367120" cy="1402938"/>
          </a:xfrm>
          <a:prstGeom prst="rect">
            <a:avLst/>
          </a:prstGeom>
          <a:noFill/>
          <a:ln>
            <a:noFill/>
          </a:ln>
        </p:spPr>
      </p:pic>
      <p:pic>
        <p:nvPicPr>
          <p:cNvPr id="3558" name="Google Shape;3558;p47"/>
          <p:cNvPicPr preferRelativeResize="0"/>
          <p:nvPr/>
        </p:nvPicPr>
        <p:blipFill>
          <a:blip r:embed="rId3">
            <a:alphaModFix/>
          </a:blip>
          <a:stretch>
            <a:fillRect/>
          </a:stretch>
        </p:blipFill>
        <p:spPr>
          <a:xfrm rot="8100064">
            <a:off x="8436165" y="-91643"/>
            <a:ext cx="961218" cy="713035"/>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3559" name="Shape 3559"/>
        <p:cNvGrpSpPr/>
        <p:nvPr/>
      </p:nvGrpSpPr>
      <p:grpSpPr>
        <a:xfrm>
          <a:off x="0" y="0"/>
          <a:ext cx="0" cy="0"/>
          <a:chOff x="0" y="0"/>
          <a:chExt cx="0" cy="0"/>
        </a:xfrm>
      </p:grpSpPr>
      <p:sp>
        <p:nvSpPr>
          <p:cNvPr id="3560" name="Google Shape;3560;p48"/>
          <p:cNvSpPr/>
          <p:nvPr/>
        </p:nvSpPr>
        <p:spPr>
          <a:xfrm rot="10800000">
            <a:off x="-77800" y="4133349"/>
            <a:ext cx="9259775" cy="1541076"/>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61" name="Google Shape;3561;p48"/>
          <p:cNvPicPr preferRelativeResize="0"/>
          <p:nvPr/>
        </p:nvPicPr>
        <p:blipFill>
          <a:blip r:embed="rId2">
            <a:alphaModFix/>
          </a:blip>
          <a:stretch>
            <a:fillRect/>
          </a:stretch>
        </p:blipFill>
        <p:spPr>
          <a:xfrm rot="-10799998">
            <a:off x="-222637" y="4209528"/>
            <a:ext cx="9589274" cy="1847095"/>
          </a:xfrm>
          <a:prstGeom prst="rect">
            <a:avLst/>
          </a:prstGeom>
          <a:noFill/>
          <a:ln>
            <a:noFill/>
          </a:ln>
        </p:spPr>
      </p:pic>
      <p:sp>
        <p:nvSpPr>
          <p:cNvPr id="3562" name="Google Shape;3562;p4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563" name="Google Shape;3563;p48"/>
          <p:cNvSpPr txBox="1"/>
          <p:nvPr>
            <p:ph idx="1" type="subTitle"/>
          </p:nvPr>
        </p:nvSpPr>
        <p:spPr>
          <a:xfrm>
            <a:off x="727498" y="2106035"/>
            <a:ext cx="2458500" cy="7602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564" name="Google Shape;3564;p48"/>
          <p:cNvSpPr txBox="1"/>
          <p:nvPr>
            <p:ph idx="2" type="subTitle"/>
          </p:nvPr>
        </p:nvSpPr>
        <p:spPr>
          <a:xfrm>
            <a:off x="3344020" y="2106035"/>
            <a:ext cx="2458500" cy="7602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565" name="Google Shape;3565;p48"/>
          <p:cNvSpPr txBox="1"/>
          <p:nvPr>
            <p:ph idx="3" type="subTitle"/>
          </p:nvPr>
        </p:nvSpPr>
        <p:spPr>
          <a:xfrm>
            <a:off x="5965348" y="2106035"/>
            <a:ext cx="2453400" cy="7602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566" name="Google Shape;3566;p48"/>
          <p:cNvSpPr txBox="1"/>
          <p:nvPr>
            <p:ph idx="4" type="subTitle"/>
          </p:nvPr>
        </p:nvSpPr>
        <p:spPr>
          <a:xfrm>
            <a:off x="727498" y="3492051"/>
            <a:ext cx="2458500" cy="7602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567" name="Google Shape;3567;p48"/>
          <p:cNvSpPr txBox="1"/>
          <p:nvPr>
            <p:ph idx="5" type="subTitle"/>
          </p:nvPr>
        </p:nvSpPr>
        <p:spPr>
          <a:xfrm>
            <a:off x="3344020" y="3492051"/>
            <a:ext cx="2458500" cy="7602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568" name="Google Shape;3568;p48"/>
          <p:cNvSpPr txBox="1"/>
          <p:nvPr>
            <p:ph idx="6" type="subTitle"/>
          </p:nvPr>
        </p:nvSpPr>
        <p:spPr>
          <a:xfrm>
            <a:off x="5965348" y="3492051"/>
            <a:ext cx="2453400" cy="7602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569" name="Google Shape;3569;p48"/>
          <p:cNvSpPr txBox="1"/>
          <p:nvPr>
            <p:ph idx="7" type="subTitle"/>
          </p:nvPr>
        </p:nvSpPr>
        <p:spPr>
          <a:xfrm>
            <a:off x="722350" y="1571188"/>
            <a:ext cx="24585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570" name="Google Shape;3570;p48"/>
          <p:cNvSpPr txBox="1"/>
          <p:nvPr>
            <p:ph idx="8" type="subTitle"/>
          </p:nvPr>
        </p:nvSpPr>
        <p:spPr>
          <a:xfrm>
            <a:off x="3344026" y="1571188"/>
            <a:ext cx="24585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571" name="Google Shape;3571;p48"/>
          <p:cNvSpPr txBox="1"/>
          <p:nvPr>
            <p:ph idx="9" type="subTitle"/>
          </p:nvPr>
        </p:nvSpPr>
        <p:spPr>
          <a:xfrm>
            <a:off x="5970499" y="1571188"/>
            <a:ext cx="24534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572" name="Google Shape;3572;p48"/>
          <p:cNvSpPr txBox="1"/>
          <p:nvPr>
            <p:ph idx="13" type="subTitle"/>
          </p:nvPr>
        </p:nvSpPr>
        <p:spPr>
          <a:xfrm>
            <a:off x="722693" y="2952701"/>
            <a:ext cx="24585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573" name="Google Shape;3573;p48"/>
          <p:cNvSpPr txBox="1"/>
          <p:nvPr>
            <p:ph idx="14" type="subTitle"/>
          </p:nvPr>
        </p:nvSpPr>
        <p:spPr>
          <a:xfrm>
            <a:off x="3344026" y="2952701"/>
            <a:ext cx="24585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574" name="Google Shape;3574;p48"/>
          <p:cNvSpPr txBox="1"/>
          <p:nvPr>
            <p:ph idx="15" type="subTitle"/>
          </p:nvPr>
        </p:nvSpPr>
        <p:spPr>
          <a:xfrm>
            <a:off x="5967892" y="2952701"/>
            <a:ext cx="24585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575" name="Google Shape;3575;p48"/>
          <p:cNvSpPr/>
          <p:nvPr/>
        </p:nvSpPr>
        <p:spPr>
          <a:xfrm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76" name="Google Shape;3576;p48"/>
          <p:cNvPicPr preferRelativeResize="0"/>
          <p:nvPr/>
        </p:nvPicPr>
        <p:blipFill>
          <a:blip r:embed="rId3">
            <a:alphaModFix/>
          </a:blip>
          <a:stretch>
            <a:fillRect/>
          </a:stretch>
        </p:blipFill>
        <p:spPr>
          <a:xfrm>
            <a:off x="8125024" y="259425"/>
            <a:ext cx="786550" cy="460675"/>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spTree>
      <p:nvGrpSpPr>
        <p:cNvPr id="3577" name="Shape 3577"/>
        <p:cNvGrpSpPr/>
        <p:nvPr/>
      </p:nvGrpSpPr>
      <p:grpSpPr>
        <a:xfrm>
          <a:off x="0" y="0"/>
          <a:ext cx="0" cy="0"/>
          <a:chOff x="0" y="0"/>
          <a:chExt cx="0" cy="0"/>
        </a:xfrm>
      </p:grpSpPr>
      <p:sp>
        <p:nvSpPr>
          <p:cNvPr id="3578" name="Google Shape;3578;p49"/>
          <p:cNvSpPr txBox="1"/>
          <p:nvPr>
            <p:ph hasCustomPrompt="1" type="title"/>
          </p:nvPr>
        </p:nvSpPr>
        <p:spPr>
          <a:xfrm>
            <a:off x="1564850" y="537462"/>
            <a:ext cx="6014400" cy="731700"/>
          </a:xfrm>
          <a:prstGeom prst="rect">
            <a:avLst/>
          </a:prstGeom>
        </p:spPr>
        <p:txBody>
          <a:bodyPr anchorCtr="0" anchor="b" bIns="91425" lIns="91425" spcFirstLastPara="1" rIns="91425" wrap="square" tIns="91425">
            <a:noAutofit/>
          </a:bodyPr>
          <a:lstStyle>
            <a:lvl1pPr lvl="0" algn="ctr">
              <a:spcBef>
                <a:spcPts val="0"/>
              </a:spcBef>
              <a:spcAft>
                <a:spcPts val="0"/>
              </a:spcAft>
              <a:buSzPts val="6200"/>
              <a:buNone/>
              <a:defRPr sz="44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3579" name="Google Shape;3579;p49"/>
          <p:cNvSpPr txBox="1"/>
          <p:nvPr>
            <p:ph idx="1" type="subTitle"/>
          </p:nvPr>
        </p:nvSpPr>
        <p:spPr>
          <a:xfrm>
            <a:off x="1564850" y="1236856"/>
            <a:ext cx="6014400" cy="393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580" name="Google Shape;3580;p49"/>
          <p:cNvSpPr txBox="1"/>
          <p:nvPr>
            <p:ph hasCustomPrompt="1" idx="2" type="title"/>
          </p:nvPr>
        </p:nvSpPr>
        <p:spPr>
          <a:xfrm>
            <a:off x="1564850" y="1750193"/>
            <a:ext cx="6014400" cy="731700"/>
          </a:xfrm>
          <a:prstGeom prst="rect">
            <a:avLst/>
          </a:prstGeom>
        </p:spPr>
        <p:txBody>
          <a:bodyPr anchorCtr="0" anchor="b" bIns="91425" lIns="91425" spcFirstLastPara="1" rIns="91425" wrap="square" tIns="91425">
            <a:noAutofit/>
          </a:bodyPr>
          <a:lstStyle>
            <a:lvl1pPr lvl="0" algn="ctr">
              <a:spcBef>
                <a:spcPts val="0"/>
              </a:spcBef>
              <a:spcAft>
                <a:spcPts val="0"/>
              </a:spcAft>
              <a:buSzPts val="6200"/>
              <a:buNone/>
              <a:defRPr sz="44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3581" name="Google Shape;3581;p49"/>
          <p:cNvSpPr txBox="1"/>
          <p:nvPr>
            <p:ph idx="3" type="subTitle"/>
          </p:nvPr>
        </p:nvSpPr>
        <p:spPr>
          <a:xfrm>
            <a:off x="1564850" y="2449587"/>
            <a:ext cx="6014400" cy="393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582" name="Google Shape;3582;p49"/>
          <p:cNvSpPr txBox="1"/>
          <p:nvPr>
            <p:ph hasCustomPrompt="1" idx="4" type="title"/>
          </p:nvPr>
        </p:nvSpPr>
        <p:spPr>
          <a:xfrm>
            <a:off x="1564850" y="2962924"/>
            <a:ext cx="6014400" cy="731700"/>
          </a:xfrm>
          <a:prstGeom prst="rect">
            <a:avLst/>
          </a:prstGeom>
        </p:spPr>
        <p:txBody>
          <a:bodyPr anchorCtr="0" anchor="b" bIns="91425" lIns="91425" spcFirstLastPara="1" rIns="91425" wrap="square" tIns="91425">
            <a:noAutofit/>
          </a:bodyPr>
          <a:lstStyle>
            <a:lvl1pPr lvl="0" algn="ctr">
              <a:spcBef>
                <a:spcPts val="0"/>
              </a:spcBef>
              <a:spcAft>
                <a:spcPts val="0"/>
              </a:spcAft>
              <a:buSzPts val="6200"/>
              <a:buNone/>
              <a:defRPr sz="44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3583" name="Google Shape;3583;p49"/>
          <p:cNvSpPr txBox="1"/>
          <p:nvPr>
            <p:ph idx="5" type="subTitle"/>
          </p:nvPr>
        </p:nvSpPr>
        <p:spPr>
          <a:xfrm>
            <a:off x="1564850" y="3662318"/>
            <a:ext cx="6014400" cy="393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584" name="Google Shape;3584;p49"/>
          <p:cNvSpPr/>
          <p:nvPr/>
        </p:nvSpPr>
        <p:spPr>
          <a:xfrm rot="10800000">
            <a:off x="-114151" y="4354728"/>
            <a:ext cx="9386582" cy="1305997"/>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5" name="Google Shape;3585;p49"/>
          <p:cNvSpPr/>
          <p:nvPr/>
        </p:nvSpPr>
        <p:spPr>
          <a:xfrm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86" name="Google Shape;3586;p49"/>
          <p:cNvPicPr preferRelativeResize="0"/>
          <p:nvPr/>
        </p:nvPicPr>
        <p:blipFill>
          <a:blip r:embed="rId2">
            <a:alphaModFix/>
          </a:blip>
          <a:stretch>
            <a:fillRect/>
          </a:stretch>
        </p:blipFill>
        <p:spPr>
          <a:xfrm>
            <a:off x="-76937" y="4509700"/>
            <a:ext cx="9297874" cy="1157700"/>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3587" name="Shape 3587"/>
        <p:cNvGrpSpPr/>
        <p:nvPr/>
      </p:nvGrpSpPr>
      <p:grpSpPr>
        <a:xfrm>
          <a:off x="0" y="0"/>
          <a:ext cx="0" cy="0"/>
          <a:chOff x="0" y="0"/>
          <a:chExt cx="0" cy="0"/>
        </a:xfrm>
      </p:grpSpPr>
      <p:sp>
        <p:nvSpPr>
          <p:cNvPr id="3588" name="Google Shape;3588;p50"/>
          <p:cNvSpPr/>
          <p:nvPr/>
        </p:nvSpPr>
        <p:spPr>
          <a:xfrm rot="10800000">
            <a:off x="-77800" y="4687591"/>
            <a:ext cx="9259775" cy="824910"/>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9" name="Google Shape;3589;p50"/>
          <p:cNvSpPr/>
          <p:nvPr/>
        </p:nvSpPr>
        <p:spPr>
          <a:xfrm flipH="1" rot="10800000">
            <a:off x="-114175" y="-369010"/>
            <a:ext cx="9372334" cy="904625"/>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0" name="Google Shape;3590;p5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Font typeface="Crete Round"/>
              <a:buNone/>
              <a:defRPr>
                <a:latin typeface="Crete Round"/>
                <a:ea typeface="Crete Round"/>
                <a:cs typeface="Crete Round"/>
                <a:sym typeface="Crete Round"/>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pic>
        <p:nvPicPr>
          <p:cNvPr id="3591" name="Google Shape;3591;p50"/>
          <p:cNvPicPr preferRelativeResize="0"/>
          <p:nvPr/>
        </p:nvPicPr>
        <p:blipFill>
          <a:blip r:embed="rId2">
            <a:alphaModFix/>
          </a:blip>
          <a:stretch>
            <a:fillRect/>
          </a:stretch>
        </p:blipFill>
        <p:spPr>
          <a:xfrm rot="4">
            <a:off x="8316302" y="391093"/>
            <a:ext cx="656725" cy="654780"/>
          </a:xfrm>
          <a:prstGeom prst="rect">
            <a:avLst/>
          </a:prstGeom>
          <a:noFill/>
          <a:ln>
            <a:noFill/>
          </a:ln>
        </p:spPr>
      </p:pic>
      <p:pic>
        <p:nvPicPr>
          <p:cNvPr id="3592" name="Google Shape;3592;p50"/>
          <p:cNvPicPr preferRelativeResize="0"/>
          <p:nvPr/>
        </p:nvPicPr>
        <p:blipFill>
          <a:blip r:embed="rId3">
            <a:alphaModFix/>
          </a:blip>
          <a:stretch>
            <a:fillRect/>
          </a:stretch>
        </p:blipFill>
        <p:spPr>
          <a:xfrm rot="-2442850">
            <a:off x="-153760" y="4572257"/>
            <a:ext cx="961219" cy="713035"/>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3593" name="Shape 3593"/>
        <p:cNvGrpSpPr/>
        <p:nvPr/>
      </p:nvGrpSpPr>
      <p:grpSpPr>
        <a:xfrm>
          <a:off x="0" y="0"/>
          <a:ext cx="0" cy="0"/>
          <a:chOff x="0" y="0"/>
          <a:chExt cx="0" cy="0"/>
        </a:xfrm>
      </p:grpSpPr>
      <p:sp>
        <p:nvSpPr>
          <p:cNvPr id="3594" name="Google Shape;3594;p51"/>
          <p:cNvSpPr/>
          <p:nvPr/>
        </p:nvSpPr>
        <p:spPr>
          <a:xfrm>
            <a:off x="-57974" y="-275107"/>
            <a:ext cx="9259775" cy="1732178"/>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5" name="Google Shape;3595;p51"/>
          <p:cNvSpPr/>
          <p:nvPr/>
        </p:nvSpPr>
        <p:spPr>
          <a:xfrm>
            <a:off x="-114167" y="3826040"/>
            <a:ext cx="9372334" cy="159256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96" name="Google Shape;3596;p51"/>
          <p:cNvPicPr preferRelativeResize="0"/>
          <p:nvPr/>
        </p:nvPicPr>
        <p:blipFill>
          <a:blip r:embed="rId2">
            <a:alphaModFix/>
          </a:blip>
          <a:stretch>
            <a:fillRect/>
          </a:stretch>
        </p:blipFill>
        <p:spPr>
          <a:xfrm>
            <a:off x="-72650" y="-274775"/>
            <a:ext cx="9289277" cy="1928825"/>
          </a:xfrm>
          <a:prstGeom prst="rect">
            <a:avLst/>
          </a:prstGeom>
          <a:noFill/>
          <a:ln>
            <a:noFill/>
          </a:ln>
        </p:spPr>
      </p:pic>
      <p:pic>
        <p:nvPicPr>
          <p:cNvPr id="3597" name="Google Shape;3597;p51"/>
          <p:cNvPicPr preferRelativeResize="0"/>
          <p:nvPr/>
        </p:nvPicPr>
        <p:blipFill>
          <a:blip r:embed="rId3">
            <a:alphaModFix/>
          </a:blip>
          <a:stretch>
            <a:fillRect/>
          </a:stretch>
        </p:blipFill>
        <p:spPr>
          <a:xfrm>
            <a:off x="-145275" y="2466549"/>
            <a:ext cx="9434552" cy="3046401"/>
          </a:xfrm>
          <a:prstGeom prst="rect">
            <a:avLst/>
          </a:prstGeom>
          <a:noFill/>
          <a:ln>
            <a:noFill/>
          </a:ln>
        </p:spPr>
      </p:pic>
      <p:sp>
        <p:nvSpPr>
          <p:cNvPr id="3598" name="Google Shape;3598;p51"/>
          <p:cNvSpPr txBox="1"/>
          <p:nvPr>
            <p:ph type="ctrTitle"/>
          </p:nvPr>
        </p:nvSpPr>
        <p:spPr>
          <a:xfrm>
            <a:off x="2382250" y="642061"/>
            <a:ext cx="4379400" cy="10563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60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3599" name="Google Shape;3599;p51"/>
          <p:cNvSpPr txBox="1"/>
          <p:nvPr>
            <p:ph idx="1" type="subTitle"/>
          </p:nvPr>
        </p:nvSpPr>
        <p:spPr>
          <a:xfrm>
            <a:off x="2382350" y="1690124"/>
            <a:ext cx="4379400" cy="1056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3600" name="Google Shape;3600;p51"/>
          <p:cNvSpPr txBox="1"/>
          <p:nvPr/>
        </p:nvSpPr>
        <p:spPr>
          <a:xfrm>
            <a:off x="2382325" y="3672249"/>
            <a:ext cx="4379400" cy="4347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300"/>
              </a:spcBef>
              <a:spcAft>
                <a:spcPts val="0"/>
              </a:spcAft>
              <a:buNone/>
            </a:pPr>
            <a:r>
              <a:rPr lang="en" sz="1000">
                <a:solidFill>
                  <a:schemeClr val="lt2"/>
                </a:solidFill>
                <a:latin typeface="Golos Text"/>
                <a:ea typeface="Golos Text"/>
                <a:cs typeface="Golos Text"/>
                <a:sym typeface="Golos Text"/>
              </a:rPr>
              <a:t>CREDITS: This presentation template was created by </a:t>
            </a:r>
            <a:r>
              <a:rPr b="1" lang="en" sz="1000" u="sng">
                <a:solidFill>
                  <a:schemeClr val="lt2"/>
                </a:solidFill>
                <a:latin typeface="Golos Text"/>
                <a:ea typeface="Golos Text"/>
                <a:cs typeface="Golos Text"/>
                <a:sym typeface="Golos Text"/>
                <a:hlinkClick r:id="rId4">
                  <a:extLst>
                    <a:ext uri="{A12FA001-AC4F-418D-AE19-62706E023703}">
                      <ahyp:hlinkClr val="tx"/>
                    </a:ext>
                  </a:extLst>
                </a:hlinkClick>
              </a:rPr>
              <a:t>Slidesgo</a:t>
            </a:r>
            <a:r>
              <a:rPr lang="en" sz="1000" u="sng">
                <a:solidFill>
                  <a:schemeClr val="lt2"/>
                </a:solidFill>
                <a:latin typeface="Golos Text"/>
                <a:ea typeface="Golos Text"/>
                <a:cs typeface="Golos Text"/>
                <a:sym typeface="Golos Text"/>
              </a:rPr>
              <a:t>,</a:t>
            </a:r>
            <a:r>
              <a:rPr lang="en" sz="1000">
                <a:solidFill>
                  <a:schemeClr val="lt2"/>
                </a:solidFill>
                <a:latin typeface="Golos Text"/>
                <a:ea typeface="Golos Text"/>
                <a:cs typeface="Golos Text"/>
                <a:sym typeface="Golos Text"/>
              </a:rPr>
              <a:t> including icons by </a:t>
            </a:r>
            <a:r>
              <a:rPr b="1" lang="en" sz="1000" u="sng">
                <a:solidFill>
                  <a:schemeClr val="lt2"/>
                </a:solidFill>
                <a:latin typeface="Golos Text"/>
                <a:ea typeface="Golos Text"/>
                <a:cs typeface="Golos Text"/>
                <a:sym typeface="Golos Text"/>
                <a:hlinkClick r:id="rId5">
                  <a:extLst>
                    <a:ext uri="{A12FA001-AC4F-418D-AE19-62706E023703}">
                      <ahyp:hlinkClr val="tx"/>
                    </a:ext>
                  </a:extLst>
                </a:hlinkClick>
              </a:rPr>
              <a:t>Flaticon</a:t>
            </a:r>
            <a:r>
              <a:rPr lang="en" sz="1000" u="sng">
                <a:solidFill>
                  <a:schemeClr val="lt2"/>
                </a:solidFill>
                <a:latin typeface="Golos Text"/>
                <a:ea typeface="Golos Text"/>
                <a:cs typeface="Golos Text"/>
                <a:sym typeface="Golos Text"/>
              </a:rPr>
              <a:t>,</a:t>
            </a:r>
            <a:r>
              <a:rPr lang="en" sz="1000">
                <a:solidFill>
                  <a:schemeClr val="lt2"/>
                </a:solidFill>
                <a:latin typeface="Golos Text"/>
                <a:ea typeface="Golos Text"/>
                <a:cs typeface="Golos Text"/>
                <a:sym typeface="Golos Text"/>
              </a:rPr>
              <a:t> and infographics &amp; images by </a:t>
            </a:r>
            <a:r>
              <a:rPr b="1" lang="en" sz="1000" u="sng">
                <a:solidFill>
                  <a:schemeClr val="lt2"/>
                </a:solidFill>
                <a:latin typeface="Golos Text"/>
                <a:ea typeface="Golos Text"/>
                <a:cs typeface="Golos Text"/>
                <a:sym typeface="Golos Text"/>
                <a:hlinkClick r:id="rId6">
                  <a:extLst>
                    <a:ext uri="{A12FA001-AC4F-418D-AE19-62706E023703}">
                      <ahyp:hlinkClr val="tx"/>
                    </a:ext>
                  </a:extLst>
                </a:hlinkClick>
              </a:rPr>
              <a:t>Freepik</a:t>
            </a:r>
            <a:endParaRPr b="1" sz="1000" u="sng">
              <a:solidFill>
                <a:schemeClr val="lt2"/>
              </a:solidFill>
              <a:latin typeface="Golos Text"/>
              <a:ea typeface="Golos Text"/>
              <a:cs typeface="Golos Text"/>
              <a:sym typeface="Golos Text"/>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3601" name="Shape 3601"/>
        <p:cNvGrpSpPr/>
        <p:nvPr/>
      </p:nvGrpSpPr>
      <p:grpSpPr>
        <a:xfrm>
          <a:off x="0" y="0"/>
          <a:ext cx="0" cy="0"/>
          <a:chOff x="0" y="0"/>
          <a:chExt cx="0" cy="0"/>
        </a:xfrm>
      </p:grpSpPr>
      <p:sp>
        <p:nvSpPr>
          <p:cNvPr id="3602" name="Google Shape;3602;p52"/>
          <p:cNvSpPr/>
          <p:nvPr/>
        </p:nvSpPr>
        <p:spPr>
          <a:xfrm rot="10800000">
            <a:off x="-77800" y="4687591"/>
            <a:ext cx="9259775" cy="824910"/>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3" name="Google Shape;3603;p52"/>
          <p:cNvSpPr/>
          <p:nvPr/>
        </p:nvSpPr>
        <p:spPr>
          <a:xfrm flipH="1" rot="10800000">
            <a:off x="-114175" y="-369010"/>
            <a:ext cx="9372334" cy="904625"/>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04" name="Google Shape;3604;p52"/>
          <p:cNvPicPr preferRelativeResize="0"/>
          <p:nvPr/>
        </p:nvPicPr>
        <p:blipFill>
          <a:blip r:embed="rId2">
            <a:alphaModFix/>
          </a:blip>
          <a:stretch>
            <a:fillRect/>
          </a:stretch>
        </p:blipFill>
        <p:spPr>
          <a:xfrm rot="4">
            <a:off x="8316302" y="391093"/>
            <a:ext cx="656725" cy="654780"/>
          </a:xfrm>
          <a:prstGeom prst="rect">
            <a:avLst/>
          </a:prstGeom>
          <a:noFill/>
          <a:ln>
            <a:noFill/>
          </a:ln>
        </p:spPr>
      </p:pic>
      <p:pic>
        <p:nvPicPr>
          <p:cNvPr id="3605" name="Google Shape;3605;p52"/>
          <p:cNvPicPr preferRelativeResize="0"/>
          <p:nvPr/>
        </p:nvPicPr>
        <p:blipFill>
          <a:blip r:embed="rId3">
            <a:alphaModFix/>
          </a:blip>
          <a:stretch>
            <a:fillRect/>
          </a:stretch>
        </p:blipFill>
        <p:spPr>
          <a:xfrm rot="2700064">
            <a:off x="-185285" y="-412830"/>
            <a:ext cx="961218" cy="713035"/>
          </a:xfrm>
          <a:prstGeom prst="rect">
            <a:avLst/>
          </a:prstGeom>
          <a:noFill/>
          <a:ln>
            <a:noFill/>
          </a:ln>
        </p:spPr>
      </p:pic>
      <p:pic>
        <p:nvPicPr>
          <p:cNvPr id="3606" name="Google Shape;3606;p52"/>
          <p:cNvPicPr preferRelativeResize="0"/>
          <p:nvPr/>
        </p:nvPicPr>
        <p:blipFill>
          <a:blip r:embed="rId4">
            <a:alphaModFix/>
          </a:blip>
          <a:stretch>
            <a:fillRect/>
          </a:stretch>
        </p:blipFill>
        <p:spPr>
          <a:xfrm>
            <a:off x="-76937" y="4509700"/>
            <a:ext cx="9297874" cy="1157700"/>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3607" name="Shape 3607"/>
        <p:cNvGrpSpPr/>
        <p:nvPr/>
      </p:nvGrpSpPr>
      <p:grpSpPr>
        <a:xfrm>
          <a:off x="0" y="0"/>
          <a:ext cx="0" cy="0"/>
          <a:chOff x="0" y="0"/>
          <a:chExt cx="0" cy="0"/>
        </a:xfrm>
      </p:grpSpPr>
      <p:pic>
        <p:nvPicPr>
          <p:cNvPr id="3608" name="Google Shape;3608;p53"/>
          <p:cNvPicPr preferRelativeResize="0"/>
          <p:nvPr/>
        </p:nvPicPr>
        <p:blipFill>
          <a:blip r:embed="rId2">
            <a:alphaModFix/>
          </a:blip>
          <a:stretch>
            <a:fillRect/>
          </a:stretch>
        </p:blipFill>
        <p:spPr>
          <a:xfrm rot="-10799998">
            <a:off x="-222637" y="3676128"/>
            <a:ext cx="9589274" cy="1847095"/>
          </a:xfrm>
          <a:prstGeom prst="rect">
            <a:avLst/>
          </a:prstGeom>
          <a:noFill/>
          <a:ln>
            <a:noFill/>
          </a:ln>
        </p:spPr>
      </p:pic>
      <p:sp>
        <p:nvSpPr>
          <p:cNvPr id="3609" name="Google Shape;3609;p53"/>
          <p:cNvSpPr/>
          <p:nvPr/>
        </p:nvSpPr>
        <p:spPr>
          <a:xfrm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10" name="Google Shape;3610;p53"/>
          <p:cNvPicPr preferRelativeResize="0"/>
          <p:nvPr/>
        </p:nvPicPr>
        <p:blipFill>
          <a:blip r:embed="rId3">
            <a:alphaModFix/>
          </a:blip>
          <a:stretch>
            <a:fillRect/>
          </a:stretch>
        </p:blipFill>
        <p:spPr>
          <a:xfrm>
            <a:off x="5835501" y="-76200"/>
            <a:ext cx="3519048" cy="986300"/>
          </a:xfrm>
          <a:prstGeom prst="rect">
            <a:avLst/>
          </a:prstGeom>
          <a:noFill/>
          <a:ln>
            <a:noFill/>
          </a:ln>
        </p:spPr>
      </p:pic>
      <p:pic>
        <p:nvPicPr>
          <p:cNvPr id="3611" name="Google Shape;3611;p53"/>
          <p:cNvPicPr preferRelativeResize="0"/>
          <p:nvPr/>
        </p:nvPicPr>
        <p:blipFill>
          <a:blip r:embed="rId3">
            <a:alphaModFix/>
          </a:blip>
          <a:stretch>
            <a:fillRect/>
          </a:stretch>
        </p:blipFill>
        <p:spPr>
          <a:xfrm flipH="1">
            <a:off x="-210549" y="-76200"/>
            <a:ext cx="3519048" cy="986300"/>
          </a:xfrm>
          <a:prstGeom prst="rect">
            <a:avLst/>
          </a:prstGeom>
          <a:noFill/>
          <a:ln>
            <a:noFill/>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615" name="Shape 3615"/>
        <p:cNvGrpSpPr/>
        <p:nvPr/>
      </p:nvGrpSpPr>
      <p:grpSpPr>
        <a:xfrm>
          <a:off x="0" y="0"/>
          <a:ext cx="0" cy="0"/>
          <a:chOff x="0" y="0"/>
          <a:chExt cx="0" cy="0"/>
        </a:xfrm>
      </p:grpSpPr>
      <p:sp>
        <p:nvSpPr>
          <p:cNvPr id="3616" name="Google Shape;3616;p55"/>
          <p:cNvSpPr/>
          <p:nvPr/>
        </p:nvSpPr>
        <p:spPr>
          <a:xfrm>
            <a:off x="-114167" y="3826040"/>
            <a:ext cx="9372334" cy="159256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17" name="Google Shape;3617;p55"/>
          <p:cNvPicPr preferRelativeResize="0"/>
          <p:nvPr/>
        </p:nvPicPr>
        <p:blipFill>
          <a:blip r:embed="rId2">
            <a:alphaModFix/>
          </a:blip>
          <a:stretch>
            <a:fillRect/>
          </a:stretch>
        </p:blipFill>
        <p:spPr>
          <a:xfrm>
            <a:off x="-145275" y="2378275"/>
            <a:ext cx="9434552" cy="3046401"/>
          </a:xfrm>
          <a:prstGeom prst="rect">
            <a:avLst/>
          </a:prstGeom>
          <a:noFill/>
          <a:ln>
            <a:noFill/>
          </a:ln>
        </p:spPr>
      </p:pic>
      <p:sp>
        <p:nvSpPr>
          <p:cNvPr id="3618" name="Google Shape;3618;p55"/>
          <p:cNvSpPr/>
          <p:nvPr/>
        </p:nvSpPr>
        <p:spPr>
          <a:xfrm>
            <a:off x="-57974" y="-275107"/>
            <a:ext cx="9259775" cy="1732178"/>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9" name="Google Shape;3619;p55"/>
          <p:cNvSpPr txBox="1"/>
          <p:nvPr>
            <p:ph type="ctrTitle"/>
          </p:nvPr>
        </p:nvSpPr>
        <p:spPr>
          <a:xfrm>
            <a:off x="722375" y="1478600"/>
            <a:ext cx="7699200" cy="17322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rgbClr val="191919"/>
              </a:buClr>
              <a:buSzPts val="5300"/>
              <a:buNone/>
              <a:defRPr sz="5000"/>
            </a:lvl1pPr>
            <a:lvl2pPr lvl="1" algn="ctr">
              <a:lnSpc>
                <a:spcPct val="100000"/>
              </a:lnSpc>
              <a:spcBef>
                <a:spcPts val="0"/>
              </a:spcBef>
              <a:spcAft>
                <a:spcPts val="0"/>
              </a:spcAft>
              <a:buClr>
                <a:srgbClr val="191919"/>
              </a:buClr>
              <a:buSzPts val="5300"/>
              <a:buNone/>
              <a:defRPr sz="5300">
                <a:solidFill>
                  <a:srgbClr val="191919"/>
                </a:solidFill>
              </a:defRPr>
            </a:lvl2pPr>
            <a:lvl3pPr lvl="2" algn="ctr">
              <a:lnSpc>
                <a:spcPct val="100000"/>
              </a:lnSpc>
              <a:spcBef>
                <a:spcPts val="0"/>
              </a:spcBef>
              <a:spcAft>
                <a:spcPts val="0"/>
              </a:spcAft>
              <a:buClr>
                <a:srgbClr val="191919"/>
              </a:buClr>
              <a:buSzPts val="5300"/>
              <a:buNone/>
              <a:defRPr sz="5300">
                <a:solidFill>
                  <a:srgbClr val="191919"/>
                </a:solidFill>
              </a:defRPr>
            </a:lvl3pPr>
            <a:lvl4pPr lvl="3" algn="ctr">
              <a:lnSpc>
                <a:spcPct val="100000"/>
              </a:lnSpc>
              <a:spcBef>
                <a:spcPts val="0"/>
              </a:spcBef>
              <a:spcAft>
                <a:spcPts val="0"/>
              </a:spcAft>
              <a:buClr>
                <a:srgbClr val="191919"/>
              </a:buClr>
              <a:buSzPts val="5300"/>
              <a:buNone/>
              <a:defRPr sz="5300">
                <a:solidFill>
                  <a:srgbClr val="191919"/>
                </a:solidFill>
              </a:defRPr>
            </a:lvl4pPr>
            <a:lvl5pPr lvl="4" algn="ctr">
              <a:lnSpc>
                <a:spcPct val="100000"/>
              </a:lnSpc>
              <a:spcBef>
                <a:spcPts val="0"/>
              </a:spcBef>
              <a:spcAft>
                <a:spcPts val="0"/>
              </a:spcAft>
              <a:buClr>
                <a:srgbClr val="191919"/>
              </a:buClr>
              <a:buSzPts val="5300"/>
              <a:buNone/>
              <a:defRPr sz="5300">
                <a:solidFill>
                  <a:srgbClr val="191919"/>
                </a:solidFill>
              </a:defRPr>
            </a:lvl5pPr>
            <a:lvl6pPr lvl="5" algn="ctr">
              <a:lnSpc>
                <a:spcPct val="100000"/>
              </a:lnSpc>
              <a:spcBef>
                <a:spcPts val="0"/>
              </a:spcBef>
              <a:spcAft>
                <a:spcPts val="0"/>
              </a:spcAft>
              <a:buClr>
                <a:srgbClr val="191919"/>
              </a:buClr>
              <a:buSzPts val="5300"/>
              <a:buNone/>
              <a:defRPr sz="5300">
                <a:solidFill>
                  <a:srgbClr val="191919"/>
                </a:solidFill>
              </a:defRPr>
            </a:lvl6pPr>
            <a:lvl7pPr lvl="6" algn="ctr">
              <a:lnSpc>
                <a:spcPct val="100000"/>
              </a:lnSpc>
              <a:spcBef>
                <a:spcPts val="0"/>
              </a:spcBef>
              <a:spcAft>
                <a:spcPts val="0"/>
              </a:spcAft>
              <a:buClr>
                <a:srgbClr val="191919"/>
              </a:buClr>
              <a:buSzPts val="5300"/>
              <a:buNone/>
              <a:defRPr sz="5300">
                <a:solidFill>
                  <a:srgbClr val="191919"/>
                </a:solidFill>
              </a:defRPr>
            </a:lvl7pPr>
            <a:lvl8pPr lvl="7" algn="ctr">
              <a:lnSpc>
                <a:spcPct val="100000"/>
              </a:lnSpc>
              <a:spcBef>
                <a:spcPts val="0"/>
              </a:spcBef>
              <a:spcAft>
                <a:spcPts val="0"/>
              </a:spcAft>
              <a:buClr>
                <a:srgbClr val="191919"/>
              </a:buClr>
              <a:buSzPts val="5300"/>
              <a:buNone/>
              <a:defRPr sz="5300">
                <a:solidFill>
                  <a:srgbClr val="191919"/>
                </a:solidFill>
              </a:defRPr>
            </a:lvl8pPr>
            <a:lvl9pPr lvl="8" algn="ctr">
              <a:lnSpc>
                <a:spcPct val="100000"/>
              </a:lnSpc>
              <a:spcBef>
                <a:spcPts val="0"/>
              </a:spcBef>
              <a:spcAft>
                <a:spcPts val="0"/>
              </a:spcAft>
              <a:buClr>
                <a:srgbClr val="191919"/>
              </a:buClr>
              <a:buSzPts val="5300"/>
              <a:buNone/>
              <a:defRPr sz="5300">
                <a:solidFill>
                  <a:srgbClr val="191919"/>
                </a:solidFill>
              </a:defRPr>
            </a:lvl9pPr>
          </a:lstStyle>
          <a:p/>
        </p:txBody>
      </p:sp>
      <p:sp>
        <p:nvSpPr>
          <p:cNvPr id="3620" name="Google Shape;3620;p55"/>
          <p:cNvSpPr txBox="1"/>
          <p:nvPr>
            <p:ph idx="1" type="subTitle"/>
          </p:nvPr>
        </p:nvSpPr>
        <p:spPr>
          <a:xfrm>
            <a:off x="1730775" y="3208144"/>
            <a:ext cx="5682300" cy="409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sz="14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pic>
        <p:nvPicPr>
          <p:cNvPr id="3621" name="Google Shape;3621;p55"/>
          <p:cNvPicPr preferRelativeResize="0"/>
          <p:nvPr/>
        </p:nvPicPr>
        <p:blipFill>
          <a:blip r:embed="rId3">
            <a:alphaModFix/>
          </a:blip>
          <a:stretch>
            <a:fillRect/>
          </a:stretch>
        </p:blipFill>
        <p:spPr>
          <a:xfrm>
            <a:off x="-72650" y="-274775"/>
            <a:ext cx="9289277" cy="1928825"/>
          </a:xfrm>
          <a:prstGeom prst="rect">
            <a:avLst/>
          </a:prstGeom>
          <a:noFill/>
          <a:ln>
            <a:noFill/>
          </a:ln>
        </p:spPr>
      </p:pic>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622" name="Shape 3622"/>
        <p:cNvGrpSpPr/>
        <p:nvPr/>
      </p:nvGrpSpPr>
      <p:grpSpPr>
        <a:xfrm>
          <a:off x="0" y="0"/>
          <a:ext cx="0" cy="0"/>
          <a:chOff x="0" y="0"/>
          <a:chExt cx="0" cy="0"/>
        </a:xfrm>
      </p:grpSpPr>
      <p:sp>
        <p:nvSpPr>
          <p:cNvPr id="3623" name="Google Shape;3623;p56"/>
          <p:cNvSpPr/>
          <p:nvPr/>
        </p:nvSpPr>
        <p:spPr>
          <a:xfrm rot="10800000">
            <a:off x="-114184" y="-76259"/>
            <a:ext cx="9372334" cy="1385809"/>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4" name="Google Shape;3624;p56"/>
          <p:cNvSpPr/>
          <p:nvPr/>
        </p:nvSpPr>
        <p:spPr>
          <a:xfrm rot="10800000">
            <a:off x="-77800" y="3977727"/>
            <a:ext cx="9259775" cy="1239498"/>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5" name="Google Shape;3625;p56"/>
          <p:cNvSpPr txBox="1"/>
          <p:nvPr>
            <p:ph type="title"/>
          </p:nvPr>
        </p:nvSpPr>
        <p:spPr>
          <a:xfrm>
            <a:off x="2391900" y="2865128"/>
            <a:ext cx="4360200" cy="1113900"/>
          </a:xfrm>
          <a:prstGeom prst="rect">
            <a:avLst/>
          </a:prstGeom>
        </p:spPr>
        <p:txBody>
          <a:bodyPr anchorCtr="0" anchor="t" bIns="91425" lIns="91425" spcFirstLastPara="1" rIns="91425" wrap="square" tIns="91425">
            <a:noAutofit/>
          </a:bodyPr>
          <a:lstStyle>
            <a:lvl1pPr lvl="0" algn="ctr">
              <a:spcBef>
                <a:spcPts val="0"/>
              </a:spcBef>
              <a:spcAft>
                <a:spcPts val="0"/>
              </a:spcAft>
              <a:buSzPts val="5000"/>
              <a:buNone/>
              <a:defRPr sz="6000"/>
            </a:lvl1pPr>
            <a:lvl2pPr lvl="1" algn="ctr">
              <a:spcBef>
                <a:spcPts val="0"/>
              </a:spcBef>
              <a:spcAft>
                <a:spcPts val="0"/>
              </a:spcAft>
              <a:buSzPts val="5000"/>
              <a:buNone/>
              <a:defRPr sz="5000"/>
            </a:lvl2pPr>
            <a:lvl3pPr lvl="2" algn="ctr">
              <a:spcBef>
                <a:spcPts val="0"/>
              </a:spcBef>
              <a:spcAft>
                <a:spcPts val="0"/>
              </a:spcAft>
              <a:buSzPts val="5000"/>
              <a:buNone/>
              <a:defRPr sz="5000"/>
            </a:lvl3pPr>
            <a:lvl4pPr lvl="3" algn="ctr">
              <a:spcBef>
                <a:spcPts val="0"/>
              </a:spcBef>
              <a:spcAft>
                <a:spcPts val="0"/>
              </a:spcAft>
              <a:buSzPts val="5000"/>
              <a:buNone/>
              <a:defRPr sz="5000"/>
            </a:lvl4pPr>
            <a:lvl5pPr lvl="4" algn="ctr">
              <a:spcBef>
                <a:spcPts val="0"/>
              </a:spcBef>
              <a:spcAft>
                <a:spcPts val="0"/>
              </a:spcAft>
              <a:buSzPts val="5000"/>
              <a:buNone/>
              <a:defRPr sz="5000"/>
            </a:lvl5pPr>
            <a:lvl6pPr lvl="5" algn="ctr">
              <a:spcBef>
                <a:spcPts val="0"/>
              </a:spcBef>
              <a:spcAft>
                <a:spcPts val="0"/>
              </a:spcAft>
              <a:buSzPts val="5000"/>
              <a:buNone/>
              <a:defRPr sz="5000"/>
            </a:lvl6pPr>
            <a:lvl7pPr lvl="6" algn="ctr">
              <a:spcBef>
                <a:spcPts val="0"/>
              </a:spcBef>
              <a:spcAft>
                <a:spcPts val="0"/>
              </a:spcAft>
              <a:buSzPts val="5000"/>
              <a:buNone/>
              <a:defRPr sz="5000"/>
            </a:lvl7pPr>
            <a:lvl8pPr lvl="7" algn="ctr">
              <a:spcBef>
                <a:spcPts val="0"/>
              </a:spcBef>
              <a:spcAft>
                <a:spcPts val="0"/>
              </a:spcAft>
              <a:buSzPts val="5000"/>
              <a:buNone/>
              <a:defRPr sz="5000"/>
            </a:lvl8pPr>
            <a:lvl9pPr lvl="8" algn="ctr">
              <a:spcBef>
                <a:spcPts val="0"/>
              </a:spcBef>
              <a:spcAft>
                <a:spcPts val="0"/>
              </a:spcAft>
              <a:buSzPts val="5000"/>
              <a:buNone/>
              <a:defRPr sz="5000"/>
            </a:lvl9pPr>
          </a:lstStyle>
          <a:p/>
        </p:txBody>
      </p:sp>
      <p:sp>
        <p:nvSpPr>
          <p:cNvPr id="3626" name="Google Shape;3626;p56"/>
          <p:cNvSpPr txBox="1"/>
          <p:nvPr>
            <p:ph hasCustomPrompt="1" idx="2" type="title"/>
          </p:nvPr>
        </p:nvSpPr>
        <p:spPr>
          <a:xfrm>
            <a:off x="3886200" y="1401572"/>
            <a:ext cx="1371600" cy="1371600"/>
          </a:xfrm>
          <a:prstGeom prst="rect">
            <a:avLst/>
          </a:prstGeom>
          <a:solidFill>
            <a:schemeClr val="dk1"/>
          </a:solidFill>
        </p:spPr>
        <p:txBody>
          <a:bodyPr anchorCtr="0" anchor="ctr" bIns="91425" lIns="91425" spcFirstLastPara="1" rIns="91425" wrap="square" tIns="91425">
            <a:noAutofit/>
          </a:bodyPr>
          <a:lstStyle>
            <a:lvl1pPr lvl="0" algn="ctr">
              <a:spcBef>
                <a:spcPts val="0"/>
              </a:spcBef>
              <a:spcAft>
                <a:spcPts val="0"/>
              </a:spcAft>
              <a:buClr>
                <a:schemeClr val="accent1"/>
              </a:buClr>
              <a:buSzPts val="6000"/>
              <a:buNone/>
              <a:defRPr sz="6000">
                <a:solidFill>
                  <a:schemeClr val="lt1"/>
                </a:solidFill>
              </a:defRPr>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pic>
        <p:nvPicPr>
          <p:cNvPr id="3627" name="Google Shape;3627;p56"/>
          <p:cNvPicPr preferRelativeResize="0"/>
          <p:nvPr/>
        </p:nvPicPr>
        <p:blipFill>
          <a:blip r:embed="rId2">
            <a:alphaModFix/>
          </a:blip>
          <a:stretch>
            <a:fillRect/>
          </a:stretch>
        </p:blipFill>
        <p:spPr>
          <a:xfrm rot="-10799998">
            <a:off x="-222637" y="3980928"/>
            <a:ext cx="9589274" cy="1847095"/>
          </a:xfrm>
          <a:prstGeom prst="rect">
            <a:avLst/>
          </a:prstGeom>
          <a:noFill/>
          <a:ln>
            <a:noFill/>
          </a:ln>
        </p:spPr>
      </p:pic>
      <p:pic>
        <p:nvPicPr>
          <p:cNvPr id="3628" name="Google Shape;3628;p56"/>
          <p:cNvPicPr preferRelativeResize="0"/>
          <p:nvPr/>
        </p:nvPicPr>
        <p:blipFill>
          <a:blip r:embed="rId3">
            <a:alphaModFix/>
          </a:blip>
          <a:stretch>
            <a:fillRect/>
          </a:stretch>
        </p:blipFill>
        <p:spPr>
          <a:xfrm>
            <a:off x="5835501" y="-76200"/>
            <a:ext cx="3519048" cy="986300"/>
          </a:xfrm>
          <a:prstGeom prst="rect">
            <a:avLst/>
          </a:prstGeom>
          <a:noFill/>
          <a:ln>
            <a:noFill/>
          </a:ln>
        </p:spPr>
      </p:pic>
      <p:pic>
        <p:nvPicPr>
          <p:cNvPr id="3629" name="Google Shape;3629;p56"/>
          <p:cNvPicPr preferRelativeResize="0"/>
          <p:nvPr/>
        </p:nvPicPr>
        <p:blipFill>
          <a:blip r:embed="rId3">
            <a:alphaModFix/>
          </a:blip>
          <a:stretch>
            <a:fillRect/>
          </a:stretch>
        </p:blipFill>
        <p:spPr>
          <a:xfrm flipH="1">
            <a:off x="-210549" y="-76200"/>
            <a:ext cx="3519048" cy="986300"/>
          </a:xfrm>
          <a:prstGeom prst="rect">
            <a:avLst/>
          </a:prstGeom>
          <a:noFill/>
          <a:ln>
            <a:noFill/>
          </a:ln>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630" name="Shape 3630"/>
        <p:cNvGrpSpPr/>
        <p:nvPr/>
      </p:nvGrpSpPr>
      <p:grpSpPr>
        <a:xfrm>
          <a:off x="0" y="0"/>
          <a:ext cx="0" cy="0"/>
          <a:chOff x="0" y="0"/>
          <a:chExt cx="0" cy="0"/>
        </a:xfrm>
      </p:grpSpPr>
      <p:sp>
        <p:nvSpPr>
          <p:cNvPr id="3631" name="Google Shape;3631;p5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3000"/>
              <a:buNone/>
              <a:defRPr/>
            </a:lvl1pPr>
            <a:lvl2pPr lvl="1">
              <a:lnSpc>
                <a:spcPct val="100000"/>
              </a:lnSpc>
              <a:spcBef>
                <a:spcPts val="0"/>
              </a:spcBef>
              <a:spcAft>
                <a:spcPts val="0"/>
              </a:spcAft>
              <a:buSzPts val="3000"/>
              <a:buNone/>
              <a:defRPr/>
            </a:lvl2pPr>
            <a:lvl3pPr lvl="2">
              <a:lnSpc>
                <a:spcPct val="100000"/>
              </a:lnSpc>
              <a:spcBef>
                <a:spcPts val="0"/>
              </a:spcBef>
              <a:spcAft>
                <a:spcPts val="0"/>
              </a:spcAft>
              <a:buSzPts val="3000"/>
              <a:buNone/>
              <a:defRPr/>
            </a:lvl3pPr>
            <a:lvl4pPr lvl="3">
              <a:lnSpc>
                <a:spcPct val="100000"/>
              </a:lnSpc>
              <a:spcBef>
                <a:spcPts val="0"/>
              </a:spcBef>
              <a:spcAft>
                <a:spcPts val="0"/>
              </a:spcAft>
              <a:buSzPts val="3000"/>
              <a:buNone/>
              <a:defRPr/>
            </a:lvl4pPr>
            <a:lvl5pPr lvl="4">
              <a:lnSpc>
                <a:spcPct val="100000"/>
              </a:lnSpc>
              <a:spcBef>
                <a:spcPts val="0"/>
              </a:spcBef>
              <a:spcAft>
                <a:spcPts val="0"/>
              </a:spcAft>
              <a:buSzPts val="3000"/>
              <a:buNone/>
              <a:defRPr/>
            </a:lvl5pPr>
            <a:lvl6pPr lvl="5">
              <a:lnSpc>
                <a:spcPct val="100000"/>
              </a:lnSpc>
              <a:spcBef>
                <a:spcPts val="0"/>
              </a:spcBef>
              <a:spcAft>
                <a:spcPts val="0"/>
              </a:spcAft>
              <a:buSzPts val="3000"/>
              <a:buNone/>
              <a:defRPr/>
            </a:lvl6pPr>
            <a:lvl7pPr lvl="6">
              <a:lnSpc>
                <a:spcPct val="100000"/>
              </a:lnSpc>
              <a:spcBef>
                <a:spcPts val="0"/>
              </a:spcBef>
              <a:spcAft>
                <a:spcPts val="0"/>
              </a:spcAft>
              <a:buSzPts val="3000"/>
              <a:buNone/>
              <a:defRPr/>
            </a:lvl7pPr>
            <a:lvl8pPr lvl="7">
              <a:lnSpc>
                <a:spcPct val="100000"/>
              </a:lnSpc>
              <a:spcBef>
                <a:spcPts val="0"/>
              </a:spcBef>
              <a:spcAft>
                <a:spcPts val="0"/>
              </a:spcAft>
              <a:buSzPts val="3000"/>
              <a:buNone/>
              <a:defRPr/>
            </a:lvl8pPr>
            <a:lvl9pPr lvl="8">
              <a:lnSpc>
                <a:spcPct val="100000"/>
              </a:lnSpc>
              <a:spcBef>
                <a:spcPts val="0"/>
              </a:spcBef>
              <a:spcAft>
                <a:spcPts val="0"/>
              </a:spcAft>
              <a:buSzPts val="3000"/>
              <a:buNone/>
              <a:defRPr/>
            </a:lvl9pPr>
          </a:lstStyle>
          <a:p/>
        </p:txBody>
      </p:sp>
      <p:sp>
        <p:nvSpPr>
          <p:cNvPr id="3632" name="Google Shape;3632;p57"/>
          <p:cNvSpPr txBox="1"/>
          <p:nvPr>
            <p:ph idx="1" type="body"/>
          </p:nvPr>
        </p:nvSpPr>
        <p:spPr>
          <a:xfrm>
            <a:off x="720000" y="1152475"/>
            <a:ext cx="7704000" cy="34164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a:lvl1pPr>
            <a:lvl2pPr indent="-304800" lvl="1" marL="914400">
              <a:lnSpc>
                <a:spcPct val="100000"/>
              </a:lnSpc>
              <a:spcBef>
                <a:spcPts val="0"/>
              </a:spcBef>
              <a:spcAft>
                <a:spcPts val="0"/>
              </a:spcAft>
              <a:buSzPts val="1200"/>
              <a:buChar char="○"/>
              <a:defRPr/>
            </a:lvl2pPr>
            <a:lvl3pPr indent="-304800" lvl="2" marL="1371600">
              <a:lnSpc>
                <a:spcPct val="100000"/>
              </a:lnSpc>
              <a:spcBef>
                <a:spcPts val="0"/>
              </a:spcBef>
              <a:spcAft>
                <a:spcPts val="0"/>
              </a:spcAft>
              <a:buSzPts val="1200"/>
              <a:buChar char="■"/>
              <a:defRPr/>
            </a:lvl3pPr>
            <a:lvl4pPr indent="-304800" lvl="3" marL="1828800">
              <a:lnSpc>
                <a:spcPct val="100000"/>
              </a:lnSpc>
              <a:spcBef>
                <a:spcPts val="0"/>
              </a:spcBef>
              <a:spcAft>
                <a:spcPts val="0"/>
              </a:spcAft>
              <a:buSzPts val="1200"/>
              <a:buChar char="●"/>
              <a:defRPr/>
            </a:lvl4pPr>
            <a:lvl5pPr indent="-304800" lvl="4" marL="2286000">
              <a:lnSpc>
                <a:spcPct val="100000"/>
              </a:lnSpc>
              <a:spcBef>
                <a:spcPts val="0"/>
              </a:spcBef>
              <a:spcAft>
                <a:spcPts val="0"/>
              </a:spcAft>
              <a:buSzPts val="1200"/>
              <a:buChar char="○"/>
              <a:defRPr/>
            </a:lvl5pPr>
            <a:lvl6pPr indent="-304800" lvl="5" marL="2743200">
              <a:lnSpc>
                <a:spcPct val="100000"/>
              </a:lnSpc>
              <a:spcBef>
                <a:spcPts val="0"/>
              </a:spcBef>
              <a:spcAft>
                <a:spcPts val="0"/>
              </a:spcAft>
              <a:buSzPts val="1200"/>
              <a:buChar char="■"/>
              <a:defRPr/>
            </a:lvl6pPr>
            <a:lvl7pPr indent="-304800" lvl="6" marL="3200400">
              <a:lnSpc>
                <a:spcPct val="100000"/>
              </a:lnSpc>
              <a:spcBef>
                <a:spcPts val="0"/>
              </a:spcBef>
              <a:spcAft>
                <a:spcPts val="0"/>
              </a:spcAft>
              <a:buSzPts val="1200"/>
              <a:buChar char="●"/>
              <a:defRPr/>
            </a:lvl7pPr>
            <a:lvl8pPr indent="-304800" lvl="7" marL="3657600">
              <a:lnSpc>
                <a:spcPct val="100000"/>
              </a:lnSpc>
              <a:spcBef>
                <a:spcPts val="0"/>
              </a:spcBef>
              <a:spcAft>
                <a:spcPts val="0"/>
              </a:spcAft>
              <a:buSzPts val="1200"/>
              <a:buChar char="○"/>
              <a:defRPr/>
            </a:lvl8pPr>
            <a:lvl9pPr indent="-304800" lvl="8" marL="4114800">
              <a:lnSpc>
                <a:spcPct val="100000"/>
              </a:lnSpc>
              <a:spcBef>
                <a:spcPts val="0"/>
              </a:spcBef>
              <a:spcAft>
                <a:spcPts val="0"/>
              </a:spcAft>
              <a:buSzPts val="1200"/>
              <a:buChar char="■"/>
              <a:defRPr/>
            </a:lvl9pPr>
          </a:lstStyle>
          <a:p/>
        </p:txBody>
      </p:sp>
      <p:sp>
        <p:nvSpPr>
          <p:cNvPr id="3633" name="Google Shape;3633;p57"/>
          <p:cNvSpPr/>
          <p:nvPr/>
        </p:nvSpPr>
        <p:spPr>
          <a:xfrm flipH="1" rot="10800000">
            <a:off x="-114151" y="4354728"/>
            <a:ext cx="9386582" cy="1305997"/>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4" name="Google Shape;3634;p57"/>
          <p:cNvSpPr/>
          <p:nvPr/>
        </p:nvSpPr>
        <p:spPr>
          <a:xfrm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635" name="Shape 3635"/>
        <p:cNvGrpSpPr/>
        <p:nvPr/>
      </p:nvGrpSpPr>
      <p:grpSpPr>
        <a:xfrm>
          <a:off x="0" y="0"/>
          <a:ext cx="0" cy="0"/>
          <a:chOff x="0" y="0"/>
          <a:chExt cx="0" cy="0"/>
        </a:xfrm>
      </p:grpSpPr>
      <p:sp>
        <p:nvSpPr>
          <p:cNvPr id="3636" name="Google Shape;3636;p58"/>
          <p:cNvSpPr/>
          <p:nvPr/>
        </p:nvSpPr>
        <p:spPr>
          <a:xfrm rot="10800000">
            <a:off x="-113834" y="4424511"/>
            <a:ext cx="9288984" cy="1175264"/>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7" name="Google Shape;3637;p58"/>
          <p:cNvSpPr/>
          <p:nvPr/>
        </p:nvSpPr>
        <p:spPr>
          <a:xfrm flipH="1"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8" name="Google Shape;3638;p58"/>
          <p:cNvSpPr txBox="1"/>
          <p:nvPr>
            <p:ph idx="1" type="subTitle"/>
          </p:nvPr>
        </p:nvSpPr>
        <p:spPr>
          <a:xfrm>
            <a:off x="1290763" y="1631675"/>
            <a:ext cx="2907600" cy="530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639" name="Google Shape;3639;p58"/>
          <p:cNvSpPr txBox="1"/>
          <p:nvPr>
            <p:ph idx="2" type="subTitle"/>
          </p:nvPr>
        </p:nvSpPr>
        <p:spPr>
          <a:xfrm>
            <a:off x="4945638" y="1631675"/>
            <a:ext cx="2907600" cy="530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640" name="Google Shape;3640;p58"/>
          <p:cNvSpPr txBox="1"/>
          <p:nvPr>
            <p:ph idx="3" type="subTitle"/>
          </p:nvPr>
        </p:nvSpPr>
        <p:spPr>
          <a:xfrm>
            <a:off x="1290775" y="2110825"/>
            <a:ext cx="2907600" cy="1834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641" name="Google Shape;3641;p58"/>
          <p:cNvSpPr txBox="1"/>
          <p:nvPr>
            <p:ph idx="4" type="subTitle"/>
          </p:nvPr>
        </p:nvSpPr>
        <p:spPr>
          <a:xfrm>
            <a:off x="4945650" y="2110825"/>
            <a:ext cx="2907600" cy="1834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642" name="Google Shape;3642;p5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pic>
        <p:nvPicPr>
          <p:cNvPr id="3643" name="Google Shape;3643;p58"/>
          <p:cNvPicPr preferRelativeResize="0"/>
          <p:nvPr/>
        </p:nvPicPr>
        <p:blipFill>
          <a:blip r:embed="rId2">
            <a:alphaModFix/>
          </a:blip>
          <a:stretch>
            <a:fillRect/>
          </a:stretch>
        </p:blipFill>
        <p:spPr>
          <a:xfrm flipH="1" rot="-10799987">
            <a:off x="8316309" y="419277"/>
            <a:ext cx="656709" cy="598428"/>
          </a:xfrm>
          <a:prstGeom prst="rect">
            <a:avLst/>
          </a:prstGeom>
          <a:noFill/>
          <a:ln>
            <a:noFill/>
          </a:ln>
        </p:spPr>
      </p:pic>
      <p:pic>
        <p:nvPicPr>
          <p:cNvPr id="3644" name="Google Shape;3644;p58"/>
          <p:cNvPicPr preferRelativeResize="0"/>
          <p:nvPr/>
        </p:nvPicPr>
        <p:blipFill>
          <a:blip r:embed="rId3">
            <a:alphaModFix/>
          </a:blip>
          <a:stretch>
            <a:fillRect/>
          </a:stretch>
        </p:blipFill>
        <p:spPr>
          <a:xfrm flipH="1" rot="10800000">
            <a:off x="-220374" y="3842424"/>
            <a:ext cx="9584748" cy="2021775"/>
          </a:xfrm>
          <a:prstGeom prst="rect">
            <a:avLst/>
          </a:prstGeom>
          <a:noFill/>
          <a:ln>
            <a:noFill/>
          </a:ln>
        </p:spPr>
      </p:pic>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45" name="Shape 3645"/>
        <p:cNvGrpSpPr/>
        <p:nvPr/>
      </p:nvGrpSpPr>
      <p:grpSpPr>
        <a:xfrm>
          <a:off x="0" y="0"/>
          <a:ext cx="0" cy="0"/>
          <a:chOff x="0" y="0"/>
          <a:chExt cx="0" cy="0"/>
        </a:xfrm>
      </p:grpSpPr>
      <p:sp>
        <p:nvSpPr>
          <p:cNvPr id="3646" name="Google Shape;3646;p59"/>
          <p:cNvSpPr/>
          <p:nvPr/>
        </p:nvSpPr>
        <p:spPr>
          <a:xfrm flipH="1" rot="10800000">
            <a:off x="-77800" y="4845376"/>
            <a:ext cx="9259775" cy="667125"/>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7" name="Google Shape;3647;p59"/>
          <p:cNvSpPr/>
          <p:nvPr/>
        </p:nvSpPr>
        <p:spPr>
          <a:xfrm rot="10800000">
            <a:off x="-114175" y="-369028"/>
            <a:ext cx="9372334" cy="765052"/>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8" name="Google Shape;3648;p5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Font typeface="Crete Round"/>
              <a:buNone/>
              <a:defRPr>
                <a:latin typeface="Crete Round"/>
                <a:ea typeface="Crete Round"/>
                <a:cs typeface="Crete Round"/>
                <a:sym typeface="Crete Round"/>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pic>
        <p:nvPicPr>
          <p:cNvPr id="3649" name="Google Shape;3649;p59"/>
          <p:cNvPicPr preferRelativeResize="0"/>
          <p:nvPr/>
        </p:nvPicPr>
        <p:blipFill>
          <a:blip r:embed="rId2">
            <a:alphaModFix/>
          </a:blip>
          <a:stretch>
            <a:fillRect/>
          </a:stretch>
        </p:blipFill>
        <p:spPr>
          <a:xfrm flipH="1" rot="15">
            <a:off x="8201550" y="4230827"/>
            <a:ext cx="1056600" cy="1009920"/>
          </a:xfrm>
          <a:prstGeom prst="rect">
            <a:avLst/>
          </a:prstGeom>
          <a:noFill/>
          <a:ln>
            <a:noFill/>
          </a:ln>
        </p:spPr>
      </p:pic>
      <p:pic>
        <p:nvPicPr>
          <p:cNvPr id="3650" name="Google Shape;3650;p59"/>
          <p:cNvPicPr preferRelativeResize="0"/>
          <p:nvPr/>
        </p:nvPicPr>
        <p:blipFill>
          <a:blip r:embed="rId3">
            <a:alphaModFix/>
          </a:blip>
          <a:stretch>
            <a:fillRect/>
          </a:stretch>
        </p:blipFill>
        <p:spPr>
          <a:xfrm flipH="1" rot="180001">
            <a:off x="2241348" y="-611777"/>
            <a:ext cx="7367127" cy="1402939"/>
          </a:xfrm>
          <a:prstGeom prst="rect">
            <a:avLst/>
          </a:prstGeom>
          <a:noFill/>
          <a:ln>
            <a:noFill/>
          </a:ln>
        </p:spPr>
      </p:pic>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51" name="Shape 3651"/>
        <p:cNvGrpSpPr/>
        <p:nvPr/>
      </p:nvGrpSpPr>
      <p:grpSpPr>
        <a:xfrm>
          <a:off x="0" y="0"/>
          <a:ext cx="0" cy="0"/>
          <a:chOff x="0" y="0"/>
          <a:chExt cx="0" cy="0"/>
        </a:xfrm>
      </p:grpSpPr>
      <p:sp>
        <p:nvSpPr>
          <p:cNvPr id="3652" name="Google Shape;3652;p60"/>
          <p:cNvSpPr/>
          <p:nvPr/>
        </p:nvSpPr>
        <p:spPr>
          <a:xfrm>
            <a:off x="-57975" y="-84550"/>
            <a:ext cx="9259775" cy="1444060"/>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3" name="Google Shape;3653;p60"/>
          <p:cNvSpPr/>
          <p:nvPr/>
        </p:nvSpPr>
        <p:spPr>
          <a:xfrm>
            <a:off x="-114167" y="3784124"/>
            <a:ext cx="9372334" cy="1444035"/>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4" name="Google Shape;3654;p60"/>
          <p:cNvSpPr txBox="1"/>
          <p:nvPr>
            <p:ph type="title"/>
          </p:nvPr>
        </p:nvSpPr>
        <p:spPr>
          <a:xfrm>
            <a:off x="720000" y="1400575"/>
            <a:ext cx="37131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3000"/>
              <a:buNone/>
              <a:defRPr/>
            </a:lvl1pPr>
            <a:lvl2pPr lvl="1">
              <a:lnSpc>
                <a:spcPct val="100000"/>
              </a:lnSpc>
              <a:spcBef>
                <a:spcPts val="0"/>
              </a:spcBef>
              <a:spcAft>
                <a:spcPts val="0"/>
              </a:spcAft>
              <a:buSzPts val="3000"/>
              <a:buNone/>
              <a:defRPr/>
            </a:lvl2pPr>
            <a:lvl3pPr lvl="2">
              <a:lnSpc>
                <a:spcPct val="100000"/>
              </a:lnSpc>
              <a:spcBef>
                <a:spcPts val="0"/>
              </a:spcBef>
              <a:spcAft>
                <a:spcPts val="0"/>
              </a:spcAft>
              <a:buSzPts val="3000"/>
              <a:buNone/>
              <a:defRPr/>
            </a:lvl3pPr>
            <a:lvl4pPr lvl="3">
              <a:lnSpc>
                <a:spcPct val="100000"/>
              </a:lnSpc>
              <a:spcBef>
                <a:spcPts val="0"/>
              </a:spcBef>
              <a:spcAft>
                <a:spcPts val="0"/>
              </a:spcAft>
              <a:buSzPts val="3000"/>
              <a:buNone/>
              <a:defRPr/>
            </a:lvl4pPr>
            <a:lvl5pPr lvl="4">
              <a:lnSpc>
                <a:spcPct val="100000"/>
              </a:lnSpc>
              <a:spcBef>
                <a:spcPts val="0"/>
              </a:spcBef>
              <a:spcAft>
                <a:spcPts val="0"/>
              </a:spcAft>
              <a:buSzPts val="3000"/>
              <a:buNone/>
              <a:defRPr/>
            </a:lvl5pPr>
            <a:lvl6pPr lvl="5">
              <a:lnSpc>
                <a:spcPct val="100000"/>
              </a:lnSpc>
              <a:spcBef>
                <a:spcPts val="0"/>
              </a:spcBef>
              <a:spcAft>
                <a:spcPts val="0"/>
              </a:spcAft>
              <a:buSzPts val="3000"/>
              <a:buNone/>
              <a:defRPr/>
            </a:lvl6pPr>
            <a:lvl7pPr lvl="6">
              <a:lnSpc>
                <a:spcPct val="100000"/>
              </a:lnSpc>
              <a:spcBef>
                <a:spcPts val="0"/>
              </a:spcBef>
              <a:spcAft>
                <a:spcPts val="0"/>
              </a:spcAft>
              <a:buSzPts val="3000"/>
              <a:buNone/>
              <a:defRPr/>
            </a:lvl7pPr>
            <a:lvl8pPr lvl="7">
              <a:lnSpc>
                <a:spcPct val="100000"/>
              </a:lnSpc>
              <a:spcBef>
                <a:spcPts val="0"/>
              </a:spcBef>
              <a:spcAft>
                <a:spcPts val="0"/>
              </a:spcAft>
              <a:buSzPts val="3000"/>
              <a:buNone/>
              <a:defRPr/>
            </a:lvl8pPr>
            <a:lvl9pPr lvl="8">
              <a:lnSpc>
                <a:spcPct val="100000"/>
              </a:lnSpc>
              <a:spcBef>
                <a:spcPts val="0"/>
              </a:spcBef>
              <a:spcAft>
                <a:spcPts val="0"/>
              </a:spcAft>
              <a:buSzPts val="3000"/>
              <a:buNone/>
              <a:defRPr/>
            </a:lvl9pPr>
          </a:lstStyle>
          <a:p/>
        </p:txBody>
      </p:sp>
      <p:sp>
        <p:nvSpPr>
          <p:cNvPr id="3655" name="Google Shape;3655;p60"/>
          <p:cNvSpPr txBox="1"/>
          <p:nvPr>
            <p:ph idx="1" type="body"/>
          </p:nvPr>
        </p:nvSpPr>
        <p:spPr>
          <a:xfrm>
            <a:off x="720000" y="2026098"/>
            <a:ext cx="3713100" cy="1630800"/>
          </a:xfrm>
          <a:prstGeom prst="rect">
            <a:avLst/>
          </a:prstGeom>
        </p:spPr>
        <p:txBody>
          <a:bodyPr anchorCtr="0" anchor="t" bIns="91425" lIns="91425" spcFirstLastPara="1" rIns="91425" wrap="square" tIns="91425">
            <a:noAutofit/>
          </a:bodyPr>
          <a:lstStyle>
            <a:lvl1pPr indent="-304800" lvl="0" marL="457200">
              <a:lnSpc>
                <a:spcPct val="100000"/>
              </a:lnSpc>
              <a:spcBef>
                <a:spcPts val="0"/>
              </a:spcBef>
              <a:spcAft>
                <a:spcPts val="0"/>
              </a:spcAft>
              <a:buSzPts val="1200"/>
              <a:buFont typeface="Nunito Light"/>
              <a:buChar char="●"/>
              <a:defRPr/>
            </a:lvl1pPr>
            <a:lvl2pPr indent="-304800" lvl="1" marL="914400">
              <a:lnSpc>
                <a:spcPct val="100000"/>
              </a:lnSpc>
              <a:spcBef>
                <a:spcPts val="0"/>
              </a:spcBef>
              <a:spcAft>
                <a:spcPts val="0"/>
              </a:spcAft>
              <a:buClr>
                <a:srgbClr val="E76A28"/>
              </a:buClr>
              <a:buSzPts val="1200"/>
              <a:buFont typeface="Nunito Light"/>
              <a:buChar char="○"/>
              <a:defRPr/>
            </a:lvl2pPr>
            <a:lvl3pPr indent="-304800" lvl="2" marL="1371600">
              <a:lnSpc>
                <a:spcPct val="100000"/>
              </a:lnSpc>
              <a:spcBef>
                <a:spcPts val="0"/>
              </a:spcBef>
              <a:spcAft>
                <a:spcPts val="0"/>
              </a:spcAft>
              <a:buClr>
                <a:srgbClr val="E76A28"/>
              </a:buClr>
              <a:buSzPts val="1200"/>
              <a:buFont typeface="Nunito Light"/>
              <a:buChar char="■"/>
              <a:defRPr/>
            </a:lvl3pPr>
            <a:lvl4pPr indent="-304800" lvl="3" marL="1828800">
              <a:lnSpc>
                <a:spcPct val="100000"/>
              </a:lnSpc>
              <a:spcBef>
                <a:spcPts val="0"/>
              </a:spcBef>
              <a:spcAft>
                <a:spcPts val="0"/>
              </a:spcAft>
              <a:buClr>
                <a:srgbClr val="E76A28"/>
              </a:buClr>
              <a:buSzPts val="1200"/>
              <a:buFont typeface="Nunito Light"/>
              <a:buChar char="●"/>
              <a:defRPr/>
            </a:lvl4pPr>
            <a:lvl5pPr indent="-304800" lvl="4" marL="2286000">
              <a:lnSpc>
                <a:spcPct val="100000"/>
              </a:lnSpc>
              <a:spcBef>
                <a:spcPts val="0"/>
              </a:spcBef>
              <a:spcAft>
                <a:spcPts val="0"/>
              </a:spcAft>
              <a:buClr>
                <a:srgbClr val="E76A28"/>
              </a:buClr>
              <a:buSzPts val="1200"/>
              <a:buFont typeface="Nunito Light"/>
              <a:buChar char="○"/>
              <a:defRPr/>
            </a:lvl5pPr>
            <a:lvl6pPr indent="-304800" lvl="5" marL="2743200">
              <a:lnSpc>
                <a:spcPct val="100000"/>
              </a:lnSpc>
              <a:spcBef>
                <a:spcPts val="0"/>
              </a:spcBef>
              <a:spcAft>
                <a:spcPts val="0"/>
              </a:spcAft>
              <a:buClr>
                <a:srgbClr val="999999"/>
              </a:buClr>
              <a:buSzPts val="1200"/>
              <a:buFont typeface="Nunito Light"/>
              <a:buChar char="■"/>
              <a:defRPr/>
            </a:lvl6pPr>
            <a:lvl7pPr indent="-304800" lvl="6" marL="3200400">
              <a:lnSpc>
                <a:spcPct val="100000"/>
              </a:lnSpc>
              <a:spcBef>
                <a:spcPts val="0"/>
              </a:spcBef>
              <a:spcAft>
                <a:spcPts val="0"/>
              </a:spcAft>
              <a:buClr>
                <a:srgbClr val="999999"/>
              </a:buClr>
              <a:buSzPts val="1200"/>
              <a:buFont typeface="Nunito Light"/>
              <a:buChar char="●"/>
              <a:defRPr/>
            </a:lvl7pPr>
            <a:lvl8pPr indent="-304800" lvl="7" marL="3657600">
              <a:lnSpc>
                <a:spcPct val="100000"/>
              </a:lnSpc>
              <a:spcBef>
                <a:spcPts val="0"/>
              </a:spcBef>
              <a:spcAft>
                <a:spcPts val="0"/>
              </a:spcAft>
              <a:buClr>
                <a:srgbClr val="999999"/>
              </a:buClr>
              <a:buSzPts val="1200"/>
              <a:buFont typeface="Nunito Light"/>
              <a:buChar char="○"/>
              <a:defRPr/>
            </a:lvl8pPr>
            <a:lvl9pPr indent="-304800" lvl="8" marL="4114800">
              <a:lnSpc>
                <a:spcPct val="100000"/>
              </a:lnSpc>
              <a:spcBef>
                <a:spcPts val="0"/>
              </a:spcBef>
              <a:spcAft>
                <a:spcPts val="0"/>
              </a:spcAft>
              <a:buClr>
                <a:srgbClr val="999999"/>
              </a:buClr>
              <a:buSzPts val="1200"/>
              <a:buFont typeface="Nunito Light"/>
              <a:buChar char="■"/>
              <a:defRPr/>
            </a:lvl9pPr>
          </a:lstStyle>
          <a:p/>
        </p:txBody>
      </p:sp>
      <p:sp>
        <p:nvSpPr>
          <p:cNvPr id="3656" name="Google Shape;3656;p60"/>
          <p:cNvSpPr/>
          <p:nvPr>
            <p:ph idx="2" type="pic"/>
          </p:nvPr>
        </p:nvSpPr>
        <p:spPr>
          <a:xfrm>
            <a:off x="5377226" y="1051200"/>
            <a:ext cx="3044400" cy="3041100"/>
          </a:xfrm>
          <a:prstGeom prst="ellipse">
            <a:avLst/>
          </a:prstGeom>
          <a:noFill/>
          <a:ln cap="flat" cmpd="sng" w="9525">
            <a:solidFill>
              <a:schemeClr val="dk1"/>
            </a:solidFill>
            <a:prstDash val="solid"/>
            <a:round/>
            <a:headEnd len="sm" w="sm" type="none"/>
            <a:tailEnd len="sm" w="sm" type="none"/>
          </a:ln>
        </p:spPr>
      </p:sp>
      <p:pic>
        <p:nvPicPr>
          <p:cNvPr id="3657" name="Google Shape;3657;p60"/>
          <p:cNvPicPr preferRelativeResize="0"/>
          <p:nvPr/>
        </p:nvPicPr>
        <p:blipFill>
          <a:blip r:embed="rId2">
            <a:alphaModFix/>
          </a:blip>
          <a:stretch>
            <a:fillRect/>
          </a:stretch>
        </p:blipFill>
        <p:spPr>
          <a:xfrm rot="10800000">
            <a:off x="-220374" y="3461424"/>
            <a:ext cx="9584748" cy="2021775"/>
          </a:xfrm>
          <a:prstGeom prst="rect">
            <a:avLst/>
          </a:prstGeom>
          <a:noFill/>
          <a:ln>
            <a:noFill/>
          </a:ln>
        </p:spPr>
      </p:pic>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658" name="Shape 3658"/>
        <p:cNvGrpSpPr/>
        <p:nvPr/>
      </p:nvGrpSpPr>
      <p:grpSpPr>
        <a:xfrm>
          <a:off x="0" y="0"/>
          <a:ext cx="0" cy="0"/>
          <a:chOff x="0" y="0"/>
          <a:chExt cx="0" cy="0"/>
        </a:xfrm>
      </p:grpSpPr>
      <p:sp>
        <p:nvSpPr>
          <p:cNvPr id="3659" name="Google Shape;3659;p61"/>
          <p:cNvSpPr txBox="1"/>
          <p:nvPr>
            <p:ph type="title"/>
          </p:nvPr>
        </p:nvSpPr>
        <p:spPr>
          <a:xfrm>
            <a:off x="1388100" y="1307100"/>
            <a:ext cx="6367800" cy="2529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pic>
        <p:nvPicPr>
          <p:cNvPr id="3660" name="Google Shape;3660;p61"/>
          <p:cNvPicPr preferRelativeResize="0"/>
          <p:nvPr/>
        </p:nvPicPr>
        <p:blipFill>
          <a:blip r:embed="rId2">
            <a:alphaModFix/>
          </a:blip>
          <a:stretch>
            <a:fillRect/>
          </a:stretch>
        </p:blipFill>
        <p:spPr>
          <a:xfrm>
            <a:off x="-72650" y="-274775"/>
            <a:ext cx="9289277" cy="1928825"/>
          </a:xfrm>
          <a:prstGeom prst="rect">
            <a:avLst/>
          </a:prstGeom>
          <a:noFill/>
          <a:ln>
            <a:noFill/>
          </a:ln>
        </p:spPr>
      </p:pic>
      <p:pic>
        <p:nvPicPr>
          <p:cNvPr id="3661" name="Google Shape;3661;p61"/>
          <p:cNvPicPr preferRelativeResize="0"/>
          <p:nvPr/>
        </p:nvPicPr>
        <p:blipFill>
          <a:blip r:embed="rId3">
            <a:alphaModFix/>
          </a:blip>
          <a:stretch>
            <a:fillRect/>
          </a:stretch>
        </p:blipFill>
        <p:spPr>
          <a:xfrm>
            <a:off x="-145275" y="2378275"/>
            <a:ext cx="9434552" cy="3046401"/>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62" name="Shape 3662"/>
        <p:cNvGrpSpPr/>
        <p:nvPr/>
      </p:nvGrpSpPr>
      <p:grpSpPr>
        <a:xfrm>
          <a:off x="0" y="0"/>
          <a:ext cx="0" cy="0"/>
          <a:chOff x="0" y="0"/>
          <a:chExt cx="0" cy="0"/>
        </a:xfrm>
      </p:grpSpPr>
      <p:sp>
        <p:nvSpPr>
          <p:cNvPr id="3663" name="Google Shape;3663;p62"/>
          <p:cNvSpPr txBox="1"/>
          <p:nvPr>
            <p:ph type="title"/>
          </p:nvPr>
        </p:nvSpPr>
        <p:spPr>
          <a:xfrm>
            <a:off x="2241425" y="1293100"/>
            <a:ext cx="4661100" cy="841800"/>
          </a:xfrm>
          <a:prstGeom prst="rect">
            <a:avLst/>
          </a:prstGeom>
        </p:spPr>
        <p:txBody>
          <a:bodyPr anchorCtr="0" anchor="t" bIns="91425" lIns="91425" spcFirstLastPara="1" rIns="91425" wrap="square" tIns="91425">
            <a:noAutofit/>
          </a:bodyPr>
          <a:lstStyle>
            <a:lvl1pPr lvl="0" algn="ctr">
              <a:spcBef>
                <a:spcPts val="0"/>
              </a:spcBef>
              <a:spcAft>
                <a:spcPts val="0"/>
              </a:spcAft>
              <a:buSzPts val="3600"/>
              <a:buNone/>
              <a:defRPr sz="4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3664" name="Google Shape;3664;p62"/>
          <p:cNvSpPr txBox="1"/>
          <p:nvPr>
            <p:ph idx="1" type="subTitle"/>
          </p:nvPr>
        </p:nvSpPr>
        <p:spPr>
          <a:xfrm>
            <a:off x="2241475" y="2168600"/>
            <a:ext cx="4661100" cy="1681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sz="16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665" name="Google Shape;3665;p62"/>
          <p:cNvSpPr/>
          <p:nvPr/>
        </p:nvSpPr>
        <p:spPr>
          <a:xfrm flipH="1" rot="10800000">
            <a:off x="-114151" y="4354728"/>
            <a:ext cx="9386582" cy="1305997"/>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6" name="Google Shape;3666;p62"/>
          <p:cNvSpPr/>
          <p:nvPr/>
        </p:nvSpPr>
        <p:spPr>
          <a:xfrm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67" name="Google Shape;3667;p62"/>
          <p:cNvPicPr preferRelativeResize="0"/>
          <p:nvPr/>
        </p:nvPicPr>
        <p:blipFill>
          <a:blip r:embed="rId2">
            <a:alphaModFix/>
          </a:blip>
          <a:stretch>
            <a:fillRect/>
          </a:stretch>
        </p:blipFill>
        <p:spPr>
          <a:xfrm flipH="1" rot="180001">
            <a:off x="2241348" y="-611777"/>
            <a:ext cx="7367127" cy="1402939"/>
          </a:xfrm>
          <a:prstGeom prst="rect">
            <a:avLst/>
          </a:prstGeom>
          <a:noFill/>
          <a:ln>
            <a:noFill/>
          </a:ln>
        </p:spPr>
      </p:pic>
      <p:pic>
        <p:nvPicPr>
          <p:cNvPr id="3668" name="Google Shape;3668;p62"/>
          <p:cNvPicPr preferRelativeResize="0"/>
          <p:nvPr/>
        </p:nvPicPr>
        <p:blipFill>
          <a:blip r:embed="rId3">
            <a:alphaModFix/>
          </a:blip>
          <a:stretch>
            <a:fillRect/>
          </a:stretch>
        </p:blipFill>
        <p:spPr>
          <a:xfrm rot="10800000">
            <a:off x="-220374" y="3461424"/>
            <a:ext cx="9584748" cy="2021775"/>
          </a:xfrm>
          <a:prstGeom prst="rect">
            <a:avLst/>
          </a:prstGeom>
          <a:noFill/>
          <a:ln>
            <a:noFill/>
          </a:ln>
        </p:spPr>
      </p:pic>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669" name="Shape 3669"/>
        <p:cNvGrpSpPr/>
        <p:nvPr/>
      </p:nvGrpSpPr>
      <p:grpSpPr>
        <a:xfrm>
          <a:off x="0" y="0"/>
          <a:ext cx="0" cy="0"/>
          <a:chOff x="0" y="0"/>
          <a:chExt cx="0" cy="0"/>
        </a:xfrm>
      </p:grpSpPr>
      <p:sp>
        <p:nvSpPr>
          <p:cNvPr id="3670" name="Google Shape;3670;p63"/>
          <p:cNvSpPr txBox="1"/>
          <p:nvPr>
            <p:ph type="title"/>
          </p:nvPr>
        </p:nvSpPr>
        <p:spPr>
          <a:xfrm>
            <a:off x="720000" y="3859100"/>
            <a:ext cx="7704000" cy="749400"/>
          </a:xfrm>
          <a:prstGeom prst="rect">
            <a:avLst/>
          </a:prstGeom>
          <a:solidFill>
            <a:schemeClr val="dk1"/>
          </a:solidFill>
        </p:spPr>
        <p:txBody>
          <a:bodyPr anchorCtr="0" anchor="ctr" bIns="91425" lIns="91425" spcFirstLastPara="1" rIns="91425" wrap="square" tIns="91425">
            <a:noAutofit/>
          </a:bodyPr>
          <a:lstStyle>
            <a:lvl1pPr lvl="0" algn="ctr">
              <a:spcBef>
                <a:spcPts val="0"/>
              </a:spcBef>
              <a:spcAft>
                <a:spcPts val="0"/>
              </a:spcAft>
              <a:buClr>
                <a:schemeClr val="lt1"/>
              </a:buClr>
              <a:buSzPts val="3000"/>
              <a:buNone/>
              <a:defRPr>
                <a:solidFill>
                  <a:schemeClr val="lt1"/>
                </a:solidFill>
              </a:defRPr>
            </a:lvl1pPr>
            <a:lvl2pPr lvl="1" algn="ctr">
              <a:spcBef>
                <a:spcPts val="0"/>
              </a:spcBef>
              <a:spcAft>
                <a:spcPts val="0"/>
              </a:spcAft>
              <a:buClr>
                <a:schemeClr val="lt1"/>
              </a:buClr>
              <a:buSzPts val="3000"/>
              <a:buNone/>
              <a:defRPr>
                <a:solidFill>
                  <a:schemeClr val="lt1"/>
                </a:solidFill>
              </a:defRPr>
            </a:lvl2pPr>
            <a:lvl3pPr lvl="2" algn="ctr">
              <a:spcBef>
                <a:spcPts val="0"/>
              </a:spcBef>
              <a:spcAft>
                <a:spcPts val="0"/>
              </a:spcAft>
              <a:buClr>
                <a:schemeClr val="lt1"/>
              </a:buClr>
              <a:buSzPts val="3000"/>
              <a:buNone/>
              <a:defRPr>
                <a:solidFill>
                  <a:schemeClr val="lt1"/>
                </a:solidFill>
              </a:defRPr>
            </a:lvl3pPr>
            <a:lvl4pPr lvl="3" algn="ctr">
              <a:spcBef>
                <a:spcPts val="0"/>
              </a:spcBef>
              <a:spcAft>
                <a:spcPts val="0"/>
              </a:spcAft>
              <a:buClr>
                <a:schemeClr val="lt1"/>
              </a:buClr>
              <a:buSzPts val="3000"/>
              <a:buNone/>
              <a:defRPr>
                <a:solidFill>
                  <a:schemeClr val="lt1"/>
                </a:solidFill>
              </a:defRPr>
            </a:lvl4pPr>
            <a:lvl5pPr lvl="4" algn="ctr">
              <a:spcBef>
                <a:spcPts val="0"/>
              </a:spcBef>
              <a:spcAft>
                <a:spcPts val="0"/>
              </a:spcAft>
              <a:buClr>
                <a:schemeClr val="lt1"/>
              </a:buClr>
              <a:buSzPts val="3000"/>
              <a:buNone/>
              <a:defRPr>
                <a:solidFill>
                  <a:schemeClr val="lt1"/>
                </a:solidFill>
              </a:defRPr>
            </a:lvl5pPr>
            <a:lvl6pPr lvl="5" algn="ctr">
              <a:spcBef>
                <a:spcPts val="0"/>
              </a:spcBef>
              <a:spcAft>
                <a:spcPts val="0"/>
              </a:spcAft>
              <a:buClr>
                <a:schemeClr val="lt1"/>
              </a:buClr>
              <a:buSzPts val="3000"/>
              <a:buNone/>
              <a:defRPr>
                <a:solidFill>
                  <a:schemeClr val="lt1"/>
                </a:solidFill>
              </a:defRPr>
            </a:lvl6pPr>
            <a:lvl7pPr lvl="6" algn="ctr">
              <a:spcBef>
                <a:spcPts val="0"/>
              </a:spcBef>
              <a:spcAft>
                <a:spcPts val="0"/>
              </a:spcAft>
              <a:buClr>
                <a:schemeClr val="lt1"/>
              </a:buClr>
              <a:buSzPts val="3000"/>
              <a:buNone/>
              <a:defRPr>
                <a:solidFill>
                  <a:schemeClr val="lt1"/>
                </a:solidFill>
              </a:defRPr>
            </a:lvl7pPr>
            <a:lvl8pPr lvl="7" algn="ctr">
              <a:spcBef>
                <a:spcPts val="0"/>
              </a:spcBef>
              <a:spcAft>
                <a:spcPts val="0"/>
              </a:spcAft>
              <a:buClr>
                <a:schemeClr val="lt1"/>
              </a:buClr>
              <a:buSzPts val="3000"/>
              <a:buNone/>
              <a:defRPr>
                <a:solidFill>
                  <a:schemeClr val="lt1"/>
                </a:solidFill>
              </a:defRPr>
            </a:lvl8pPr>
            <a:lvl9pPr lvl="8" algn="ctr">
              <a:spcBef>
                <a:spcPts val="0"/>
              </a:spcBef>
              <a:spcAft>
                <a:spcPts val="0"/>
              </a:spcAft>
              <a:buClr>
                <a:schemeClr val="lt1"/>
              </a:buClr>
              <a:buSzPts val="3000"/>
              <a:buNone/>
              <a:defRPr>
                <a:solidFill>
                  <a:schemeClr val="lt1"/>
                </a:solidFill>
              </a:defRPr>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671" name="Shape 3671"/>
        <p:cNvGrpSpPr/>
        <p:nvPr/>
      </p:nvGrpSpPr>
      <p:grpSpPr>
        <a:xfrm>
          <a:off x="0" y="0"/>
          <a:ext cx="0" cy="0"/>
          <a:chOff x="0" y="0"/>
          <a:chExt cx="0" cy="0"/>
        </a:xfrm>
      </p:grpSpPr>
      <p:sp>
        <p:nvSpPr>
          <p:cNvPr id="3672" name="Google Shape;3672;p64"/>
          <p:cNvSpPr/>
          <p:nvPr/>
        </p:nvSpPr>
        <p:spPr>
          <a:xfrm>
            <a:off x="-57975" y="-275101"/>
            <a:ext cx="9259775" cy="1503229"/>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3" name="Google Shape;3673;p64"/>
          <p:cNvSpPr/>
          <p:nvPr/>
        </p:nvSpPr>
        <p:spPr>
          <a:xfrm>
            <a:off x="-114175" y="3915375"/>
            <a:ext cx="8086452" cy="1503230"/>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74" name="Google Shape;3674;p64"/>
          <p:cNvPicPr preferRelativeResize="0"/>
          <p:nvPr/>
        </p:nvPicPr>
        <p:blipFill>
          <a:blip r:embed="rId2">
            <a:alphaModFix/>
          </a:blip>
          <a:stretch>
            <a:fillRect/>
          </a:stretch>
        </p:blipFill>
        <p:spPr>
          <a:xfrm>
            <a:off x="-72650" y="-274775"/>
            <a:ext cx="9289277" cy="1928825"/>
          </a:xfrm>
          <a:prstGeom prst="rect">
            <a:avLst/>
          </a:prstGeom>
          <a:noFill/>
          <a:ln>
            <a:noFill/>
          </a:ln>
        </p:spPr>
      </p:pic>
      <p:pic>
        <p:nvPicPr>
          <p:cNvPr id="3675" name="Google Shape;3675;p64"/>
          <p:cNvPicPr preferRelativeResize="0"/>
          <p:nvPr/>
        </p:nvPicPr>
        <p:blipFill>
          <a:blip r:embed="rId3">
            <a:alphaModFix/>
          </a:blip>
          <a:stretch>
            <a:fillRect/>
          </a:stretch>
        </p:blipFill>
        <p:spPr>
          <a:xfrm>
            <a:off x="-145275" y="2378275"/>
            <a:ext cx="9434552" cy="3046401"/>
          </a:xfrm>
          <a:prstGeom prst="rect">
            <a:avLst/>
          </a:prstGeom>
          <a:noFill/>
          <a:ln>
            <a:noFill/>
          </a:ln>
        </p:spPr>
      </p:pic>
      <p:sp>
        <p:nvSpPr>
          <p:cNvPr id="3676" name="Google Shape;3676;p64"/>
          <p:cNvSpPr txBox="1"/>
          <p:nvPr>
            <p:ph hasCustomPrompt="1" type="title"/>
          </p:nvPr>
        </p:nvSpPr>
        <p:spPr>
          <a:xfrm>
            <a:off x="1171789" y="1748500"/>
            <a:ext cx="6800400" cy="1110900"/>
          </a:xfrm>
          <a:prstGeom prst="rect">
            <a:avLst/>
          </a:prstGeom>
        </p:spPr>
        <p:txBody>
          <a:bodyPr anchorCtr="0" anchor="b" bIns="91425" lIns="91425" spcFirstLastPara="1" rIns="91425" wrap="square" tIns="91425">
            <a:noAutofit/>
          </a:bodyPr>
          <a:lstStyle>
            <a:lvl1pPr lvl="0" algn="ctr">
              <a:spcBef>
                <a:spcPts val="0"/>
              </a:spcBef>
              <a:spcAft>
                <a:spcPts val="0"/>
              </a:spcAft>
              <a:buSzPts val="9600"/>
              <a:buNone/>
              <a:defRPr b="0" i="1" sz="8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3677" name="Google Shape;3677;p64"/>
          <p:cNvSpPr txBox="1"/>
          <p:nvPr>
            <p:ph idx="1" type="subTitle"/>
          </p:nvPr>
        </p:nvSpPr>
        <p:spPr>
          <a:xfrm>
            <a:off x="1171811" y="2859549"/>
            <a:ext cx="6800400" cy="535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3678" name="Shape 3678"/>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3679" name="Shape 3679"/>
        <p:cNvGrpSpPr/>
        <p:nvPr/>
      </p:nvGrpSpPr>
      <p:grpSpPr>
        <a:xfrm>
          <a:off x="0" y="0"/>
          <a:ext cx="0" cy="0"/>
          <a:chOff x="0" y="0"/>
          <a:chExt cx="0" cy="0"/>
        </a:xfrm>
      </p:grpSpPr>
      <p:sp>
        <p:nvSpPr>
          <p:cNvPr id="3680" name="Google Shape;3680;p66"/>
          <p:cNvSpPr/>
          <p:nvPr/>
        </p:nvSpPr>
        <p:spPr>
          <a:xfrm rot="10800000">
            <a:off x="-77731" y="4488803"/>
            <a:ext cx="8506056" cy="1305997"/>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1" name="Google Shape;3681;p66"/>
          <p:cNvSpPr/>
          <p:nvPr/>
        </p:nvSpPr>
        <p:spPr>
          <a:xfrm flipH="1"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2" name="Google Shape;3682;p6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683" name="Google Shape;3683;p66"/>
          <p:cNvSpPr txBox="1"/>
          <p:nvPr>
            <p:ph hasCustomPrompt="1" idx="2" type="title"/>
          </p:nvPr>
        </p:nvSpPr>
        <p:spPr>
          <a:xfrm>
            <a:off x="829406" y="1401564"/>
            <a:ext cx="804600" cy="804600"/>
          </a:xfrm>
          <a:prstGeom prst="rect">
            <a:avLst/>
          </a:prstGeom>
          <a:solidFill>
            <a:schemeClr val="dk1"/>
          </a:solid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3000"/>
              <a:buNone/>
              <a:defRPr>
                <a:solidFill>
                  <a:schemeClr val="lt1"/>
                </a:solidFill>
              </a:defRPr>
            </a:lvl1pPr>
            <a:lvl2pPr lvl="1" algn="ctr">
              <a:lnSpc>
                <a:spcPct val="100000"/>
              </a:lnSpc>
              <a:spcBef>
                <a:spcPts val="0"/>
              </a:spcBef>
              <a:spcAft>
                <a:spcPts val="0"/>
              </a:spcAft>
              <a:buClr>
                <a:schemeClr val="lt1"/>
              </a:buClr>
              <a:buSzPts val="3200"/>
              <a:buNone/>
              <a:defRPr sz="3200">
                <a:solidFill>
                  <a:schemeClr val="lt1"/>
                </a:solidFill>
              </a:defRPr>
            </a:lvl2pPr>
            <a:lvl3pPr lvl="2" algn="ctr">
              <a:lnSpc>
                <a:spcPct val="100000"/>
              </a:lnSpc>
              <a:spcBef>
                <a:spcPts val="0"/>
              </a:spcBef>
              <a:spcAft>
                <a:spcPts val="0"/>
              </a:spcAft>
              <a:buClr>
                <a:schemeClr val="lt1"/>
              </a:buClr>
              <a:buSzPts val="3200"/>
              <a:buNone/>
              <a:defRPr sz="3200">
                <a:solidFill>
                  <a:schemeClr val="lt1"/>
                </a:solidFill>
              </a:defRPr>
            </a:lvl3pPr>
            <a:lvl4pPr lvl="3" algn="ctr">
              <a:lnSpc>
                <a:spcPct val="100000"/>
              </a:lnSpc>
              <a:spcBef>
                <a:spcPts val="0"/>
              </a:spcBef>
              <a:spcAft>
                <a:spcPts val="0"/>
              </a:spcAft>
              <a:buClr>
                <a:schemeClr val="lt1"/>
              </a:buClr>
              <a:buSzPts val="3200"/>
              <a:buNone/>
              <a:defRPr sz="3200">
                <a:solidFill>
                  <a:schemeClr val="lt1"/>
                </a:solidFill>
              </a:defRPr>
            </a:lvl4pPr>
            <a:lvl5pPr lvl="4" algn="ctr">
              <a:lnSpc>
                <a:spcPct val="100000"/>
              </a:lnSpc>
              <a:spcBef>
                <a:spcPts val="0"/>
              </a:spcBef>
              <a:spcAft>
                <a:spcPts val="0"/>
              </a:spcAft>
              <a:buClr>
                <a:schemeClr val="lt1"/>
              </a:buClr>
              <a:buSzPts val="3200"/>
              <a:buNone/>
              <a:defRPr sz="3200">
                <a:solidFill>
                  <a:schemeClr val="lt1"/>
                </a:solidFill>
              </a:defRPr>
            </a:lvl5pPr>
            <a:lvl6pPr lvl="5" algn="ctr">
              <a:lnSpc>
                <a:spcPct val="100000"/>
              </a:lnSpc>
              <a:spcBef>
                <a:spcPts val="0"/>
              </a:spcBef>
              <a:spcAft>
                <a:spcPts val="0"/>
              </a:spcAft>
              <a:buClr>
                <a:schemeClr val="lt1"/>
              </a:buClr>
              <a:buSzPts val="3200"/>
              <a:buNone/>
              <a:defRPr sz="3200">
                <a:solidFill>
                  <a:schemeClr val="lt1"/>
                </a:solidFill>
              </a:defRPr>
            </a:lvl6pPr>
            <a:lvl7pPr lvl="6" algn="ctr">
              <a:lnSpc>
                <a:spcPct val="100000"/>
              </a:lnSpc>
              <a:spcBef>
                <a:spcPts val="0"/>
              </a:spcBef>
              <a:spcAft>
                <a:spcPts val="0"/>
              </a:spcAft>
              <a:buClr>
                <a:schemeClr val="lt1"/>
              </a:buClr>
              <a:buSzPts val="3200"/>
              <a:buNone/>
              <a:defRPr sz="3200">
                <a:solidFill>
                  <a:schemeClr val="lt1"/>
                </a:solidFill>
              </a:defRPr>
            </a:lvl7pPr>
            <a:lvl8pPr lvl="7" algn="ctr">
              <a:lnSpc>
                <a:spcPct val="100000"/>
              </a:lnSpc>
              <a:spcBef>
                <a:spcPts val="0"/>
              </a:spcBef>
              <a:spcAft>
                <a:spcPts val="0"/>
              </a:spcAft>
              <a:buClr>
                <a:schemeClr val="lt1"/>
              </a:buClr>
              <a:buSzPts val="3200"/>
              <a:buNone/>
              <a:defRPr sz="3200">
                <a:solidFill>
                  <a:schemeClr val="lt1"/>
                </a:solidFill>
              </a:defRPr>
            </a:lvl8pPr>
            <a:lvl9pPr lvl="8" algn="ctr">
              <a:lnSpc>
                <a:spcPct val="100000"/>
              </a:lnSpc>
              <a:spcBef>
                <a:spcPts val="0"/>
              </a:spcBef>
              <a:spcAft>
                <a:spcPts val="0"/>
              </a:spcAft>
              <a:buClr>
                <a:schemeClr val="lt1"/>
              </a:buClr>
              <a:buSzPts val="3200"/>
              <a:buNone/>
              <a:defRPr sz="3200">
                <a:solidFill>
                  <a:schemeClr val="lt1"/>
                </a:solidFill>
              </a:defRPr>
            </a:lvl9pPr>
          </a:lstStyle>
          <a:p>
            <a:r>
              <a:t>xx%</a:t>
            </a:r>
          </a:p>
        </p:txBody>
      </p:sp>
      <p:sp>
        <p:nvSpPr>
          <p:cNvPr id="3684" name="Google Shape;3684;p66"/>
          <p:cNvSpPr txBox="1"/>
          <p:nvPr>
            <p:ph idx="1" type="subTitle"/>
          </p:nvPr>
        </p:nvSpPr>
        <p:spPr>
          <a:xfrm>
            <a:off x="1732848" y="1538664"/>
            <a:ext cx="2641500" cy="530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None/>
              <a:defRPr b="1" sz="2200">
                <a:latin typeface="Crete Round"/>
                <a:ea typeface="Crete Round"/>
                <a:cs typeface="Crete Round"/>
                <a:sym typeface="Crete Round"/>
              </a:defRPr>
            </a:lvl1pPr>
            <a:lvl2pPr lvl="1">
              <a:lnSpc>
                <a:spcPct val="100000"/>
              </a:lnSpc>
              <a:spcBef>
                <a:spcPts val="0"/>
              </a:spcBef>
              <a:spcAft>
                <a:spcPts val="0"/>
              </a:spcAft>
              <a:buNone/>
              <a:defRPr b="1" sz="2200">
                <a:latin typeface="Crete Round"/>
                <a:ea typeface="Crete Round"/>
                <a:cs typeface="Crete Round"/>
                <a:sym typeface="Crete Round"/>
              </a:defRPr>
            </a:lvl2pPr>
            <a:lvl3pPr lvl="2">
              <a:lnSpc>
                <a:spcPct val="100000"/>
              </a:lnSpc>
              <a:spcBef>
                <a:spcPts val="0"/>
              </a:spcBef>
              <a:spcAft>
                <a:spcPts val="0"/>
              </a:spcAft>
              <a:buNone/>
              <a:defRPr b="1" sz="2200">
                <a:latin typeface="Crete Round"/>
                <a:ea typeface="Crete Round"/>
                <a:cs typeface="Crete Round"/>
                <a:sym typeface="Crete Round"/>
              </a:defRPr>
            </a:lvl3pPr>
            <a:lvl4pPr lvl="3">
              <a:lnSpc>
                <a:spcPct val="100000"/>
              </a:lnSpc>
              <a:spcBef>
                <a:spcPts val="0"/>
              </a:spcBef>
              <a:spcAft>
                <a:spcPts val="0"/>
              </a:spcAft>
              <a:buNone/>
              <a:defRPr b="1" sz="2200">
                <a:latin typeface="Crete Round"/>
                <a:ea typeface="Crete Round"/>
                <a:cs typeface="Crete Round"/>
                <a:sym typeface="Crete Round"/>
              </a:defRPr>
            </a:lvl4pPr>
            <a:lvl5pPr lvl="4">
              <a:lnSpc>
                <a:spcPct val="100000"/>
              </a:lnSpc>
              <a:spcBef>
                <a:spcPts val="0"/>
              </a:spcBef>
              <a:spcAft>
                <a:spcPts val="0"/>
              </a:spcAft>
              <a:buNone/>
              <a:defRPr b="1" sz="2200">
                <a:latin typeface="Crete Round"/>
                <a:ea typeface="Crete Round"/>
                <a:cs typeface="Crete Round"/>
                <a:sym typeface="Crete Round"/>
              </a:defRPr>
            </a:lvl5pPr>
            <a:lvl6pPr lvl="5">
              <a:lnSpc>
                <a:spcPct val="100000"/>
              </a:lnSpc>
              <a:spcBef>
                <a:spcPts val="0"/>
              </a:spcBef>
              <a:spcAft>
                <a:spcPts val="0"/>
              </a:spcAft>
              <a:buNone/>
              <a:defRPr b="1" sz="2200">
                <a:latin typeface="Crete Round"/>
                <a:ea typeface="Crete Round"/>
                <a:cs typeface="Crete Round"/>
                <a:sym typeface="Crete Round"/>
              </a:defRPr>
            </a:lvl6pPr>
            <a:lvl7pPr lvl="6">
              <a:lnSpc>
                <a:spcPct val="100000"/>
              </a:lnSpc>
              <a:spcBef>
                <a:spcPts val="0"/>
              </a:spcBef>
              <a:spcAft>
                <a:spcPts val="0"/>
              </a:spcAft>
              <a:buNone/>
              <a:defRPr b="1" sz="2200">
                <a:latin typeface="Crete Round"/>
                <a:ea typeface="Crete Round"/>
                <a:cs typeface="Crete Round"/>
                <a:sym typeface="Crete Round"/>
              </a:defRPr>
            </a:lvl7pPr>
            <a:lvl8pPr lvl="7">
              <a:lnSpc>
                <a:spcPct val="100000"/>
              </a:lnSpc>
              <a:spcBef>
                <a:spcPts val="0"/>
              </a:spcBef>
              <a:spcAft>
                <a:spcPts val="0"/>
              </a:spcAft>
              <a:buNone/>
              <a:defRPr b="1" sz="2200">
                <a:latin typeface="Crete Round"/>
                <a:ea typeface="Crete Round"/>
                <a:cs typeface="Crete Round"/>
                <a:sym typeface="Crete Round"/>
              </a:defRPr>
            </a:lvl8pPr>
            <a:lvl9pPr lvl="8">
              <a:lnSpc>
                <a:spcPct val="100000"/>
              </a:lnSpc>
              <a:spcBef>
                <a:spcPts val="0"/>
              </a:spcBef>
              <a:spcAft>
                <a:spcPts val="0"/>
              </a:spcAft>
              <a:buNone/>
              <a:defRPr b="1" sz="2200">
                <a:latin typeface="Crete Round"/>
                <a:ea typeface="Crete Round"/>
                <a:cs typeface="Crete Round"/>
                <a:sym typeface="Crete Round"/>
              </a:defRPr>
            </a:lvl9pPr>
          </a:lstStyle>
          <a:p/>
        </p:txBody>
      </p:sp>
      <p:sp>
        <p:nvSpPr>
          <p:cNvPr id="3685" name="Google Shape;3685;p66"/>
          <p:cNvSpPr txBox="1"/>
          <p:nvPr>
            <p:ph hasCustomPrompt="1" idx="3" type="title"/>
          </p:nvPr>
        </p:nvSpPr>
        <p:spPr>
          <a:xfrm>
            <a:off x="829406" y="3659475"/>
            <a:ext cx="804600" cy="804600"/>
          </a:xfrm>
          <a:prstGeom prst="rect">
            <a:avLst/>
          </a:prstGeom>
          <a:solidFill>
            <a:schemeClr val="dk1"/>
          </a:solid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3000"/>
              <a:buNone/>
              <a:defRPr>
                <a:solidFill>
                  <a:schemeClr val="lt1"/>
                </a:solidFill>
              </a:defRPr>
            </a:lvl1pPr>
            <a:lvl2pPr lvl="1" algn="ctr">
              <a:lnSpc>
                <a:spcPct val="100000"/>
              </a:lnSpc>
              <a:spcBef>
                <a:spcPts val="0"/>
              </a:spcBef>
              <a:spcAft>
                <a:spcPts val="0"/>
              </a:spcAft>
              <a:buClr>
                <a:schemeClr val="lt1"/>
              </a:buClr>
              <a:buSzPts val="3200"/>
              <a:buNone/>
              <a:defRPr sz="3200">
                <a:solidFill>
                  <a:schemeClr val="lt1"/>
                </a:solidFill>
              </a:defRPr>
            </a:lvl2pPr>
            <a:lvl3pPr lvl="2" algn="ctr">
              <a:lnSpc>
                <a:spcPct val="100000"/>
              </a:lnSpc>
              <a:spcBef>
                <a:spcPts val="0"/>
              </a:spcBef>
              <a:spcAft>
                <a:spcPts val="0"/>
              </a:spcAft>
              <a:buClr>
                <a:schemeClr val="lt1"/>
              </a:buClr>
              <a:buSzPts val="3200"/>
              <a:buNone/>
              <a:defRPr sz="3200">
                <a:solidFill>
                  <a:schemeClr val="lt1"/>
                </a:solidFill>
              </a:defRPr>
            </a:lvl3pPr>
            <a:lvl4pPr lvl="3" algn="ctr">
              <a:lnSpc>
                <a:spcPct val="100000"/>
              </a:lnSpc>
              <a:spcBef>
                <a:spcPts val="0"/>
              </a:spcBef>
              <a:spcAft>
                <a:spcPts val="0"/>
              </a:spcAft>
              <a:buClr>
                <a:schemeClr val="lt1"/>
              </a:buClr>
              <a:buSzPts val="3200"/>
              <a:buNone/>
              <a:defRPr sz="3200">
                <a:solidFill>
                  <a:schemeClr val="lt1"/>
                </a:solidFill>
              </a:defRPr>
            </a:lvl4pPr>
            <a:lvl5pPr lvl="4" algn="ctr">
              <a:lnSpc>
                <a:spcPct val="100000"/>
              </a:lnSpc>
              <a:spcBef>
                <a:spcPts val="0"/>
              </a:spcBef>
              <a:spcAft>
                <a:spcPts val="0"/>
              </a:spcAft>
              <a:buClr>
                <a:schemeClr val="lt1"/>
              </a:buClr>
              <a:buSzPts val="3200"/>
              <a:buNone/>
              <a:defRPr sz="3200">
                <a:solidFill>
                  <a:schemeClr val="lt1"/>
                </a:solidFill>
              </a:defRPr>
            </a:lvl5pPr>
            <a:lvl6pPr lvl="5" algn="ctr">
              <a:lnSpc>
                <a:spcPct val="100000"/>
              </a:lnSpc>
              <a:spcBef>
                <a:spcPts val="0"/>
              </a:spcBef>
              <a:spcAft>
                <a:spcPts val="0"/>
              </a:spcAft>
              <a:buClr>
                <a:schemeClr val="lt1"/>
              </a:buClr>
              <a:buSzPts val="3200"/>
              <a:buNone/>
              <a:defRPr sz="3200">
                <a:solidFill>
                  <a:schemeClr val="lt1"/>
                </a:solidFill>
              </a:defRPr>
            </a:lvl6pPr>
            <a:lvl7pPr lvl="6" algn="ctr">
              <a:lnSpc>
                <a:spcPct val="100000"/>
              </a:lnSpc>
              <a:spcBef>
                <a:spcPts val="0"/>
              </a:spcBef>
              <a:spcAft>
                <a:spcPts val="0"/>
              </a:spcAft>
              <a:buClr>
                <a:schemeClr val="lt1"/>
              </a:buClr>
              <a:buSzPts val="3200"/>
              <a:buNone/>
              <a:defRPr sz="3200">
                <a:solidFill>
                  <a:schemeClr val="lt1"/>
                </a:solidFill>
              </a:defRPr>
            </a:lvl7pPr>
            <a:lvl8pPr lvl="7" algn="ctr">
              <a:lnSpc>
                <a:spcPct val="100000"/>
              </a:lnSpc>
              <a:spcBef>
                <a:spcPts val="0"/>
              </a:spcBef>
              <a:spcAft>
                <a:spcPts val="0"/>
              </a:spcAft>
              <a:buClr>
                <a:schemeClr val="lt1"/>
              </a:buClr>
              <a:buSzPts val="3200"/>
              <a:buNone/>
              <a:defRPr sz="3200">
                <a:solidFill>
                  <a:schemeClr val="lt1"/>
                </a:solidFill>
              </a:defRPr>
            </a:lvl8pPr>
            <a:lvl9pPr lvl="8" algn="ctr">
              <a:lnSpc>
                <a:spcPct val="100000"/>
              </a:lnSpc>
              <a:spcBef>
                <a:spcPts val="0"/>
              </a:spcBef>
              <a:spcAft>
                <a:spcPts val="0"/>
              </a:spcAft>
              <a:buClr>
                <a:schemeClr val="lt1"/>
              </a:buClr>
              <a:buSzPts val="3200"/>
              <a:buNone/>
              <a:defRPr sz="3200">
                <a:solidFill>
                  <a:schemeClr val="lt1"/>
                </a:solidFill>
              </a:defRPr>
            </a:lvl9pPr>
          </a:lstStyle>
          <a:p>
            <a:r>
              <a:t>xx%</a:t>
            </a:r>
          </a:p>
        </p:txBody>
      </p:sp>
      <p:sp>
        <p:nvSpPr>
          <p:cNvPr id="3686" name="Google Shape;3686;p66"/>
          <p:cNvSpPr txBox="1"/>
          <p:nvPr>
            <p:ph idx="4" type="subTitle"/>
          </p:nvPr>
        </p:nvSpPr>
        <p:spPr>
          <a:xfrm>
            <a:off x="1732848" y="3796575"/>
            <a:ext cx="2641500" cy="530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None/>
              <a:defRPr b="1" sz="2200">
                <a:latin typeface="Crete Round"/>
                <a:ea typeface="Crete Round"/>
                <a:cs typeface="Crete Round"/>
                <a:sym typeface="Crete Round"/>
              </a:defRPr>
            </a:lvl1pPr>
            <a:lvl2pPr lvl="1">
              <a:lnSpc>
                <a:spcPct val="100000"/>
              </a:lnSpc>
              <a:spcBef>
                <a:spcPts val="0"/>
              </a:spcBef>
              <a:spcAft>
                <a:spcPts val="0"/>
              </a:spcAft>
              <a:buNone/>
              <a:defRPr b="1" sz="2200">
                <a:latin typeface="Crete Round"/>
                <a:ea typeface="Crete Round"/>
                <a:cs typeface="Crete Round"/>
                <a:sym typeface="Crete Round"/>
              </a:defRPr>
            </a:lvl2pPr>
            <a:lvl3pPr lvl="2">
              <a:lnSpc>
                <a:spcPct val="100000"/>
              </a:lnSpc>
              <a:spcBef>
                <a:spcPts val="0"/>
              </a:spcBef>
              <a:spcAft>
                <a:spcPts val="0"/>
              </a:spcAft>
              <a:buNone/>
              <a:defRPr b="1" sz="2200">
                <a:latin typeface="Crete Round"/>
                <a:ea typeface="Crete Round"/>
                <a:cs typeface="Crete Round"/>
                <a:sym typeface="Crete Round"/>
              </a:defRPr>
            </a:lvl3pPr>
            <a:lvl4pPr lvl="3">
              <a:lnSpc>
                <a:spcPct val="100000"/>
              </a:lnSpc>
              <a:spcBef>
                <a:spcPts val="0"/>
              </a:spcBef>
              <a:spcAft>
                <a:spcPts val="0"/>
              </a:spcAft>
              <a:buNone/>
              <a:defRPr b="1" sz="2200">
                <a:latin typeface="Crete Round"/>
                <a:ea typeface="Crete Round"/>
                <a:cs typeface="Crete Round"/>
                <a:sym typeface="Crete Round"/>
              </a:defRPr>
            </a:lvl4pPr>
            <a:lvl5pPr lvl="4">
              <a:lnSpc>
                <a:spcPct val="100000"/>
              </a:lnSpc>
              <a:spcBef>
                <a:spcPts val="0"/>
              </a:spcBef>
              <a:spcAft>
                <a:spcPts val="0"/>
              </a:spcAft>
              <a:buNone/>
              <a:defRPr b="1" sz="2200">
                <a:latin typeface="Crete Round"/>
                <a:ea typeface="Crete Round"/>
                <a:cs typeface="Crete Round"/>
                <a:sym typeface="Crete Round"/>
              </a:defRPr>
            </a:lvl5pPr>
            <a:lvl6pPr lvl="5">
              <a:lnSpc>
                <a:spcPct val="100000"/>
              </a:lnSpc>
              <a:spcBef>
                <a:spcPts val="0"/>
              </a:spcBef>
              <a:spcAft>
                <a:spcPts val="0"/>
              </a:spcAft>
              <a:buNone/>
              <a:defRPr b="1" sz="2200">
                <a:latin typeface="Crete Round"/>
                <a:ea typeface="Crete Round"/>
                <a:cs typeface="Crete Round"/>
                <a:sym typeface="Crete Round"/>
              </a:defRPr>
            </a:lvl6pPr>
            <a:lvl7pPr lvl="6">
              <a:lnSpc>
                <a:spcPct val="100000"/>
              </a:lnSpc>
              <a:spcBef>
                <a:spcPts val="0"/>
              </a:spcBef>
              <a:spcAft>
                <a:spcPts val="0"/>
              </a:spcAft>
              <a:buNone/>
              <a:defRPr b="1" sz="2200">
                <a:latin typeface="Crete Round"/>
                <a:ea typeface="Crete Round"/>
                <a:cs typeface="Crete Round"/>
                <a:sym typeface="Crete Round"/>
              </a:defRPr>
            </a:lvl7pPr>
            <a:lvl8pPr lvl="7">
              <a:lnSpc>
                <a:spcPct val="100000"/>
              </a:lnSpc>
              <a:spcBef>
                <a:spcPts val="0"/>
              </a:spcBef>
              <a:spcAft>
                <a:spcPts val="0"/>
              </a:spcAft>
              <a:buNone/>
              <a:defRPr b="1" sz="2200">
                <a:latin typeface="Crete Round"/>
                <a:ea typeface="Crete Round"/>
                <a:cs typeface="Crete Round"/>
                <a:sym typeface="Crete Round"/>
              </a:defRPr>
            </a:lvl8pPr>
            <a:lvl9pPr lvl="8">
              <a:lnSpc>
                <a:spcPct val="100000"/>
              </a:lnSpc>
              <a:spcBef>
                <a:spcPts val="0"/>
              </a:spcBef>
              <a:spcAft>
                <a:spcPts val="0"/>
              </a:spcAft>
              <a:buNone/>
              <a:defRPr b="1" sz="2200">
                <a:latin typeface="Crete Round"/>
                <a:ea typeface="Crete Round"/>
                <a:cs typeface="Crete Round"/>
                <a:sym typeface="Crete Round"/>
              </a:defRPr>
            </a:lvl9pPr>
          </a:lstStyle>
          <a:p/>
        </p:txBody>
      </p:sp>
      <p:sp>
        <p:nvSpPr>
          <p:cNvPr id="3687" name="Google Shape;3687;p66"/>
          <p:cNvSpPr txBox="1"/>
          <p:nvPr>
            <p:ph hasCustomPrompt="1" idx="5" type="title"/>
          </p:nvPr>
        </p:nvSpPr>
        <p:spPr>
          <a:xfrm>
            <a:off x="4769656" y="1401564"/>
            <a:ext cx="804600" cy="804600"/>
          </a:xfrm>
          <a:prstGeom prst="rect">
            <a:avLst/>
          </a:prstGeom>
          <a:solidFill>
            <a:schemeClr val="dk1"/>
          </a:solid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3000"/>
              <a:buNone/>
              <a:defRPr>
                <a:solidFill>
                  <a:schemeClr val="lt1"/>
                </a:solidFill>
              </a:defRPr>
            </a:lvl1pPr>
            <a:lvl2pPr lvl="1" algn="ctr">
              <a:lnSpc>
                <a:spcPct val="100000"/>
              </a:lnSpc>
              <a:spcBef>
                <a:spcPts val="0"/>
              </a:spcBef>
              <a:spcAft>
                <a:spcPts val="0"/>
              </a:spcAft>
              <a:buClr>
                <a:schemeClr val="lt1"/>
              </a:buClr>
              <a:buSzPts val="3200"/>
              <a:buNone/>
              <a:defRPr sz="3200">
                <a:solidFill>
                  <a:schemeClr val="lt1"/>
                </a:solidFill>
              </a:defRPr>
            </a:lvl2pPr>
            <a:lvl3pPr lvl="2" algn="ctr">
              <a:lnSpc>
                <a:spcPct val="100000"/>
              </a:lnSpc>
              <a:spcBef>
                <a:spcPts val="0"/>
              </a:spcBef>
              <a:spcAft>
                <a:spcPts val="0"/>
              </a:spcAft>
              <a:buClr>
                <a:schemeClr val="lt1"/>
              </a:buClr>
              <a:buSzPts val="3200"/>
              <a:buNone/>
              <a:defRPr sz="3200">
                <a:solidFill>
                  <a:schemeClr val="lt1"/>
                </a:solidFill>
              </a:defRPr>
            </a:lvl3pPr>
            <a:lvl4pPr lvl="3" algn="ctr">
              <a:lnSpc>
                <a:spcPct val="100000"/>
              </a:lnSpc>
              <a:spcBef>
                <a:spcPts val="0"/>
              </a:spcBef>
              <a:spcAft>
                <a:spcPts val="0"/>
              </a:spcAft>
              <a:buClr>
                <a:schemeClr val="lt1"/>
              </a:buClr>
              <a:buSzPts val="3200"/>
              <a:buNone/>
              <a:defRPr sz="3200">
                <a:solidFill>
                  <a:schemeClr val="lt1"/>
                </a:solidFill>
              </a:defRPr>
            </a:lvl4pPr>
            <a:lvl5pPr lvl="4" algn="ctr">
              <a:lnSpc>
                <a:spcPct val="100000"/>
              </a:lnSpc>
              <a:spcBef>
                <a:spcPts val="0"/>
              </a:spcBef>
              <a:spcAft>
                <a:spcPts val="0"/>
              </a:spcAft>
              <a:buClr>
                <a:schemeClr val="lt1"/>
              </a:buClr>
              <a:buSzPts val="3200"/>
              <a:buNone/>
              <a:defRPr sz="3200">
                <a:solidFill>
                  <a:schemeClr val="lt1"/>
                </a:solidFill>
              </a:defRPr>
            </a:lvl5pPr>
            <a:lvl6pPr lvl="5" algn="ctr">
              <a:lnSpc>
                <a:spcPct val="100000"/>
              </a:lnSpc>
              <a:spcBef>
                <a:spcPts val="0"/>
              </a:spcBef>
              <a:spcAft>
                <a:spcPts val="0"/>
              </a:spcAft>
              <a:buClr>
                <a:schemeClr val="lt1"/>
              </a:buClr>
              <a:buSzPts val="3200"/>
              <a:buNone/>
              <a:defRPr sz="3200">
                <a:solidFill>
                  <a:schemeClr val="lt1"/>
                </a:solidFill>
              </a:defRPr>
            </a:lvl6pPr>
            <a:lvl7pPr lvl="6" algn="ctr">
              <a:lnSpc>
                <a:spcPct val="100000"/>
              </a:lnSpc>
              <a:spcBef>
                <a:spcPts val="0"/>
              </a:spcBef>
              <a:spcAft>
                <a:spcPts val="0"/>
              </a:spcAft>
              <a:buClr>
                <a:schemeClr val="lt1"/>
              </a:buClr>
              <a:buSzPts val="3200"/>
              <a:buNone/>
              <a:defRPr sz="3200">
                <a:solidFill>
                  <a:schemeClr val="lt1"/>
                </a:solidFill>
              </a:defRPr>
            </a:lvl7pPr>
            <a:lvl8pPr lvl="7" algn="ctr">
              <a:lnSpc>
                <a:spcPct val="100000"/>
              </a:lnSpc>
              <a:spcBef>
                <a:spcPts val="0"/>
              </a:spcBef>
              <a:spcAft>
                <a:spcPts val="0"/>
              </a:spcAft>
              <a:buClr>
                <a:schemeClr val="lt1"/>
              </a:buClr>
              <a:buSzPts val="3200"/>
              <a:buNone/>
              <a:defRPr sz="3200">
                <a:solidFill>
                  <a:schemeClr val="lt1"/>
                </a:solidFill>
              </a:defRPr>
            </a:lvl8pPr>
            <a:lvl9pPr lvl="8" algn="ctr">
              <a:lnSpc>
                <a:spcPct val="100000"/>
              </a:lnSpc>
              <a:spcBef>
                <a:spcPts val="0"/>
              </a:spcBef>
              <a:spcAft>
                <a:spcPts val="0"/>
              </a:spcAft>
              <a:buClr>
                <a:schemeClr val="lt1"/>
              </a:buClr>
              <a:buSzPts val="3200"/>
              <a:buNone/>
              <a:defRPr sz="3200">
                <a:solidFill>
                  <a:schemeClr val="lt1"/>
                </a:solidFill>
              </a:defRPr>
            </a:lvl9pPr>
          </a:lstStyle>
          <a:p>
            <a:r>
              <a:t>xx%</a:t>
            </a:r>
          </a:p>
        </p:txBody>
      </p:sp>
      <p:sp>
        <p:nvSpPr>
          <p:cNvPr id="3688" name="Google Shape;3688;p66"/>
          <p:cNvSpPr txBox="1"/>
          <p:nvPr>
            <p:ph idx="6" type="subTitle"/>
          </p:nvPr>
        </p:nvSpPr>
        <p:spPr>
          <a:xfrm>
            <a:off x="5673094" y="1538664"/>
            <a:ext cx="2641500" cy="530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None/>
              <a:defRPr b="1" sz="2200">
                <a:latin typeface="Crete Round"/>
                <a:ea typeface="Crete Round"/>
                <a:cs typeface="Crete Round"/>
                <a:sym typeface="Crete Round"/>
              </a:defRPr>
            </a:lvl1pPr>
            <a:lvl2pPr lvl="1">
              <a:lnSpc>
                <a:spcPct val="100000"/>
              </a:lnSpc>
              <a:spcBef>
                <a:spcPts val="0"/>
              </a:spcBef>
              <a:spcAft>
                <a:spcPts val="0"/>
              </a:spcAft>
              <a:buNone/>
              <a:defRPr b="1" sz="2200">
                <a:latin typeface="Crete Round"/>
                <a:ea typeface="Crete Round"/>
                <a:cs typeface="Crete Round"/>
                <a:sym typeface="Crete Round"/>
              </a:defRPr>
            </a:lvl2pPr>
            <a:lvl3pPr lvl="2">
              <a:lnSpc>
                <a:spcPct val="100000"/>
              </a:lnSpc>
              <a:spcBef>
                <a:spcPts val="0"/>
              </a:spcBef>
              <a:spcAft>
                <a:spcPts val="0"/>
              </a:spcAft>
              <a:buNone/>
              <a:defRPr b="1" sz="2200">
                <a:latin typeface="Crete Round"/>
                <a:ea typeface="Crete Round"/>
                <a:cs typeface="Crete Round"/>
                <a:sym typeface="Crete Round"/>
              </a:defRPr>
            </a:lvl3pPr>
            <a:lvl4pPr lvl="3">
              <a:lnSpc>
                <a:spcPct val="100000"/>
              </a:lnSpc>
              <a:spcBef>
                <a:spcPts val="0"/>
              </a:spcBef>
              <a:spcAft>
                <a:spcPts val="0"/>
              </a:spcAft>
              <a:buNone/>
              <a:defRPr b="1" sz="2200">
                <a:latin typeface="Crete Round"/>
                <a:ea typeface="Crete Round"/>
                <a:cs typeface="Crete Round"/>
                <a:sym typeface="Crete Round"/>
              </a:defRPr>
            </a:lvl4pPr>
            <a:lvl5pPr lvl="4">
              <a:lnSpc>
                <a:spcPct val="100000"/>
              </a:lnSpc>
              <a:spcBef>
                <a:spcPts val="0"/>
              </a:spcBef>
              <a:spcAft>
                <a:spcPts val="0"/>
              </a:spcAft>
              <a:buNone/>
              <a:defRPr b="1" sz="2200">
                <a:latin typeface="Crete Round"/>
                <a:ea typeface="Crete Round"/>
                <a:cs typeface="Crete Round"/>
                <a:sym typeface="Crete Round"/>
              </a:defRPr>
            </a:lvl5pPr>
            <a:lvl6pPr lvl="5">
              <a:lnSpc>
                <a:spcPct val="100000"/>
              </a:lnSpc>
              <a:spcBef>
                <a:spcPts val="0"/>
              </a:spcBef>
              <a:spcAft>
                <a:spcPts val="0"/>
              </a:spcAft>
              <a:buNone/>
              <a:defRPr b="1" sz="2200">
                <a:latin typeface="Crete Round"/>
                <a:ea typeface="Crete Round"/>
                <a:cs typeface="Crete Round"/>
                <a:sym typeface="Crete Round"/>
              </a:defRPr>
            </a:lvl6pPr>
            <a:lvl7pPr lvl="6">
              <a:lnSpc>
                <a:spcPct val="100000"/>
              </a:lnSpc>
              <a:spcBef>
                <a:spcPts val="0"/>
              </a:spcBef>
              <a:spcAft>
                <a:spcPts val="0"/>
              </a:spcAft>
              <a:buNone/>
              <a:defRPr b="1" sz="2200">
                <a:latin typeface="Crete Round"/>
                <a:ea typeface="Crete Round"/>
                <a:cs typeface="Crete Round"/>
                <a:sym typeface="Crete Round"/>
              </a:defRPr>
            </a:lvl7pPr>
            <a:lvl8pPr lvl="7">
              <a:lnSpc>
                <a:spcPct val="100000"/>
              </a:lnSpc>
              <a:spcBef>
                <a:spcPts val="0"/>
              </a:spcBef>
              <a:spcAft>
                <a:spcPts val="0"/>
              </a:spcAft>
              <a:buNone/>
              <a:defRPr b="1" sz="2200">
                <a:latin typeface="Crete Round"/>
                <a:ea typeface="Crete Round"/>
                <a:cs typeface="Crete Round"/>
                <a:sym typeface="Crete Round"/>
              </a:defRPr>
            </a:lvl8pPr>
            <a:lvl9pPr lvl="8">
              <a:lnSpc>
                <a:spcPct val="100000"/>
              </a:lnSpc>
              <a:spcBef>
                <a:spcPts val="0"/>
              </a:spcBef>
              <a:spcAft>
                <a:spcPts val="0"/>
              </a:spcAft>
              <a:buNone/>
              <a:defRPr b="1" sz="2200">
                <a:latin typeface="Crete Round"/>
                <a:ea typeface="Crete Round"/>
                <a:cs typeface="Crete Round"/>
                <a:sym typeface="Crete Round"/>
              </a:defRPr>
            </a:lvl9pPr>
          </a:lstStyle>
          <a:p/>
        </p:txBody>
      </p:sp>
      <p:sp>
        <p:nvSpPr>
          <p:cNvPr id="3689" name="Google Shape;3689;p66"/>
          <p:cNvSpPr txBox="1"/>
          <p:nvPr>
            <p:ph hasCustomPrompt="1" idx="7" type="title"/>
          </p:nvPr>
        </p:nvSpPr>
        <p:spPr>
          <a:xfrm>
            <a:off x="4769656" y="3659475"/>
            <a:ext cx="804600" cy="804600"/>
          </a:xfrm>
          <a:prstGeom prst="rect">
            <a:avLst/>
          </a:prstGeom>
          <a:solidFill>
            <a:schemeClr val="dk1"/>
          </a:solid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3000"/>
              <a:buNone/>
              <a:defRPr>
                <a:solidFill>
                  <a:schemeClr val="lt1"/>
                </a:solidFill>
              </a:defRPr>
            </a:lvl1pPr>
            <a:lvl2pPr lvl="1" algn="ctr">
              <a:lnSpc>
                <a:spcPct val="100000"/>
              </a:lnSpc>
              <a:spcBef>
                <a:spcPts val="0"/>
              </a:spcBef>
              <a:spcAft>
                <a:spcPts val="0"/>
              </a:spcAft>
              <a:buClr>
                <a:schemeClr val="lt1"/>
              </a:buClr>
              <a:buSzPts val="3200"/>
              <a:buNone/>
              <a:defRPr sz="3200">
                <a:solidFill>
                  <a:schemeClr val="lt1"/>
                </a:solidFill>
              </a:defRPr>
            </a:lvl2pPr>
            <a:lvl3pPr lvl="2" algn="ctr">
              <a:lnSpc>
                <a:spcPct val="100000"/>
              </a:lnSpc>
              <a:spcBef>
                <a:spcPts val="0"/>
              </a:spcBef>
              <a:spcAft>
                <a:spcPts val="0"/>
              </a:spcAft>
              <a:buClr>
                <a:schemeClr val="lt1"/>
              </a:buClr>
              <a:buSzPts val="3200"/>
              <a:buNone/>
              <a:defRPr sz="3200">
                <a:solidFill>
                  <a:schemeClr val="lt1"/>
                </a:solidFill>
              </a:defRPr>
            </a:lvl3pPr>
            <a:lvl4pPr lvl="3" algn="ctr">
              <a:lnSpc>
                <a:spcPct val="100000"/>
              </a:lnSpc>
              <a:spcBef>
                <a:spcPts val="0"/>
              </a:spcBef>
              <a:spcAft>
                <a:spcPts val="0"/>
              </a:spcAft>
              <a:buClr>
                <a:schemeClr val="lt1"/>
              </a:buClr>
              <a:buSzPts val="3200"/>
              <a:buNone/>
              <a:defRPr sz="3200">
                <a:solidFill>
                  <a:schemeClr val="lt1"/>
                </a:solidFill>
              </a:defRPr>
            </a:lvl4pPr>
            <a:lvl5pPr lvl="4" algn="ctr">
              <a:lnSpc>
                <a:spcPct val="100000"/>
              </a:lnSpc>
              <a:spcBef>
                <a:spcPts val="0"/>
              </a:spcBef>
              <a:spcAft>
                <a:spcPts val="0"/>
              </a:spcAft>
              <a:buClr>
                <a:schemeClr val="lt1"/>
              </a:buClr>
              <a:buSzPts val="3200"/>
              <a:buNone/>
              <a:defRPr sz="3200">
                <a:solidFill>
                  <a:schemeClr val="lt1"/>
                </a:solidFill>
              </a:defRPr>
            </a:lvl5pPr>
            <a:lvl6pPr lvl="5" algn="ctr">
              <a:lnSpc>
                <a:spcPct val="100000"/>
              </a:lnSpc>
              <a:spcBef>
                <a:spcPts val="0"/>
              </a:spcBef>
              <a:spcAft>
                <a:spcPts val="0"/>
              </a:spcAft>
              <a:buClr>
                <a:schemeClr val="lt1"/>
              </a:buClr>
              <a:buSzPts val="3200"/>
              <a:buNone/>
              <a:defRPr sz="3200">
                <a:solidFill>
                  <a:schemeClr val="lt1"/>
                </a:solidFill>
              </a:defRPr>
            </a:lvl6pPr>
            <a:lvl7pPr lvl="6" algn="ctr">
              <a:lnSpc>
                <a:spcPct val="100000"/>
              </a:lnSpc>
              <a:spcBef>
                <a:spcPts val="0"/>
              </a:spcBef>
              <a:spcAft>
                <a:spcPts val="0"/>
              </a:spcAft>
              <a:buClr>
                <a:schemeClr val="lt1"/>
              </a:buClr>
              <a:buSzPts val="3200"/>
              <a:buNone/>
              <a:defRPr sz="3200">
                <a:solidFill>
                  <a:schemeClr val="lt1"/>
                </a:solidFill>
              </a:defRPr>
            </a:lvl7pPr>
            <a:lvl8pPr lvl="7" algn="ctr">
              <a:lnSpc>
                <a:spcPct val="100000"/>
              </a:lnSpc>
              <a:spcBef>
                <a:spcPts val="0"/>
              </a:spcBef>
              <a:spcAft>
                <a:spcPts val="0"/>
              </a:spcAft>
              <a:buClr>
                <a:schemeClr val="lt1"/>
              </a:buClr>
              <a:buSzPts val="3200"/>
              <a:buNone/>
              <a:defRPr sz="3200">
                <a:solidFill>
                  <a:schemeClr val="lt1"/>
                </a:solidFill>
              </a:defRPr>
            </a:lvl8pPr>
            <a:lvl9pPr lvl="8" algn="ctr">
              <a:lnSpc>
                <a:spcPct val="100000"/>
              </a:lnSpc>
              <a:spcBef>
                <a:spcPts val="0"/>
              </a:spcBef>
              <a:spcAft>
                <a:spcPts val="0"/>
              </a:spcAft>
              <a:buClr>
                <a:schemeClr val="lt1"/>
              </a:buClr>
              <a:buSzPts val="3200"/>
              <a:buNone/>
              <a:defRPr sz="3200">
                <a:solidFill>
                  <a:schemeClr val="lt1"/>
                </a:solidFill>
              </a:defRPr>
            </a:lvl9pPr>
          </a:lstStyle>
          <a:p>
            <a:r>
              <a:t>xx%</a:t>
            </a:r>
          </a:p>
        </p:txBody>
      </p:sp>
      <p:sp>
        <p:nvSpPr>
          <p:cNvPr id="3690" name="Google Shape;3690;p66"/>
          <p:cNvSpPr txBox="1"/>
          <p:nvPr>
            <p:ph idx="8" type="subTitle"/>
          </p:nvPr>
        </p:nvSpPr>
        <p:spPr>
          <a:xfrm>
            <a:off x="5673094" y="3796575"/>
            <a:ext cx="2641500" cy="530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None/>
              <a:defRPr b="1" sz="2200">
                <a:latin typeface="Crete Round"/>
                <a:ea typeface="Crete Round"/>
                <a:cs typeface="Crete Round"/>
                <a:sym typeface="Crete Round"/>
              </a:defRPr>
            </a:lvl1pPr>
            <a:lvl2pPr lvl="1">
              <a:lnSpc>
                <a:spcPct val="100000"/>
              </a:lnSpc>
              <a:spcBef>
                <a:spcPts val="0"/>
              </a:spcBef>
              <a:spcAft>
                <a:spcPts val="0"/>
              </a:spcAft>
              <a:buNone/>
              <a:defRPr b="1" sz="2200">
                <a:latin typeface="Crete Round"/>
                <a:ea typeface="Crete Round"/>
                <a:cs typeface="Crete Round"/>
                <a:sym typeface="Crete Round"/>
              </a:defRPr>
            </a:lvl2pPr>
            <a:lvl3pPr lvl="2">
              <a:lnSpc>
                <a:spcPct val="100000"/>
              </a:lnSpc>
              <a:spcBef>
                <a:spcPts val="0"/>
              </a:spcBef>
              <a:spcAft>
                <a:spcPts val="0"/>
              </a:spcAft>
              <a:buNone/>
              <a:defRPr b="1" sz="2200">
                <a:latin typeface="Crete Round"/>
                <a:ea typeface="Crete Round"/>
                <a:cs typeface="Crete Round"/>
                <a:sym typeface="Crete Round"/>
              </a:defRPr>
            </a:lvl3pPr>
            <a:lvl4pPr lvl="3">
              <a:lnSpc>
                <a:spcPct val="100000"/>
              </a:lnSpc>
              <a:spcBef>
                <a:spcPts val="0"/>
              </a:spcBef>
              <a:spcAft>
                <a:spcPts val="0"/>
              </a:spcAft>
              <a:buNone/>
              <a:defRPr b="1" sz="2200">
                <a:latin typeface="Crete Round"/>
                <a:ea typeface="Crete Round"/>
                <a:cs typeface="Crete Round"/>
                <a:sym typeface="Crete Round"/>
              </a:defRPr>
            </a:lvl4pPr>
            <a:lvl5pPr lvl="4">
              <a:lnSpc>
                <a:spcPct val="100000"/>
              </a:lnSpc>
              <a:spcBef>
                <a:spcPts val="0"/>
              </a:spcBef>
              <a:spcAft>
                <a:spcPts val="0"/>
              </a:spcAft>
              <a:buNone/>
              <a:defRPr b="1" sz="2200">
                <a:latin typeface="Crete Round"/>
                <a:ea typeface="Crete Round"/>
                <a:cs typeface="Crete Round"/>
                <a:sym typeface="Crete Round"/>
              </a:defRPr>
            </a:lvl5pPr>
            <a:lvl6pPr lvl="5">
              <a:lnSpc>
                <a:spcPct val="100000"/>
              </a:lnSpc>
              <a:spcBef>
                <a:spcPts val="0"/>
              </a:spcBef>
              <a:spcAft>
                <a:spcPts val="0"/>
              </a:spcAft>
              <a:buNone/>
              <a:defRPr b="1" sz="2200">
                <a:latin typeface="Crete Round"/>
                <a:ea typeface="Crete Round"/>
                <a:cs typeface="Crete Round"/>
                <a:sym typeface="Crete Round"/>
              </a:defRPr>
            </a:lvl6pPr>
            <a:lvl7pPr lvl="6">
              <a:lnSpc>
                <a:spcPct val="100000"/>
              </a:lnSpc>
              <a:spcBef>
                <a:spcPts val="0"/>
              </a:spcBef>
              <a:spcAft>
                <a:spcPts val="0"/>
              </a:spcAft>
              <a:buNone/>
              <a:defRPr b="1" sz="2200">
                <a:latin typeface="Crete Round"/>
                <a:ea typeface="Crete Round"/>
                <a:cs typeface="Crete Round"/>
                <a:sym typeface="Crete Round"/>
              </a:defRPr>
            </a:lvl7pPr>
            <a:lvl8pPr lvl="7">
              <a:lnSpc>
                <a:spcPct val="100000"/>
              </a:lnSpc>
              <a:spcBef>
                <a:spcPts val="0"/>
              </a:spcBef>
              <a:spcAft>
                <a:spcPts val="0"/>
              </a:spcAft>
              <a:buNone/>
              <a:defRPr b="1" sz="2200">
                <a:latin typeface="Crete Round"/>
                <a:ea typeface="Crete Round"/>
                <a:cs typeface="Crete Round"/>
                <a:sym typeface="Crete Round"/>
              </a:defRPr>
            </a:lvl8pPr>
            <a:lvl9pPr lvl="8">
              <a:lnSpc>
                <a:spcPct val="100000"/>
              </a:lnSpc>
              <a:spcBef>
                <a:spcPts val="0"/>
              </a:spcBef>
              <a:spcAft>
                <a:spcPts val="0"/>
              </a:spcAft>
              <a:buNone/>
              <a:defRPr b="1" sz="2200">
                <a:latin typeface="Crete Round"/>
                <a:ea typeface="Crete Round"/>
                <a:cs typeface="Crete Round"/>
                <a:sym typeface="Crete Round"/>
              </a:defRPr>
            </a:lvl9pPr>
          </a:lstStyle>
          <a:p/>
        </p:txBody>
      </p:sp>
      <p:sp>
        <p:nvSpPr>
          <p:cNvPr id="3691" name="Google Shape;3691;p66"/>
          <p:cNvSpPr txBox="1"/>
          <p:nvPr>
            <p:ph hasCustomPrompt="1" idx="9" type="title"/>
          </p:nvPr>
        </p:nvSpPr>
        <p:spPr>
          <a:xfrm>
            <a:off x="829406" y="2530520"/>
            <a:ext cx="804600" cy="804600"/>
          </a:xfrm>
          <a:prstGeom prst="rect">
            <a:avLst/>
          </a:prstGeom>
          <a:solidFill>
            <a:schemeClr val="dk1"/>
          </a:solid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3000"/>
              <a:buNone/>
              <a:defRPr>
                <a:solidFill>
                  <a:schemeClr val="lt1"/>
                </a:solidFill>
              </a:defRPr>
            </a:lvl1pPr>
            <a:lvl2pPr lvl="1" algn="ctr">
              <a:lnSpc>
                <a:spcPct val="100000"/>
              </a:lnSpc>
              <a:spcBef>
                <a:spcPts val="0"/>
              </a:spcBef>
              <a:spcAft>
                <a:spcPts val="0"/>
              </a:spcAft>
              <a:buClr>
                <a:schemeClr val="lt1"/>
              </a:buClr>
              <a:buSzPts val="3200"/>
              <a:buNone/>
              <a:defRPr sz="3200">
                <a:solidFill>
                  <a:schemeClr val="lt1"/>
                </a:solidFill>
              </a:defRPr>
            </a:lvl2pPr>
            <a:lvl3pPr lvl="2" algn="ctr">
              <a:lnSpc>
                <a:spcPct val="100000"/>
              </a:lnSpc>
              <a:spcBef>
                <a:spcPts val="0"/>
              </a:spcBef>
              <a:spcAft>
                <a:spcPts val="0"/>
              </a:spcAft>
              <a:buClr>
                <a:schemeClr val="lt1"/>
              </a:buClr>
              <a:buSzPts val="3200"/>
              <a:buNone/>
              <a:defRPr sz="3200">
                <a:solidFill>
                  <a:schemeClr val="lt1"/>
                </a:solidFill>
              </a:defRPr>
            </a:lvl3pPr>
            <a:lvl4pPr lvl="3" algn="ctr">
              <a:lnSpc>
                <a:spcPct val="100000"/>
              </a:lnSpc>
              <a:spcBef>
                <a:spcPts val="0"/>
              </a:spcBef>
              <a:spcAft>
                <a:spcPts val="0"/>
              </a:spcAft>
              <a:buClr>
                <a:schemeClr val="lt1"/>
              </a:buClr>
              <a:buSzPts val="3200"/>
              <a:buNone/>
              <a:defRPr sz="3200">
                <a:solidFill>
                  <a:schemeClr val="lt1"/>
                </a:solidFill>
              </a:defRPr>
            </a:lvl4pPr>
            <a:lvl5pPr lvl="4" algn="ctr">
              <a:lnSpc>
                <a:spcPct val="100000"/>
              </a:lnSpc>
              <a:spcBef>
                <a:spcPts val="0"/>
              </a:spcBef>
              <a:spcAft>
                <a:spcPts val="0"/>
              </a:spcAft>
              <a:buClr>
                <a:schemeClr val="lt1"/>
              </a:buClr>
              <a:buSzPts val="3200"/>
              <a:buNone/>
              <a:defRPr sz="3200">
                <a:solidFill>
                  <a:schemeClr val="lt1"/>
                </a:solidFill>
              </a:defRPr>
            </a:lvl5pPr>
            <a:lvl6pPr lvl="5" algn="ctr">
              <a:lnSpc>
                <a:spcPct val="100000"/>
              </a:lnSpc>
              <a:spcBef>
                <a:spcPts val="0"/>
              </a:spcBef>
              <a:spcAft>
                <a:spcPts val="0"/>
              </a:spcAft>
              <a:buClr>
                <a:schemeClr val="lt1"/>
              </a:buClr>
              <a:buSzPts val="3200"/>
              <a:buNone/>
              <a:defRPr sz="3200">
                <a:solidFill>
                  <a:schemeClr val="lt1"/>
                </a:solidFill>
              </a:defRPr>
            </a:lvl6pPr>
            <a:lvl7pPr lvl="6" algn="ctr">
              <a:lnSpc>
                <a:spcPct val="100000"/>
              </a:lnSpc>
              <a:spcBef>
                <a:spcPts val="0"/>
              </a:spcBef>
              <a:spcAft>
                <a:spcPts val="0"/>
              </a:spcAft>
              <a:buClr>
                <a:schemeClr val="lt1"/>
              </a:buClr>
              <a:buSzPts val="3200"/>
              <a:buNone/>
              <a:defRPr sz="3200">
                <a:solidFill>
                  <a:schemeClr val="lt1"/>
                </a:solidFill>
              </a:defRPr>
            </a:lvl7pPr>
            <a:lvl8pPr lvl="7" algn="ctr">
              <a:lnSpc>
                <a:spcPct val="100000"/>
              </a:lnSpc>
              <a:spcBef>
                <a:spcPts val="0"/>
              </a:spcBef>
              <a:spcAft>
                <a:spcPts val="0"/>
              </a:spcAft>
              <a:buClr>
                <a:schemeClr val="lt1"/>
              </a:buClr>
              <a:buSzPts val="3200"/>
              <a:buNone/>
              <a:defRPr sz="3200">
                <a:solidFill>
                  <a:schemeClr val="lt1"/>
                </a:solidFill>
              </a:defRPr>
            </a:lvl8pPr>
            <a:lvl9pPr lvl="8" algn="ctr">
              <a:lnSpc>
                <a:spcPct val="100000"/>
              </a:lnSpc>
              <a:spcBef>
                <a:spcPts val="0"/>
              </a:spcBef>
              <a:spcAft>
                <a:spcPts val="0"/>
              </a:spcAft>
              <a:buClr>
                <a:schemeClr val="lt1"/>
              </a:buClr>
              <a:buSzPts val="3200"/>
              <a:buNone/>
              <a:defRPr sz="3200">
                <a:solidFill>
                  <a:schemeClr val="lt1"/>
                </a:solidFill>
              </a:defRPr>
            </a:lvl9pPr>
          </a:lstStyle>
          <a:p>
            <a:r>
              <a:t>xx%</a:t>
            </a:r>
          </a:p>
        </p:txBody>
      </p:sp>
      <p:sp>
        <p:nvSpPr>
          <p:cNvPr id="3692" name="Google Shape;3692;p66"/>
          <p:cNvSpPr txBox="1"/>
          <p:nvPr>
            <p:ph idx="13" type="subTitle"/>
          </p:nvPr>
        </p:nvSpPr>
        <p:spPr>
          <a:xfrm>
            <a:off x="1732848" y="2667620"/>
            <a:ext cx="2641500" cy="530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None/>
              <a:defRPr b="1" sz="2200">
                <a:latin typeface="Crete Round"/>
                <a:ea typeface="Crete Round"/>
                <a:cs typeface="Crete Round"/>
                <a:sym typeface="Crete Round"/>
              </a:defRPr>
            </a:lvl1pPr>
            <a:lvl2pPr lvl="1">
              <a:lnSpc>
                <a:spcPct val="100000"/>
              </a:lnSpc>
              <a:spcBef>
                <a:spcPts val="0"/>
              </a:spcBef>
              <a:spcAft>
                <a:spcPts val="0"/>
              </a:spcAft>
              <a:buNone/>
              <a:defRPr b="1" sz="2200">
                <a:latin typeface="Crete Round"/>
                <a:ea typeface="Crete Round"/>
                <a:cs typeface="Crete Round"/>
                <a:sym typeface="Crete Round"/>
              </a:defRPr>
            </a:lvl2pPr>
            <a:lvl3pPr lvl="2">
              <a:lnSpc>
                <a:spcPct val="100000"/>
              </a:lnSpc>
              <a:spcBef>
                <a:spcPts val="0"/>
              </a:spcBef>
              <a:spcAft>
                <a:spcPts val="0"/>
              </a:spcAft>
              <a:buNone/>
              <a:defRPr b="1" sz="2200">
                <a:latin typeface="Crete Round"/>
                <a:ea typeface="Crete Round"/>
                <a:cs typeface="Crete Round"/>
                <a:sym typeface="Crete Round"/>
              </a:defRPr>
            </a:lvl3pPr>
            <a:lvl4pPr lvl="3">
              <a:lnSpc>
                <a:spcPct val="100000"/>
              </a:lnSpc>
              <a:spcBef>
                <a:spcPts val="0"/>
              </a:spcBef>
              <a:spcAft>
                <a:spcPts val="0"/>
              </a:spcAft>
              <a:buNone/>
              <a:defRPr b="1" sz="2200">
                <a:latin typeface="Crete Round"/>
                <a:ea typeface="Crete Round"/>
                <a:cs typeface="Crete Round"/>
                <a:sym typeface="Crete Round"/>
              </a:defRPr>
            </a:lvl4pPr>
            <a:lvl5pPr lvl="4">
              <a:lnSpc>
                <a:spcPct val="100000"/>
              </a:lnSpc>
              <a:spcBef>
                <a:spcPts val="0"/>
              </a:spcBef>
              <a:spcAft>
                <a:spcPts val="0"/>
              </a:spcAft>
              <a:buNone/>
              <a:defRPr b="1" sz="2200">
                <a:latin typeface="Crete Round"/>
                <a:ea typeface="Crete Round"/>
                <a:cs typeface="Crete Round"/>
                <a:sym typeface="Crete Round"/>
              </a:defRPr>
            </a:lvl5pPr>
            <a:lvl6pPr lvl="5">
              <a:lnSpc>
                <a:spcPct val="100000"/>
              </a:lnSpc>
              <a:spcBef>
                <a:spcPts val="0"/>
              </a:spcBef>
              <a:spcAft>
                <a:spcPts val="0"/>
              </a:spcAft>
              <a:buNone/>
              <a:defRPr b="1" sz="2200">
                <a:latin typeface="Crete Round"/>
                <a:ea typeface="Crete Round"/>
                <a:cs typeface="Crete Round"/>
                <a:sym typeface="Crete Round"/>
              </a:defRPr>
            </a:lvl6pPr>
            <a:lvl7pPr lvl="6">
              <a:lnSpc>
                <a:spcPct val="100000"/>
              </a:lnSpc>
              <a:spcBef>
                <a:spcPts val="0"/>
              </a:spcBef>
              <a:spcAft>
                <a:spcPts val="0"/>
              </a:spcAft>
              <a:buNone/>
              <a:defRPr b="1" sz="2200">
                <a:latin typeface="Crete Round"/>
                <a:ea typeface="Crete Round"/>
                <a:cs typeface="Crete Round"/>
                <a:sym typeface="Crete Round"/>
              </a:defRPr>
            </a:lvl7pPr>
            <a:lvl8pPr lvl="7">
              <a:lnSpc>
                <a:spcPct val="100000"/>
              </a:lnSpc>
              <a:spcBef>
                <a:spcPts val="0"/>
              </a:spcBef>
              <a:spcAft>
                <a:spcPts val="0"/>
              </a:spcAft>
              <a:buNone/>
              <a:defRPr b="1" sz="2200">
                <a:latin typeface="Crete Round"/>
                <a:ea typeface="Crete Round"/>
                <a:cs typeface="Crete Round"/>
                <a:sym typeface="Crete Round"/>
              </a:defRPr>
            </a:lvl8pPr>
            <a:lvl9pPr lvl="8">
              <a:lnSpc>
                <a:spcPct val="100000"/>
              </a:lnSpc>
              <a:spcBef>
                <a:spcPts val="0"/>
              </a:spcBef>
              <a:spcAft>
                <a:spcPts val="0"/>
              </a:spcAft>
              <a:buNone/>
              <a:defRPr b="1" sz="2200">
                <a:latin typeface="Crete Round"/>
                <a:ea typeface="Crete Round"/>
                <a:cs typeface="Crete Round"/>
                <a:sym typeface="Crete Round"/>
              </a:defRPr>
            </a:lvl9pPr>
          </a:lstStyle>
          <a:p/>
        </p:txBody>
      </p:sp>
      <p:sp>
        <p:nvSpPr>
          <p:cNvPr id="3693" name="Google Shape;3693;p66"/>
          <p:cNvSpPr txBox="1"/>
          <p:nvPr>
            <p:ph hasCustomPrompt="1" idx="14" type="title"/>
          </p:nvPr>
        </p:nvSpPr>
        <p:spPr>
          <a:xfrm>
            <a:off x="4769656" y="2530520"/>
            <a:ext cx="804600" cy="804600"/>
          </a:xfrm>
          <a:prstGeom prst="rect">
            <a:avLst/>
          </a:prstGeom>
          <a:solidFill>
            <a:schemeClr val="dk1"/>
          </a:solid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3000"/>
              <a:buNone/>
              <a:defRPr>
                <a:solidFill>
                  <a:schemeClr val="lt1"/>
                </a:solidFill>
              </a:defRPr>
            </a:lvl1pPr>
            <a:lvl2pPr lvl="1" algn="ctr">
              <a:lnSpc>
                <a:spcPct val="100000"/>
              </a:lnSpc>
              <a:spcBef>
                <a:spcPts val="0"/>
              </a:spcBef>
              <a:spcAft>
                <a:spcPts val="0"/>
              </a:spcAft>
              <a:buClr>
                <a:schemeClr val="lt1"/>
              </a:buClr>
              <a:buSzPts val="3200"/>
              <a:buNone/>
              <a:defRPr sz="3200">
                <a:solidFill>
                  <a:schemeClr val="lt1"/>
                </a:solidFill>
              </a:defRPr>
            </a:lvl2pPr>
            <a:lvl3pPr lvl="2" algn="ctr">
              <a:lnSpc>
                <a:spcPct val="100000"/>
              </a:lnSpc>
              <a:spcBef>
                <a:spcPts val="0"/>
              </a:spcBef>
              <a:spcAft>
                <a:spcPts val="0"/>
              </a:spcAft>
              <a:buClr>
                <a:schemeClr val="lt1"/>
              </a:buClr>
              <a:buSzPts val="3200"/>
              <a:buNone/>
              <a:defRPr sz="3200">
                <a:solidFill>
                  <a:schemeClr val="lt1"/>
                </a:solidFill>
              </a:defRPr>
            </a:lvl3pPr>
            <a:lvl4pPr lvl="3" algn="ctr">
              <a:lnSpc>
                <a:spcPct val="100000"/>
              </a:lnSpc>
              <a:spcBef>
                <a:spcPts val="0"/>
              </a:spcBef>
              <a:spcAft>
                <a:spcPts val="0"/>
              </a:spcAft>
              <a:buClr>
                <a:schemeClr val="lt1"/>
              </a:buClr>
              <a:buSzPts val="3200"/>
              <a:buNone/>
              <a:defRPr sz="3200">
                <a:solidFill>
                  <a:schemeClr val="lt1"/>
                </a:solidFill>
              </a:defRPr>
            </a:lvl4pPr>
            <a:lvl5pPr lvl="4" algn="ctr">
              <a:lnSpc>
                <a:spcPct val="100000"/>
              </a:lnSpc>
              <a:spcBef>
                <a:spcPts val="0"/>
              </a:spcBef>
              <a:spcAft>
                <a:spcPts val="0"/>
              </a:spcAft>
              <a:buClr>
                <a:schemeClr val="lt1"/>
              </a:buClr>
              <a:buSzPts val="3200"/>
              <a:buNone/>
              <a:defRPr sz="3200">
                <a:solidFill>
                  <a:schemeClr val="lt1"/>
                </a:solidFill>
              </a:defRPr>
            </a:lvl5pPr>
            <a:lvl6pPr lvl="5" algn="ctr">
              <a:lnSpc>
                <a:spcPct val="100000"/>
              </a:lnSpc>
              <a:spcBef>
                <a:spcPts val="0"/>
              </a:spcBef>
              <a:spcAft>
                <a:spcPts val="0"/>
              </a:spcAft>
              <a:buClr>
                <a:schemeClr val="lt1"/>
              </a:buClr>
              <a:buSzPts val="3200"/>
              <a:buNone/>
              <a:defRPr sz="3200">
                <a:solidFill>
                  <a:schemeClr val="lt1"/>
                </a:solidFill>
              </a:defRPr>
            </a:lvl6pPr>
            <a:lvl7pPr lvl="6" algn="ctr">
              <a:lnSpc>
                <a:spcPct val="100000"/>
              </a:lnSpc>
              <a:spcBef>
                <a:spcPts val="0"/>
              </a:spcBef>
              <a:spcAft>
                <a:spcPts val="0"/>
              </a:spcAft>
              <a:buClr>
                <a:schemeClr val="lt1"/>
              </a:buClr>
              <a:buSzPts val="3200"/>
              <a:buNone/>
              <a:defRPr sz="3200">
                <a:solidFill>
                  <a:schemeClr val="lt1"/>
                </a:solidFill>
              </a:defRPr>
            </a:lvl7pPr>
            <a:lvl8pPr lvl="7" algn="ctr">
              <a:lnSpc>
                <a:spcPct val="100000"/>
              </a:lnSpc>
              <a:spcBef>
                <a:spcPts val="0"/>
              </a:spcBef>
              <a:spcAft>
                <a:spcPts val="0"/>
              </a:spcAft>
              <a:buClr>
                <a:schemeClr val="lt1"/>
              </a:buClr>
              <a:buSzPts val="3200"/>
              <a:buNone/>
              <a:defRPr sz="3200">
                <a:solidFill>
                  <a:schemeClr val="lt1"/>
                </a:solidFill>
              </a:defRPr>
            </a:lvl8pPr>
            <a:lvl9pPr lvl="8" algn="ctr">
              <a:lnSpc>
                <a:spcPct val="100000"/>
              </a:lnSpc>
              <a:spcBef>
                <a:spcPts val="0"/>
              </a:spcBef>
              <a:spcAft>
                <a:spcPts val="0"/>
              </a:spcAft>
              <a:buClr>
                <a:schemeClr val="lt1"/>
              </a:buClr>
              <a:buSzPts val="3200"/>
              <a:buNone/>
              <a:defRPr sz="3200">
                <a:solidFill>
                  <a:schemeClr val="lt1"/>
                </a:solidFill>
              </a:defRPr>
            </a:lvl9pPr>
          </a:lstStyle>
          <a:p>
            <a:r>
              <a:t>xx%</a:t>
            </a:r>
          </a:p>
        </p:txBody>
      </p:sp>
      <p:sp>
        <p:nvSpPr>
          <p:cNvPr id="3694" name="Google Shape;3694;p66"/>
          <p:cNvSpPr txBox="1"/>
          <p:nvPr>
            <p:ph idx="15" type="subTitle"/>
          </p:nvPr>
        </p:nvSpPr>
        <p:spPr>
          <a:xfrm>
            <a:off x="5673094" y="2667620"/>
            <a:ext cx="2641500" cy="530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None/>
              <a:defRPr b="1" sz="2200">
                <a:latin typeface="Crete Round"/>
                <a:ea typeface="Crete Round"/>
                <a:cs typeface="Crete Round"/>
                <a:sym typeface="Crete Round"/>
              </a:defRPr>
            </a:lvl1pPr>
            <a:lvl2pPr lvl="1">
              <a:lnSpc>
                <a:spcPct val="100000"/>
              </a:lnSpc>
              <a:spcBef>
                <a:spcPts val="0"/>
              </a:spcBef>
              <a:spcAft>
                <a:spcPts val="0"/>
              </a:spcAft>
              <a:buNone/>
              <a:defRPr b="1" sz="2200">
                <a:latin typeface="Crete Round"/>
                <a:ea typeface="Crete Round"/>
                <a:cs typeface="Crete Round"/>
                <a:sym typeface="Crete Round"/>
              </a:defRPr>
            </a:lvl2pPr>
            <a:lvl3pPr lvl="2">
              <a:lnSpc>
                <a:spcPct val="100000"/>
              </a:lnSpc>
              <a:spcBef>
                <a:spcPts val="0"/>
              </a:spcBef>
              <a:spcAft>
                <a:spcPts val="0"/>
              </a:spcAft>
              <a:buNone/>
              <a:defRPr b="1" sz="2200">
                <a:latin typeface="Crete Round"/>
                <a:ea typeface="Crete Round"/>
                <a:cs typeface="Crete Round"/>
                <a:sym typeface="Crete Round"/>
              </a:defRPr>
            </a:lvl3pPr>
            <a:lvl4pPr lvl="3">
              <a:lnSpc>
                <a:spcPct val="100000"/>
              </a:lnSpc>
              <a:spcBef>
                <a:spcPts val="0"/>
              </a:spcBef>
              <a:spcAft>
                <a:spcPts val="0"/>
              </a:spcAft>
              <a:buNone/>
              <a:defRPr b="1" sz="2200">
                <a:latin typeface="Crete Round"/>
                <a:ea typeface="Crete Round"/>
                <a:cs typeface="Crete Round"/>
                <a:sym typeface="Crete Round"/>
              </a:defRPr>
            </a:lvl4pPr>
            <a:lvl5pPr lvl="4">
              <a:lnSpc>
                <a:spcPct val="100000"/>
              </a:lnSpc>
              <a:spcBef>
                <a:spcPts val="0"/>
              </a:spcBef>
              <a:spcAft>
                <a:spcPts val="0"/>
              </a:spcAft>
              <a:buNone/>
              <a:defRPr b="1" sz="2200">
                <a:latin typeface="Crete Round"/>
                <a:ea typeface="Crete Round"/>
                <a:cs typeface="Crete Round"/>
                <a:sym typeface="Crete Round"/>
              </a:defRPr>
            </a:lvl5pPr>
            <a:lvl6pPr lvl="5">
              <a:lnSpc>
                <a:spcPct val="100000"/>
              </a:lnSpc>
              <a:spcBef>
                <a:spcPts val="0"/>
              </a:spcBef>
              <a:spcAft>
                <a:spcPts val="0"/>
              </a:spcAft>
              <a:buNone/>
              <a:defRPr b="1" sz="2200">
                <a:latin typeface="Crete Round"/>
                <a:ea typeface="Crete Round"/>
                <a:cs typeface="Crete Round"/>
                <a:sym typeface="Crete Round"/>
              </a:defRPr>
            </a:lvl6pPr>
            <a:lvl7pPr lvl="6">
              <a:lnSpc>
                <a:spcPct val="100000"/>
              </a:lnSpc>
              <a:spcBef>
                <a:spcPts val="0"/>
              </a:spcBef>
              <a:spcAft>
                <a:spcPts val="0"/>
              </a:spcAft>
              <a:buNone/>
              <a:defRPr b="1" sz="2200">
                <a:latin typeface="Crete Round"/>
                <a:ea typeface="Crete Round"/>
                <a:cs typeface="Crete Round"/>
                <a:sym typeface="Crete Round"/>
              </a:defRPr>
            </a:lvl7pPr>
            <a:lvl8pPr lvl="7">
              <a:lnSpc>
                <a:spcPct val="100000"/>
              </a:lnSpc>
              <a:spcBef>
                <a:spcPts val="0"/>
              </a:spcBef>
              <a:spcAft>
                <a:spcPts val="0"/>
              </a:spcAft>
              <a:buNone/>
              <a:defRPr b="1" sz="2200">
                <a:latin typeface="Crete Round"/>
                <a:ea typeface="Crete Round"/>
                <a:cs typeface="Crete Round"/>
                <a:sym typeface="Crete Round"/>
              </a:defRPr>
            </a:lvl8pPr>
            <a:lvl9pPr lvl="8">
              <a:lnSpc>
                <a:spcPct val="100000"/>
              </a:lnSpc>
              <a:spcBef>
                <a:spcPts val="0"/>
              </a:spcBef>
              <a:spcAft>
                <a:spcPts val="0"/>
              </a:spcAft>
              <a:buNone/>
              <a:defRPr b="1" sz="2200">
                <a:latin typeface="Crete Round"/>
                <a:ea typeface="Crete Round"/>
                <a:cs typeface="Crete Round"/>
                <a:sym typeface="Crete Round"/>
              </a:defRPr>
            </a:lvl9pPr>
          </a:lstStyle>
          <a:p/>
        </p:txBody>
      </p:sp>
      <p:pic>
        <p:nvPicPr>
          <p:cNvPr id="3695" name="Google Shape;3695;p66"/>
          <p:cNvPicPr preferRelativeResize="0"/>
          <p:nvPr/>
        </p:nvPicPr>
        <p:blipFill>
          <a:blip r:embed="rId2">
            <a:alphaModFix/>
          </a:blip>
          <a:stretch>
            <a:fillRect/>
          </a:stretch>
        </p:blipFill>
        <p:spPr>
          <a:xfrm rot="10800000">
            <a:off x="1772404" y="4109401"/>
            <a:ext cx="7403223" cy="1409800"/>
          </a:xfrm>
          <a:prstGeom prst="rect">
            <a:avLst/>
          </a:prstGeom>
          <a:noFill/>
          <a:ln>
            <a:noFill/>
          </a:ln>
        </p:spPr>
      </p:pic>
      <p:pic>
        <p:nvPicPr>
          <p:cNvPr id="3696" name="Google Shape;3696;p66"/>
          <p:cNvPicPr preferRelativeResize="0"/>
          <p:nvPr/>
        </p:nvPicPr>
        <p:blipFill>
          <a:blip r:embed="rId3">
            <a:alphaModFix/>
          </a:blip>
          <a:stretch>
            <a:fillRect/>
          </a:stretch>
        </p:blipFill>
        <p:spPr>
          <a:xfrm>
            <a:off x="7662100" y="-186900"/>
            <a:ext cx="1754749" cy="2046651"/>
          </a:xfrm>
          <a:prstGeom prst="rect">
            <a:avLst/>
          </a:prstGeom>
          <a:noFill/>
          <a:ln>
            <a:noFill/>
          </a:ln>
        </p:spPr>
      </p:pic>
      <p:pic>
        <p:nvPicPr>
          <p:cNvPr id="3697" name="Google Shape;3697;p66"/>
          <p:cNvPicPr preferRelativeResize="0"/>
          <p:nvPr/>
        </p:nvPicPr>
        <p:blipFill>
          <a:blip r:embed="rId4">
            <a:alphaModFix/>
          </a:blip>
          <a:stretch>
            <a:fillRect/>
          </a:stretch>
        </p:blipFill>
        <p:spPr>
          <a:xfrm>
            <a:off x="291775" y="117550"/>
            <a:ext cx="753625" cy="753625"/>
          </a:xfrm>
          <a:prstGeom prst="rect">
            <a:avLst/>
          </a:prstGeom>
          <a:noFill/>
          <a:ln>
            <a:noFill/>
          </a:ln>
        </p:spPr>
      </p:pic>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3698" name="Shape 3698"/>
        <p:cNvGrpSpPr/>
        <p:nvPr/>
      </p:nvGrpSpPr>
      <p:grpSpPr>
        <a:xfrm>
          <a:off x="0" y="0"/>
          <a:ext cx="0" cy="0"/>
          <a:chOff x="0" y="0"/>
          <a:chExt cx="0" cy="0"/>
        </a:xfrm>
      </p:grpSpPr>
      <p:sp>
        <p:nvSpPr>
          <p:cNvPr id="3699" name="Google Shape;3699;p67"/>
          <p:cNvSpPr txBox="1"/>
          <p:nvPr>
            <p:ph idx="1" type="subTitle"/>
          </p:nvPr>
        </p:nvSpPr>
        <p:spPr>
          <a:xfrm>
            <a:off x="3510900" y="1721573"/>
            <a:ext cx="4911000" cy="2346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AutoNum type="arabicPeriod"/>
              <a:defRPr/>
            </a:lvl1pPr>
            <a:lvl2pPr lvl="1">
              <a:lnSpc>
                <a:spcPct val="100000"/>
              </a:lnSpc>
              <a:spcBef>
                <a:spcPts val="1000"/>
              </a:spcBef>
              <a:spcAft>
                <a:spcPts val="0"/>
              </a:spcAft>
              <a:buSzPts val="1600"/>
              <a:buAutoNum type="alphaLcPeriod"/>
              <a:defRPr sz="1600"/>
            </a:lvl2pPr>
            <a:lvl3pPr lvl="2">
              <a:lnSpc>
                <a:spcPct val="100000"/>
              </a:lnSpc>
              <a:spcBef>
                <a:spcPts val="0"/>
              </a:spcBef>
              <a:spcAft>
                <a:spcPts val="0"/>
              </a:spcAft>
              <a:buSzPts val="1600"/>
              <a:buAutoNum type="romanLcPeriod"/>
              <a:defRPr sz="1600"/>
            </a:lvl3pPr>
            <a:lvl4pPr lvl="3">
              <a:lnSpc>
                <a:spcPct val="100000"/>
              </a:lnSpc>
              <a:spcBef>
                <a:spcPts val="0"/>
              </a:spcBef>
              <a:spcAft>
                <a:spcPts val="0"/>
              </a:spcAft>
              <a:buSzPts val="1600"/>
              <a:buAutoNum type="arabicPeriod"/>
              <a:defRPr sz="1600"/>
            </a:lvl4pPr>
            <a:lvl5pPr lvl="4">
              <a:lnSpc>
                <a:spcPct val="100000"/>
              </a:lnSpc>
              <a:spcBef>
                <a:spcPts val="0"/>
              </a:spcBef>
              <a:spcAft>
                <a:spcPts val="0"/>
              </a:spcAft>
              <a:buSzPts val="1600"/>
              <a:buAutoNum type="alphaLcPeriod"/>
              <a:defRPr sz="1600"/>
            </a:lvl5pPr>
            <a:lvl6pPr lvl="5">
              <a:lnSpc>
                <a:spcPct val="100000"/>
              </a:lnSpc>
              <a:spcBef>
                <a:spcPts val="0"/>
              </a:spcBef>
              <a:spcAft>
                <a:spcPts val="0"/>
              </a:spcAft>
              <a:buSzPts val="1600"/>
              <a:buAutoNum type="romanLcPeriod"/>
              <a:defRPr sz="1600"/>
            </a:lvl6pPr>
            <a:lvl7pPr lvl="6">
              <a:lnSpc>
                <a:spcPct val="100000"/>
              </a:lnSpc>
              <a:spcBef>
                <a:spcPts val="0"/>
              </a:spcBef>
              <a:spcAft>
                <a:spcPts val="0"/>
              </a:spcAft>
              <a:buSzPts val="1600"/>
              <a:buAutoNum type="arabicPeriod"/>
              <a:defRPr sz="1600"/>
            </a:lvl7pPr>
            <a:lvl8pPr lvl="7">
              <a:lnSpc>
                <a:spcPct val="100000"/>
              </a:lnSpc>
              <a:spcBef>
                <a:spcPts val="0"/>
              </a:spcBef>
              <a:spcAft>
                <a:spcPts val="0"/>
              </a:spcAft>
              <a:buSzPts val="1600"/>
              <a:buAutoNum type="alphaLcPeriod"/>
              <a:defRPr sz="1600"/>
            </a:lvl8pPr>
            <a:lvl9pPr lvl="8">
              <a:lnSpc>
                <a:spcPct val="100000"/>
              </a:lnSpc>
              <a:spcBef>
                <a:spcPts val="0"/>
              </a:spcBef>
              <a:spcAft>
                <a:spcPts val="0"/>
              </a:spcAft>
              <a:buSzPts val="1600"/>
              <a:buAutoNum type="romanLcPeriod"/>
              <a:defRPr sz="1600"/>
            </a:lvl9pPr>
          </a:lstStyle>
          <a:p/>
        </p:txBody>
      </p:sp>
      <p:sp>
        <p:nvSpPr>
          <p:cNvPr id="3700" name="Google Shape;3700;p67"/>
          <p:cNvSpPr txBox="1"/>
          <p:nvPr>
            <p:ph type="title"/>
          </p:nvPr>
        </p:nvSpPr>
        <p:spPr>
          <a:xfrm>
            <a:off x="3510900" y="949923"/>
            <a:ext cx="4911000" cy="7197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701" name="Google Shape;3701;p67"/>
          <p:cNvSpPr/>
          <p:nvPr/>
        </p:nvSpPr>
        <p:spPr>
          <a:xfrm flipH="1" rot="10800000">
            <a:off x="-121275" y="4533268"/>
            <a:ext cx="9386582" cy="977632"/>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2" name="Google Shape;3702;p67"/>
          <p:cNvSpPr/>
          <p:nvPr/>
        </p:nvSpPr>
        <p:spPr>
          <a:xfrm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03" name="Google Shape;3703;p67"/>
          <p:cNvPicPr preferRelativeResize="0"/>
          <p:nvPr/>
        </p:nvPicPr>
        <p:blipFill>
          <a:blip r:embed="rId2">
            <a:alphaModFix/>
          </a:blip>
          <a:stretch>
            <a:fillRect/>
          </a:stretch>
        </p:blipFill>
        <p:spPr>
          <a:xfrm flipH="1">
            <a:off x="1" y="3814021"/>
            <a:ext cx="722374" cy="1487581"/>
          </a:xfrm>
          <a:prstGeom prst="rect">
            <a:avLst/>
          </a:prstGeom>
          <a:noFill/>
          <a:ln>
            <a:noFill/>
          </a:ln>
        </p:spPr>
      </p:pic>
      <p:pic>
        <p:nvPicPr>
          <p:cNvPr id="3704" name="Google Shape;3704;p67"/>
          <p:cNvPicPr preferRelativeResize="0"/>
          <p:nvPr/>
        </p:nvPicPr>
        <p:blipFill rotWithShape="1">
          <a:blip r:embed="rId3">
            <a:alphaModFix/>
          </a:blip>
          <a:srcRect b="0" l="42495" r="0" t="0"/>
          <a:stretch/>
        </p:blipFill>
        <p:spPr>
          <a:xfrm>
            <a:off x="5441125" y="3218250"/>
            <a:ext cx="3824599" cy="2147575"/>
          </a:xfrm>
          <a:prstGeom prst="rect">
            <a:avLst/>
          </a:prstGeom>
          <a:noFill/>
          <a:ln>
            <a:noFill/>
          </a:ln>
        </p:spPr>
      </p:pic>
      <p:pic>
        <p:nvPicPr>
          <p:cNvPr id="3705" name="Google Shape;3705;p67"/>
          <p:cNvPicPr preferRelativeResize="0"/>
          <p:nvPr/>
        </p:nvPicPr>
        <p:blipFill>
          <a:blip r:embed="rId4">
            <a:alphaModFix/>
          </a:blip>
          <a:stretch>
            <a:fillRect/>
          </a:stretch>
        </p:blipFill>
        <p:spPr>
          <a:xfrm rot="4128749">
            <a:off x="8285970" y="-81474"/>
            <a:ext cx="989040" cy="1035247"/>
          </a:xfrm>
          <a:prstGeom prst="rect">
            <a:avLst/>
          </a:prstGeom>
          <a:noFill/>
          <a:ln>
            <a:noFill/>
          </a:ln>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
    <p:spTree>
      <p:nvGrpSpPr>
        <p:cNvPr id="3706" name="Shape 3706"/>
        <p:cNvGrpSpPr/>
        <p:nvPr/>
      </p:nvGrpSpPr>
      <p:grpSpPr>
        <a:xfrm>
          <a:off x="0" y="0"/>
          <a:ext cx="0" cy="0"/>
          <a:chOff x="0" y="0"/>
          <a:chExt cx="0" cy="0"/>
        </a:xfrm>
      </p:grpSpPr>
      <p:sp>
        <p:nvSpPr>
          <p:cNvPr id="3707" name="Google Shape;3707;p6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3000"/>
              <a:buNone/>
              <a:defRPr/>
            </a:lvl1pPr>
            <a:lvl2pPr lvl="1">
              <a:lnSpc>
                <a:spcPct val="100000"/>
              </a:lnSpc>
              <a:spcBef>
                <a:spcPts val="0"/>
              </a:spcBef>
              <a:spcAft>
                <a:spcPts val="0"/>
              </a:spcAft>
              <a:buSzPts val="3000"/>
              <a:buNone/>
              <a:defRPr/>
            </a:lvl2pPr>
            <a:lvl3pPr lvl="2">
              <a:lnSpc>
                <a:spcPct val="100000"/>
              </a:lnSpc>
              <a:spcBef>
                <a:spcPts val="0"/>
              </a:spcBef>
              <a:spcAft>
                <a:spcPts val="0"/>
              </a:spcAft>
              <a:buSzPts val="3000"/>
              <a:buNone/>
              <a:defRPr/>
            </a:lvl3pPr>
            <a:lvl4pPr lvl="3">
              <a:lnSpc>
                <a:spcPct val="100000"/>
              </a:lnSpc>
              <a:spcBef>
                <a:spcPts val="0"/>
              </a:spcBef>
              <a:spcAft>
                <a:spcPts val="0"/>
              </a:spcAft>
              <a:buSzPts val="3000"/>
              <a:buNone/>
              <a:defRPr/>
            </a:lvl4pPr>
            <a:lvl5pPr lvl="4">
              <a:lnSpc>
                <a:spcPct val="100000"/>
              </a:lnSpc>
              <a:spcBef>
                <a:spcPts val="0"/>
              </a:spcBef>
              <a:spcAft>
                <a:spcPts val="0"/>
              </a:spcAft>
              <a:buSzPts val="3000"/>
              <a:buNone/>
              <a:defRPr/>
            </a:lvl5pPr>
            <a:lvl6pPr lvl="5">
              <a:lnSpc>
                <a:spcPct val="100000"/>
              </a:lnSpc>
              <a:spcBef>
                <a:spcPts val="0"/>
              </a:spcBef>
              <a:spcAft>
                <a:spcPts val="0"/>
              </a:spcAft>
              <a:buSzPts val="3000"/>
              <a:buNone/>
              <a:defRPr/>
            </a:lvl6pPr>
            <a:lvl7pPr lvl="6">
              <a:lnSpc>
                <a:spcPct val="100000"/>
              </a:lnSpc>
              <a:spcBef>
                <a:spcPts val="0"/>
              </a:spcBef>
              <a:spcAft>
                <a:spcPts val="0"/>
              </a:spcAft>
              <a:buSzPts val="3000"/>
              <a:buNone/>
              <a:defRPr/>
            </a:lvl7pPr>
            <a:lvl8pPr lvl="7">
              <a:lnSpc>
                <a:spcPct val="100000"/>
              </a:lnSpc>
              <a:spcBef>
                <a:spcPts val="0"/>
              </a:spcBef>
              <a:spcAft>
                <a:spcPts val="0"/>
              </a:spcAft>
              <a:buSzPts val="3000"/>
              <a:buNone/>
              <a:defRPr/>
            </a:lvl8pPr>
            <a:lvl9pPr lvl="8">
              <a:lnSpc>
                <a:spcPct val="100000"/>
              </a:lnSpc>
              <a:spcBef>
                <a:spcPts val="0"/>
              </a:spcBef>
              <a:spcAft>
                <a:spcPts val="0"/>
              </a:spcAft>
              <a:buSzPts val="3000"/>
              <a:buNone/>
              <a:defRPr/>
            </a:lvl9pPr>
          </a:lstStyle>
          <a:p/>
        </p:txBody>
      </p:sp>
      <p:sp>
        <p:nvSpPr>
          <p:cNvPr id="3708" name="Google Shape;3708;p68"/>
          <p:cNvSpPr txBox="1"/>
          <p:nvPr>
            <p:ph idx="1" type="body"/>
          </p:nvPr>
        </p:nvSpPr>
        <p:spPr>
          <a:xfrm>
            <a:off x="720000" y="1401575"/>
            <a:ext cx="2564700" cy="31674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a:lvl1pPr>
            <a:lvl2pPr indent="-304800" lvl="1" marL="914400">
              <a:lnSpc>
                <a:spcPct val="100000"/>
              </a:lnSpc>
              <a:spcBef>
                <a:spcPts val="1000"/>
              </a:spcBef>
              <a:spcAft>
                <a:spcPts val="0"/>
              </a:spcAft>
              <a:buSzPts val="1200"/>
              <a:buChar char="○"/>
              <a:defRPr/>
            </a:lvl2pPr>
            <a:lvl3pPr indent="-304800" lvl="2" marL="1371600">
              <a:lnSpc>
                <a:spcPct val="100000"/>
              </a:lnSpc>
              <a:spcBef>
                <a:spcPts val="0"/>
              </a:spcBef>
              <a:spcAft>
                <a:spcPts val="0"/>
              </a:spcAft>
              <a:buSzPts val="1200"/>
              <a:buChar char="■"/>
              <a:defRPr/>
            </a:lvl3pPr>
            <a:lvl4pPr indent="-304800" lvl="3" marL="1828800">
              <a:lnSpc>
                <a:spcPct val="100000"/>
              </a:lnSpc>
              <a:spcBef>
                <a:spcPts val="0"/>
              </a:spcBef>
              <a:spcAft>
                <a:spcPts val="0"/>
              </a:spcAft>
              <a:buSzPts val="1200"/>
              <a:buChar char="●"/>
              <a:defRPr/>
            </a:lvl4pPr>
            <a:lvl5pPr indent="-304800" lvl="4" marL="2286000">
              <a:lnSpc>
                <a:spcPct val="100000"/>
              </a:lnSpc>
              <a:spcBef>
                <a:spcPts val="0"/>
              </a:spcBef>
              <a:spcAft>
                <a:spcPts val="0"/>
              </a:spcAft>
              <a:buSzPts val="1200"/>
              <a:buChar char="○"/>
              <a:defRPr/>
            </a:lvl5pPr>
            <a:lvl6pPr indent="-304800" lvl="5" marL="2743200">
              <a:lnSpc>
                <a:spcPct val="100000"/>
              </a:lnSpc>
              <a:spcBef>
                <a:spcPts val="0"/>
              </a:spcBef>
              <a:spcAft>
                <a:spcPts val="0"/>
              </a:spcAft>
              <a:buSzPts val="1200"/>
              <a:buChar char="■"/>
              <a:defRPr/>
            </a:lvl6pPr>
            <a:lvl7pPr indent="-304800" lvl="6" marL="3200400">
              <a:lnSpc>
                <a:spcPct val="100000"/>
              </a:lnSpc>
              <a:spcBef>
                <a:spcPts val="0"/>
              </a:spcBef>
              <a:spcAft>
                <a:spcPts val="0"/>
              </a:spcAft>
              <a:buSzPts val="1200"/>
              <a:buChar char="●"/>
              <a:defRPr/>
            </a:lvl7pPr>
            <a:lvl8pPr indent="-304800" lvl="7" marL="3657600">
              <a:lnSpc>
                <a:spcPct val="100000"/>
              </a:lnSpc>
              <a:spcBef>
                <a:spcPts val="0"/>
              </a:spcBef>
              <a:spcAft>
                <a:spcPts val="0"/>
              </a:spcAft>
              <a:buSzPts val="1200"/>
              <a:buChar char="○"/>
              <a:defRPr/>
            </a:lvl8pPr>
            <a:lvl9pPr indent="-304800" lvl="8" marL="4114800">
              <a:lnSpc>
                <a:spcPct val="100000"/>
              </a:lnSpc>
              <a:spcBef>
                <a:spcPts val="0"/>
              </a:spcBef>
              <a:spcAft>
                <a:spcPts val="0"/>
              </a:spcAft>
              <a:buSzPts val="1200"/>
              <a:buChar char="■"/>
              <a:defRPr/>
            </a:lvl9pPr>
          </a:lstStyle>
          <a:p/>
        </p:txBody>
      </p:sp>
      <p:sp>
        <p:nvSpPr>
          <p:cNvPr id="3709" name="Google Shape;3709;p68"/>
          <p:cNvSpPr/>
          <p:nvPr/>
        </p:nvSpPr>
        <p:spPr>
          <a:xfrm flipH="1" rot="10800000">
            <a:off x="-114150" y="4493857"/>
            <a:ext cx="9386582" cy="1166868"/>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0" name="Google Shape;3710;p68"/>
          <p:cNvSpPr/>
          <p:nvPr/>
        </p:nvSpPr>
        <p:spPr>
          <a:xfrm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11" name="Google Shape;3711;p68"/>
          <p:cNvPicPr preferRelativeResize="0"/>
          <p:nvPr/>
        </p:nvPicPr>
        <p:blipFill>
          <a:blip r:embed="rId2">
            <a:alphaModFix/>
          </a:blip>
          <a:stretch>
            <a:fillRect/>
          </a:stretch>
        </p:blipFill>
        <p:spPr>
          <a:xfrm>
            <a:off x="-264086" y="3243400"/>
            <a:ext cx="1972925" cy="2111974"/>
          </a:xfrm>
          <a:prstGeom prst="rect">
            <a:avLst/>
          </a:prstGeom>
          <a:noFill/>
          <a:ln>
            <a:noFill/>
          </a:ln>
        </p:spPr>
      </p:pic>
      <p:pic>
        <p:nvPicPr>
          <p:cNvPr id="3712" name="Google Shape;3712;p68"/>
          <p:cNvPicPr preferRelativeResize="0"/>
          <p:nvPr/>
        </p:nvPicPr>
        <p:blipFill>
          <a:blip r:embed="rId3">
            <a:alphaModFix/>
          </a:blip>
          <a:stretch>
            <a:fillRect/>
          </a:stretch>
        </p:blipFill>
        <p:spPr>
          <a:xfrm>
            <a:off x="8017161" y="298113"/>
            <a:ext cx="808925" cy="473775"/>
          </a:xfrm>
          <a:prstGeom prst="rect">
            <a:avLst/>
          </a:prstGeom>
          <a:noFill/>
          <a:ln>
            <a:noFill/>
          </a:ln>
        </p:spPr>
      </p:pic>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1_1">
    <p:spTree>
      <p:nvGrpSpPr>
        <p:cNvPr id="3713" name="Shape 3713"/>
        <p:cNvGrpSpPr/>
        <p:nvPr/>
      </p:nvGrpSpPr>
      <p:grpSpPr>
        <a:xfrm>
          <a:off x="0" y="0"/>
          <a:ext cx="0" cy="0"/>
          <a:chOff x="0" y="0"/>
          <a:chExt cx="0" cy="0"/>
        </a:xfrm>
      </p:grpSpPr>
      <p:sp>
        <p:nvSpPr>
          <p:cNvPr id="3714" name="Google Shape;3714;p6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3000"/>
              <a:buNone/>
              <a:defRPr/>
            </a:lvl1pPr>
            <a:lvl2pPr lvl="1">
              <a:lnSpc>
                <a:spcPct val="100000"/>
              </a:lnSpc>
              <a:spcBef>
                <a:spcPts val="0"/>
              </a:spcBef>
              <a:spcAft>
                <a:spcPts val="0"/>
              </a:spcAft>
              <a:buSzPts val="3000"/>
              <a:buNone/>
              <a:defRPr/>
            </a:lvl2pPr>
            <a:lvl3pPr lvl="2">
              <a:lnSpc>
                <a:spcPct val="100000"/>
              </a:lnSpc>
              <a:spcBef>
                <a:spcPts val="0"/>
              </a:spcBef>
              <a:spcAft>
                <a:spcPts val="0"/>
              </a:spcAft>
              <a:buSzPts val="3000"/>
              <a:buNone/>
              <a:defRPr/>
            </a:lvl3pPr>
            <a:lvl4pPr lvl="3">
              <a:lnSpc>
                <a:spcPct val="100000"/>
              </a:lnSpc>
              <a:spcBef>
                <a:spcPts val="0"/>
              </a:spcBef>
              <a:spcAft>
                <a:spcPts val="0"/>
              </a:spcAft>
              <a:buSzPts val="3000"/>
              <a:buNone/>
              <a:defRPr/>
            </a:lvl4pPr>
            <a:lvl5pPr lvl="4">
              <a:lnSpc>
                <a:spcPct val="100000"/>
              </a:lnSpc>
              <a:spcBef>
                <a:spcPts val="0"/>
              </a:spcBef>
              <a:spcAft>
                <a:spcPts val="0"/>
              </a:spcAft>
              <a:buSzPts val="3000"/>
              <a:buNone/>
              <a:defRPr/>
            </a:lvl5pPr>
            <a:lvl6pPr lvl="5">
              <a:lnSpc>
                <a:spcPct val="100000"/>
              </a:lnSpc>
              <a:spcBef>
                <a:spcPts val="0"/>
              </a:spcBef>
              <a:spcAft>
                <a:spcPts val="0"/>
              </a:spcAft>
              <a:buSzPts val="3000"/>
              <a:buNone/>
              <a:defRPr/>
            </a:lvl6pPr>
            <a:lvl7pPr lvl="6">
              <a:lnSpc>
                <a:spcPct val="100000"/>
              </a:lnSpc>
              <a:spcBef>
                <a:spcPts val="0"/>
              </a:spcBef>
              <a:spcAft>
                <a:spcPts val="0"/>
              </a:spcAft>
              <a:buSzPts val="3000"/>
              <a:buNone/>
              <a:defRPr/>
            </a:lvl7pPr>
            <a:lvl8pPr lvl="7">
              <a:lnSpc>
                <a:spcPct val="100000"/>
              </a:lnSpc>
              <a:spcBef>
                <a:spcPts val="0"/>
              </a:spcBef>
              <a:spcAft>
                <a:spcPts val="0"/>
              </a:spcAft>
              <a:buSzPts val="3000"/>
              <a:buNone/>
              <a:defRPr/>
            </a:lvl8pPr>
            <a:lvl9pPr lvl="8">
              <a:lnSpc>
                <a:spcPct val="100000"/>
              </a:lnSpc>
              <a:spcBef>
                <a:spcPts val="0"/>
              </a:spcBef>
              <a:spcAft>
                <a:spcPts val="0"/>
              </a:spcAft>
              <a:buSzPts val="3000"/>
              <a:buNone/>
              <a:defRPr/>
            </a:lvl9pPr>
          </a:lstStyle>
          <a:p/>
        </p:txBody>
      </p:sp>
      <p:sp>
        <p:nvSpPr>
          <p:cNvPr id="3715" name="Google Shape;3715;p69"/>
          <p:cNvSpPr txBox="1"/>
          <p:nvPr>
            <p:ph idx="1" type="body"/>
          </p:nvPr>
        </p:nvSpPr>
        <p:spPr>
          <a:xfrm>
            <a:off x="720000" y="1401575"/>
            <a:ext cx="3417600" cy="31674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a:lvl1pPr>
            <a:lvl2pPr indent="-304800" lvl="1" marL="914400">
              <a:lnSpc>
                <a:spcPct val="100000"/>
              </a:lnSpc>
              <a:spcBef>
                <a:spcPts val="1000"/>
              </a:spcBef>
              <a:spcAft>
                <a:spcPts val="0"/>
              </a:spcAft>
              <a:buSzPts val="1200"/>
              <a:buChar char="○"/>
              <a:defRPr/>
            </a:lvl2pPr>
            <a:lvl3pPr indent="-304800" lvl="2" marL="1371600">
              <a:lnSpc>
                <a:spcPct val="100000"/>
              </a:lnSpc>
              <a:spcBef>
                <a:spcPts val="0"/>
              </a:spcBef>
              <a:spcAft>
                <a:spcPts val="0"/>
              </a:spcAft>
              <a:buSzPts val="1200"/>
              <a:buChar char="■"/>
              <a:defRPr/>
            </a:lvl3pPr>
            <a:lvl4pPr indent="-304800" lvl="3" marL="1828800">
              <a:lnSpc>
                <a:spcPct val="100000"/>
              </a:lnSpc>
              <a:spcBef>
                <a:spcPts val="0"/>
              </a:spcBef>
              <a:spcAft>
                <a:spcPts val="0"/>
              </a:spcAft>
              <a:buSzPts val="1200"/>
              <a:buChar char="●"/>
              <a:defRPr/>
            </a:lvl4pPr>
            <a:lvl5pPr indent="-304800" lvl="4" marL="2286000">
              <a:lnSpc>
                <a:spcPct val="100000"/>
              </a:lnSpc>
              <a:spcBef>
                <a:spcPts val="0"/>
              </a:spcBef>
              <a:spcAft>
                <a:spcPts val="0"/>
              </a:spcAft>
              <a:buSzPts val="1200"/>
              <a:buChar char="○"/>
              <a:defRPr/>
            </a:lvl5pPr>
            <a:lvl6pPr indent="-304800" lvl="5" marL="2743200">
              <a:lnSpc>
                <a:spcPct val="100000"/>
              </a:lnSpc>
              <a:spcBef>
                <a:spcPts val="0"/>
              </a:spcBef>
              <a:spcAft>
                <a:spcPts val="0"/>
              </a:spcAft>
              <a:buSzPts val="1200"/>
              <a:buChar char="■"/>
              <a:defRPr/>
            </a:lvl6pPr>
            <a:lvl7pPr indent="-304800" lvl="6" marL="3200400">
              <a:lnSpc>
                <a:spcPct val="100000"/>
              </a:lnSpc>
              <a:spcBef>
                <a:spcPts val="0"/>
              </a:spcBef>
              <a:spcAft>
                <a:spcPts val="0"/>
              </a:spcAft>
              <a:buSzPts val="1200"/>
              <a:buChar char="●"/>
              <a:defRPr/>
            </a:lvl7pPr>
            <a:lvl8pPr indent="-304800" lvl="7" marL="3657600">
              <a:lnSpc>
                <a:spcPct val="100000"/>
              </a:lnSpc>
              <a:spcBef>
                <a:spcPts val="0"/>
              </a:spcBef>
              <a:spcAft>
                <a:spcPts val="0"/>
              </a:spcAft>
              <a:buSzPts val="1200"/>
              <a:buChar char="○"/>
              <a:defRPr/>
            </a:lvl8pPr>
            <a:lvl9pPr indent="-304800" lvl="8" marL="4114800">
              <a:lnSpc>
                <a:spcPct val="100000"/>
              </a:lnSpc>
              <a:spcBef>
                <a:spcPts val="0"/>
              </a:spcBef>
              <a:spcAft>
                <a:spcPts val="0"/>
              </a:spcAft>
              <a:buSzPts val="1200"/>
              <a:buChar char="■"/>
              <a:defRPr/>
            </a:lvl9pPr>
          </a:lstStyle>
          <a:p/>
        </p:txBody>
      </p:sp>
      <p:sp>
        <p:nvSpPr>
          <p:cNvPr id="3716" name="Google Shape;3716;p69"/>
          <p:cNvSpPr/>
          <p:nvPr/>
        </p:nvSpPr>
        <p:spPr>
          <a:xfrm flipH="1"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17" name="Google Shape;3717;p69"/>
          <p:cNvPicPr preferRelativeResize="0"/>
          <p:nvPr/>
        </p:nvPicPr>
        <p:blipFill>
          <a:blip r:embed="rId2">
            <a:alphaModFix/>
          </a:blip>
          <a:stretch>
            <a:fillRect/>
          </a:stretch>
        </p:blipFill>
        <p:spPr>
          <a:xfrm rot="4128749">
            <a:off x="8285970" y="-81474"/>
            <a:ext cx="989040" cy="1035247"/>
          </a:xfrm>
          <a:prstGeom prst="rect">
            <a:avLst/>
          </a:prstGeom>
          <a:noFill/>
          <a:ln>
            <a:noFill/>
          </a:ln>
        </p:spPr>
      </p:pic>
      <p:sp>
        <p:nvSpPr>
          <p:cNvPr id="3718" name="Google Shape;3718;p69"/>
          <p:cNvSpPr/>
          <p:nvPr/>
        </p:nvSpPr>
        <p:spPr>
          <a:xfrm flipH="1" rot="10800000">
            <a:off x="-121275" y="4533268"/>
            <a:ext cx="9386582" cy="977632"/>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19" name="Google Shape;3719;p69"/>
          <p:cNvPicPr preferRelativeResize="0"/>
          <p:nvPr/>
        </p:nvPicPr>
        <p:blipFill>
          <a:blip r:embed="rId3">
            <a:alphaModFix/>
          </a:blip>
          <a:stretch>
            <a:fillRect/>
          </a:stretch>
        </p:blipFill>
        <p:spPr>
          <a:xfrm>
            <a:off x="8419301" y="3511046"/>
            <a:ext cx="722374" cy="1487581"/>
          </a:xfrm>
          <a:prstGeom prst="rect">
            <a:avLst/>
          </a:prstGeom>
          <a:noFill/>
          <a:ln>
            <a:noFill/>
          </a:ln>
        </p:spPr>
      </p:pic>
      <p:sp>
        <p:nvSpPr>
          <p:cNvPr id="3720" name="Google Shape;3720;p69"/>
          <p:cNvSpPr txBox="1"/>
          <p:nvPr>
            <p:ph idx="2" type="body"/>
          </p:nvPr>
        </p:nvSpPr>
        <p:spPr>
          <a:xfrm>
            <a:off x="5006396" y="1401575"/>
            <a:ext cx="3417600" cy="31674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a:lvl1pPr>
            <a:lvl2pPr indent="-304800" lvl="1" marL="914400">
              <a:lnSpc>
                <a:spcPct val="100000"/>
              </a:lnSpc>
              <a:spcBef>
                <a:spcPts val="1000"/>
              </a:spcBef>
              <a:spcAft>
                <a:spcPts val="0"/>
              </a:spcAft>
              <a:buSzPts val="1200"/>
              <a:buChar char="○"/>
              <a:defRPr/>
            </a:lvl2pPr>
            <a:lvl3pPr indent="-304800" lvl="2" marL="1371600">
              <a:lnSpc>
                <a:spcPct val="100000"/>
              </a:lnSpc>
              <a:spcBef>
                <a:spcPts val="0"/>
              </a:spcBef>
              <a:spcAft>
                <a:spcPts val="0"/>
              </a:spcAft>
              <a:buSzPts val="1200"/>
              <a:buChar char="■"/>
              <a:defRPr/>
            </a:lvl3pPr>
            <a:lvl4pPr indent="-304800" lvl="3" marL="1828800">
              <a:lnSpc>
                <a:spcPct val="100000"/>
              </a:lnSpc>
              <a:spcBef>
                <a:spcPts val="0"/>
              </a:spcBef>
              <a:spcAft>
                <a:spcPts val="0"/>
              </a:spcAft>
              <a:buSzPts val="1200"/>
              <a:buChar char="●"/>
              <a:defRPr/>
            </a:lvl4pPr>
            <a:lvl5pPr indent="-304800" lvl="4" marL="2286000">
              <a:lnSpc>
                <a:spcPct val="100000"/>
              </a:lnSpc>
              <a:spcBef>
                <a:spcPts val="0"/>
              </a:spcBef>
              <a:spcAft>
                <a:spcPts val="0"/>
              </a:spcAft>
              <a:buSzPts val="1200"/>
              <a:buChar char="○"/>
              <a:defRPr/>
            </a:lvl5pPr>
            <a:lvl6pPr indent="-304800" lvl="5" marL="2743200">
              <a:lnSpc>
                <a:spcPct val="100000"/>
              </a:lnSpc>
              <a:spcBef>
                <a:spcPts val="0"/>
              </a:spcBef>
              <a:spcAft>
                <a:spcPts val="0"/>
              </a:spcAft>
              <a:buSzPts val="1200"/>
              <a:buChar char="■"/>
              <a:defRPr/>
            </a:lvl6pPr>
            <a:lvl7pPr indent="-304800" lvl="6" marL="3200400">
              <a:lnSpc>
                <a:spcPct val="100000"/>
              </a:lnSpc>
              <a:spcBef>
                <a:spcPts val="0"/>
              </a:spcBef>
              <a:spcAft>
                <a:spcPts val="0"/>
              </a:spcAft>
              <a:buSzPts val="1200"/>
              <a:buChar char="●"/>
              <a:defRPr/>
            </a:lvl7pPr>
            <a:lvl8pPr indent="-304800" lvl="7" marL="3657600">
              <a:lnSpc>
                <a:spcPct val="100000"/>
              </a:lnSpc>
              <a:spcBef>
                <a:spcPts val="0"/>
              </a:spcBef>
              <a:spcAft>
                <a:spcPts val="0"/>
              </a:spcAft>
              <a:buSzPts val="1200"/>
              <a:buChar char="○"/>
              <a:defRPr/>
            </a:lvl8pPr>
            <a:lvl9pPr indent="-304800" lvl="8" marL="4114800">
              <a:lnSpc>
                <a:spcPct val="100000"/>
              </a:lnSpc>
              <a:spcBef>
                <a:spcPts val="0"/>
              </a:spcBef>
              <a:spcAft>
                <a:spcPts val="0"/>
              </a:spcAft>
              <a:buSzPts val="1200"/>
              <a:buChar char="■"/>
              <a:defRPr/>
            </a:lvl9pPr>
          </a:lstStyle>
          <a:p/>
        </p:txBody>
      </p:sp>
      <p:pic>
        <p:nvPicPr>
          <p:cNvPr id="3721" name="Google Shape;3721;p69"/>
          <p:cNvPicPr preferRelativeResize="0"/>
          <p:nvPr/>
        </p:nvPicPr>
        <p:blipFill>
          <a:blip r:embed="rId4">
            <a:alphaModFix/>
          </a:blip>
          <a:stretch>
            <a:fillRect/>
          </a:stretch>
        </p:blipFill>
        <p:spPr>
          <a:xfrm flipH="1" rot="-10367733">
            <a:off x="-1650539" y="4031389"/>
            <a:ext cx="7367128" cy="1402940"/>
          </a:xfrm>
          <a:prstGeom prst="rect">
            <a:avLst/>
          </a:prstGeom>
          <a:noFill/>
          <a:ln>
            <a:noFill/>
          </a:ln>
        </p:spPr>
      </p:pic>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3722" name="Shape 3722"/>
        <p:cNvGrpSpPr/>
        <p:nvPr/>
      </p:nvGrpSpPr>
      <p:grpSpPr>
        <a:xfrm>
          <a:off x="0" y="0"/>
          <a:ext cx="0" cy="0"/>
          <a:chOff x="0" y="0"/>
          <a:chExt cx="0" cy="0"/>
        </a:xfrm>
      </p:grpSpPr>
      <p:sp>
        <p:nvSpPr>
          <p:cNvPr id="3723" name="Google Shape;3723;p70"/>
          <p:cNvSpPr/>
          <p:nvPr/>
        </p:nvSpPr>
        <p:spPr>
          <a:xfrm flipH="1" rot="10800000">
            <a:off x="-114141" y="4354728"/>
            <a:ext cx="8506056" cy="1305997"/>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4" name="Google Shape;3724;p70"/>
          <p:cNvSpPr/>
          <p:nvPr/>
        </p:nvSpPr>
        <p:spPr>
          <a:xfrm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5" name="Google Shape;3725;p7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726" name="Google Shape;3726;p70"/>
          <p:cNvSpPr txBox="1"/>
          <p:nvPr>
            <p:ph idx="1" type="subTitle"/>
          </p:nvPr>
        </p:nvSpPr>
        <p:spPr>
          <a:xfrm>
            <a:off x="720000" y="1845800"/>
            <a:ext cx="21774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727" name="Google Shape;3727;p70"/>
          <p:cNvSpPr txBox="1"/>
          <p:nvPr>
            <p:ph idx="2" type="subTitle"/>
          </p:nvPr>
        </p:nvSpPr>
        <p:spPr>
          <a:xfrm>
            <a:off x="720002" y="2324950"/>
            <a:ext cx="2177400" cy="1433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728" name="Google Shape;3728;p70"/>
          <p:cNvSpPr txBox="1"/>
          <p:nvPr>
            <p:ph idx="3" type="subTitle"/>
          </p:nvPr>
        </p:nvSpPr>
        <p:spPr>
          <a:xfrm>
            <a:off x="3483264" y="2324950"/>
            <a:ext cx="2177400" cy="1433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729" name="Google Shape;3729;p70"/>
          <p:cNvSpPr txBox="1"/>
          <p:nvPr>
            <p:ph idx="4" type="subTitle"/>
          </p:nvPr>
        </p:nvSpPr>
        <p:spPr>
          <a:xfrm>
            <a:off x="6246550" y="2324950"/>
            <a:ext cx="2177400" cy="1433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730" name="Google Shape;3730;p70"/>
          <p:cNvSpPr txBox="1"/>
          <p:nvPr>
            <p:ph idx="5" type="subTitle"/>
          </p:nvPr>
        </p:nvSpPr>
        <p:spPr>
          <a:xfrm>
            <a:off x="3483264" y="1845800"/>
            <a:ext cx="21774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731" name="Google Shape;3731;p70"/>
          <p:cNvSpPr txBox="1"/>
          <p:nvPr>
            <p:ph idx="6" type="subTitle"/>
          </p:nvPr>
        </p:nvSpPr>
        <p:spPr>
          <a:xfrm>
            <a:off x="6246552" y="1845800"/>
            <a:ext cx="21774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pic>
        <p:nvPicPr>
          <p:cNvPr id="3732" name="Google Shape;3732;p70"/>
          <p:cNvPicPr preferRelativeResize="0"/>
          <p:nvPr/>
        </p:nvPicPr>
        <p:blipFill>
          <a:blip r:embed="rId2">
            <a:alphaModFix/>
          </a:blip>
          <a:stretch>
            <a:fillRect/>
          </a:stretch>
        </p:blipFill>
        <p:spPr>
          <a:xfrm rot="10800000">
            <a:off x="-220374" y="3461424"/>
            <a:ext cx="9584748" cy="2021775"/>
          </a:xfrm>
          <a:prstGeom prst="rect">
            <a:avLst/>
          </a:prstGeom>
          <a:noFill/>
          <a:ln>
            <a:noFill/>
          </a:ln>
        </p:spPr>
      </p:pic>
      <p:pic>
        <p:nvPicPr>
          <p:cNvPr id="3733" name="Google Shape;3733;p70"/>
          <p:cNvPicPr preferRelativeResize="0"/>
          <p:nvPr/>
        </p:nvPicPr>
        <p:blipFill>
          <a:blip r:embed="rId3">
            <a:alphaModFix/>
          </a:blip>
          <a:stretch>
            <a:fillRect/>
          </a:stretch>
        </p:blipFill>
        <p:spPr>
          <a:xfrm rot="4128749">
            <a:off x="8285970" y="-81474"/>
            <a:ext cx="989040" cy="1035247"/>
          </a:xfrm>
          <a:prstGeom prst="rect">
            <a:avLst/>
          </a:prstGeom>
          <a:noFill/>
          <a:ln>
            <a:noFill/>
          </a:ln>
        </p:spPr>
      </p:pic>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spTree>
      <p:nvGrpSpPr>
        <p:cNvPr id="3734" name="Shape 3734"/>
        <p:cNvGrpSpPr/>
        <p:nvPr/>
      </p:nvGrpSpPr>
      <p:grpSpPr>
        <a:xfrm>
          <a:off x="0" y="0"/>
          <a:ext cx="0" cy="0"/>
          <a:chOff x="0" y="0"/>
          <a:chExt cx="0" cy="0"/>
        </a:xfrm>
      </p:grpSpPr>
      <p:sp>
        <p:nvSpPr>
          <p:cNvPr id="3735" name="Google Shape;3735;p71"/>
          <p:cNvSpPr/>
          <p:nvPr/>
        </p:nvSpPr>
        <p:spPr>
          <a:xfrm rot="10800000">
            <a:off x="-77800" y="4642206"/>
            <a:ext cx="9259775" cy="712168"/>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6" name="Google Shape;3736;p7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737" name="Google Shape;3737;p71"/>
          <p:cNvSpPr txBox="1"/>
          <p:nvPr>
            <p:ph idx="1" type="subTitle"/>
          </p:nvPr>
        </p:nvSpPr>
        <p:spPr>
          <a:xfrm>
            <a:off x="722435" y="1224800"/>
            <a:ext cx="3723600" cy="5259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738" name="Google Shape;3738;p71"/>
          <p:cNvSpPr txBox="1"/>
          <p:nvPr>
            <p:ph idx="2" type="subTitle"/>
          </p:nvPr>
        </p:nvSpPr>
        <p:spPr>
          <a:xfrm>
            <a:off x="722375" y="1750692"/>
            <a:ext cx="3723600" cy="10326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739" name="Google Shape;3739;p71"/>
          <p:cNvSpPr txBox="1"/>
          <p:nvPr>
            <p:ph idx="3" type="subTitle"/>
          </p:nvPr>
        </p:nvSpPr>
        <p:spPr>
          <a:xfrm>
            <a:off x="4702816" y="1750692"/>
            <a:ext cx="3723600" cy="10326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740" name="Google Shape;3740;p71"/>
          <p:cNvSpPr txBox="1"/>
          <p:nvPr>
            <p:ph idx="4" type="subTitle"/>
          </p:nvPr>
        </p:nvSpPr>
        <p:spPr>
          <a:xfrm>
            <a:off x="722375" y="3354025"/>
            <a:ext cx="3723600" cy="12546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741" name="Google Shape;3741;p71"/>
          <p:cNvSpPr txBox="1"/>
          <p:nvPr>
            <p:ph idx="5" type="subTitle"/>
          </p:nvPr>
        </p:nvSpPr>
        <p:spPr>
          <a:xfrm>
            <a:off x="4702816" y="3354025"/>
            <a:ext cx="3723600" cy="12546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742" name="Google Shape;3742;p71"/>
          <p:cNvSpPr txBox="1"/>
          <p:nvPr>
            <p:ph idx="6" type="subTitle"/>
          </p:nvPr>
        </p:nvSpPr>
        <p:spPr>
          <a:xfrm>
            <a:off x="722435" y="2842421"/>
            <a:ext cx="3723600" cy="5259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743" name="Google Shape;3743;p71"/>
          <p:cNvSpPr txBox="1"/>
          <p:nvPr>
            <p:ph idx="7" type="subTitle"/>
          </p:nvPr>
        </p:nvSpPr>
        <p:spPr>
          <a:xfrm>
            <a:off x="4702899" y="1224800"/>
            <a:ext cx="3723600" cy="5259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744" name="Google Shape;3744;p71"/>
          <p:cNvSpPr txBox="1"/>
          <p:nvPr>
            <p:ph idx="8" type="subTitle"/>
          </p:nvPr>
        </p:nvSpPr>
        <p:spPr>
          <a:xfrm>
            <a:off x="4702899" y="2842421"/>
            <a:ext cx="3723600" cy="5259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745" name="Google Shape;3745;p71"/>
          <p:cNvSpPr/>
          <p:nvPr/>
        </p:nvSpPr>
        <p:spPr>
          <a:xfrm flipH="1"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46" name="Google Shape;3746;p71"/>
          <p:cNvPicPr preferRelativeResize="0"/>
          <p:nvPr/>
        </p:nvPicPr>
        <p:blipFill>
          <a:blip r:embed="rId2">
            <a:alphaModFix/>
          </a:blip>
          <a:stretch>
            <a:fillRect/>
          </a:stretch>
        </p:blipFill>
        <p:spPr>
          <a:xfrm flipH="1" rot="-10679999">
            <a:off x="-463120" y="4193030"/>
            <a:ext cx="7367120" cy="1402938"/>
          </a:xfrm>
          <a:prstGeom prst="rect">
            <a:avLst/>
          </a:prstGeom>
          <a:noFill/>
          <a:ln>
            <a:noFill/>
          </a:ln>
        </p:spPr>
      </p:pic>
      <p:pic>
        <p:nvPicPr>
          <p:cNvPr id="3747" name="Google Shape;3747;p71"/>
          <p:cNvPicPr preferRelativeResize="0"/>
          <p:nvPr/>
        </p:nvPicPr>
        <p:blipFill>
          <a:blip r:embed="rId3">
            <a:alphaModFix/>
          </a:blip>
          <a:stretch>
            <a:fillRect/>
          </a:stretch>
        </p:blipFill>
        <p:spPr>
          <a:xfrm rot="8100064">
            <a:off x="8436165" y="-91643"/>
            <a:ext cx="961218" cy="713035"/>
          </a:xfrm>
          <a:prstGeom prst="rect">
            <a:avLst/>
          </a:prstGeom>
          <a:noFill/>
          <a:ln>
            <a:noFill/>
          </a:ln>
        </p:spPr>
      </p:pic>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3748" name="Shape 3748"/>
        <p:cNvGrpSpPr/>
        <p:nvPr/>
      </p:nvGrpSpPr>
      <p:grpSpPr>
        <a:xfrm>
          <a:off x="0" y="0"/>
          <a:ext cx="0" cy="0"/>
          <a:chOff x="0" y="0"/>
          <a:chExt cx="0" cy="0"/>
        </a:xfrm>
      </p:grpSpPr>
      <p:sp>
        <p:nvSpPr>
          <p:cNvPr id="3749" name="Google Shape;3749;p72"/>
          <p:cNvSpPr/>
          <p:nvPr/>
        </p:nvSpPr>
        <p:spPr>
          <a:xfrm rot="10800000">
            <a:off x="-77800" y="4133349"/>
            <a:ext cx="9259775" cy="1541076"/>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50" name="Google Shape;3750;p72"/>
          <p:cNvPicPr preferRelativeResize="0"/>
          <p:nvPr/>
        </p:nvPicPr>
        <p:blipFill>
          <a:blip r:embed="rId2">
            <a:alphaModFix/>
          </a:blip>
          <a:stretch>
            <a:fillRect/>
          </a:stretch>
        </p:blipFill>
        <p:spPr>
          <a:xfrm rot="-10799998">
            <a:off x="-222637" y="4209528"/>
            <a:ext cx="9589274" cy="1847095"/>
          </a:xfrm>
          <a:prstGeom prst="rect">
            <a:avLst/>
          </a:prstGeom>
          <a:noFill/>
          <a:ln>
            <a:noFill/>
          </a:ln>
        </p:spPr>
      </p:pic>
      <p:sp>
        <p:nvSpPr>
          <p:cNvPr id="3751" name="Google Shape;3751;p7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752" name="Google Shape;3752;p72"/>
          <p:cNvSpPr txBox="1"/>
          <p:nvPr>
            <p:ph idx="1" type="subTitle"/>
          </p:nvPr>
        </p:nvSpPr>
        <p:spPr>
          <a:xfrm>
            <a:off x="727498" y="2106035"/>
            <a:ext cx="2458500" cy="7602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753" name="Google Shape;3753;p72"/>
          <p:cNvSpPr txBox="1"/>
          <p:nvPr>
            <p:ph idx="2" type="subTitle"/>
          </p:nvPr>
        </p:nvSpPr>
        <p:spPr>
          <a:xfrm>
            <a:off x="3344020" y="2106035"/>
            <a:ext cx="2458500" cy="7602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754" name="Google Shape;3754;p72"/>
          <p:cNvSpPr txBox="1"/>
          <p:nvPr>
            <p:ph idx="3" type="subTitle"/>
          </p:nvPr>
        </p:nvSpPr>
        <p:spPr>
          <a:xfrm>
            <a:off x="5965348" y="2106035"/>
            <a:ext cx="2453400" cy="7602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755" name="Google Shape;3755;p72"/>
          <p:cNvSpPr txBox="1"/>
          <p:nvPr>
            <p:ph idx="4" type="subTitle"/>
          </p:nvPr>
        </p:nvSpPr>
        <p:spPr>
          <a:xfrm>
            <a:off x="727498" y="3492051"/>
            <a:ext cx="2458500" cy="7602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756" name="Google Shape;3756;p72"/>
          <p:cNvSpPr txBox="1"/>
          <p:nvPr>
            <p:ph idx="5" type="subTitle"/>
          </p:nvPr>
        </p:nvSpPr>
        <p:spPr>
          <a:xfrm>
            <a:off x="3344020" y="3492051"/>
            <a:ext cx="2458500" cy="7602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757" name="Google Shape;3757;p72"/>
          <p:cNvSpPr txBox="1"/>
          <p:nvPr>
            <p:ph idx="6" type="subTitle"/>
          </p:nvPr>
        </p:nvSpPr>
        <p:spPr>
          <a:xfrm>
            <a:off x="5965348" y="3492051"/>
            <a:ext cx="2453400" cy="7602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758" name="Google Shape;3758;p72"/>
          <p:cNvSpPr txBox="1"/>
          <p:nvPr>
            <p:ph idx="7" type="subTitle"/>
          </p:nvPr>
        </p:nvSpPr>
        <p:spPr>
          <a:xfrm>
            <a:off x="722350" y="1571188"/>
            <a:ext cx="24585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759" name="Google Shape;3759;p72"/>
          <p:cNvSpPr txBox="1"/>
          <p:nvPr>
            <p:ph idx="8" type="subTitle"/>
          </p:nvPr>
        </p:nvSpPr>
        <p:spPr>
          <a:xfrm>
            <a:off x="3344026" y="1571188"/>
            <a:ext cx="24585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760" name="Google Shape;3760;p72"/>
          <p:cNvSpPr txBox="1"/>
          <p:nvPr>
            <p:ph idx="9" type="subTitle"/>
          </p:nvPr>
        </p:nvSpPr>
        <p:spPr>
          <a:xfrm>
            <a:off x="5970499" y="1571188"/>
            <a:ext cx="24534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761" name="Google Shape;3761;p72"/>
          <p:cNvSpPr txBox="1"/>
          <p:nvPr>
            <p:ph idx="13" type="subTitle"/>
          </p:nvPr>
        </p:nvSpPr>
        <p:spPr>
          <a:xfrm>
            <a:off x="722693" y="2952701"/>
            <a:ext cx="24585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762" name="Google Shape;3762;p72"/>
          <p:cNvSpPr txBox="1"/>
          <p:nvPr>
            <p:ph idx="14" type="subTitle"/>
          </p:nvPr>
        </p:nvSpPr>
        <p:spPr>
          <a:xfrm>
            <a:off x="3344026" y="2952701"/>
            <a:ext cx="24585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763" name="Google Shape;3763;p72"/>
          <p:cNvSpPr txBox="1"/>
          <p:nvPr>
            <p:ph idx="15" type="subTitle"/>
          </p:nvPr>
        </p:nvSpPr>
        <p:spPr>
          <a:xfrm>
            <a:off x="5967892" y="2952701"/>
            <a:ext cx="24585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764" name="Google Shape;3764;p72"/>
          <p:cNvSpPr/>
          <p:nvPr/>
        </p:nvSpPr>
        <p:spPr>
          <a:xfrm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65" name="Google Shape;3765;p72"/>
          <p:cNvPicPr preferRelativeResize="0"/>
          <p:nvPr/>
        </p:nvPicPr>
        <p:blipFill>
          <a:blip r:embed="rId3">
            <a:alphaModFix/>
          </a:blip>
          <a:stretch>
            <a:fillRect/>
          </a:stretch>
        </p:blipFill>
        <p:spPr>
          <a:xfrm>
            <a:off x="8125024" y="259425"/>
            <a:ext cx="786550" cy="460675"/>
          </a:xfrm>
          <a:prstGeom prst="rect">
            <a:avLst/>
          </a:prstGeom>
          <a:noFill/>
          <a:ln>
            <a:noFill/>
          </a:ln>
        </p:spPr>
      </p:pic>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spTree>
      <p:nvGrpSpPr>
        <p:cNvPr id="3766" name="Shape 3766"/>
        <p:cNvGrpSpPr/>
        <p:nvPr/>
      </p:nvGrpSpPr>
      <p:grpSpPr>
        <a:xfrm>
          <a:off x="0" y="0"/>
          <a:ext cx="0" cy="0"/>
          <a:chOff x="0" y="0"/>
          <a:chExt cx="0" cy="0"/>
        </a:xfrm>
      </p:grpSpPr>
      <p:sp>
        <p:nvSpPr>
          <p:cNvPr id="3767" name="Google Shape;3767;p73"/>
          <p:cNvSpPr txBox="1"/>
          <p:nvPr>
            <p:ph hasCustomPrompt="1" type="title"/>
          </p:nvPr>
        </p:nvSpPr>
        <p:spPr>
          <a:xfrm>
            <a:off x="1564850" y="537462"/>
            <a:ext cx="6014400" cy="731700"/>
          </a:xfrm>
          <a:prstGeom prst="rect">
            <a:avLst/>
          </a:prstGeom>
        </p:spPr>
        <p:txBody>
          <a:bodyPr anchorCtr="0" anchor="b" bIns="91425" lIns="91425" spcFirstLastPara="1" rIns="91425" wrap="square" tIns="91425">
            <a:noAutofit/>
          </a:bodyPr>
          <a:lstStyle>
            <a:lvl1pPr lvl="0" algn="ctr">
              <a:spcBef>
                <a:spcPts val="0"/>
              </a:spcBef>
              <a:spcAft>
                <a:spcPts val="0"/>
              </a:spcAft>
              <a:buSzPts val="6200"/>
              <a:buNone/>
              <a:defRPr sz="44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3768" name="Google Shape;3768;p73"/>
          <p:cNvSpPr txBox="1"/>
          <p:nvPr>
            <p:ph idx="1" type="subTitle"/>
          </p:nvPr>
        </p:nvSpPr>
        <p:spPr>
          <a:xfrm>
            <a:off x="1564850" y="1236856"/>
            <a:ext cx="6014400" cy="393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769" name="Google Shape;3769;p73"/>
          <p:cNvSpPr txBox="1"/>
          <p:nvPr>
            <p:ph hasCustomPrompt="1" idx="2" type="title"/>
          </p:nvPr>
        </p:nvSpPr>
        <p:spPr>
          <a:xfrm>
            <a:off x="1564850" y="1750193"/>
            <a:ext cx="6014400" cy="731700"/>
          </a:xfrm>
          <a:prstGeom prst="rect">
            <a:avLst/>
          </a:prstGeom>
        </p:spPr>
        <p:txBody>
          <a:bodyPr anchorCtr="0" anchor="b" bIns="91425" lIns="91425" spcFirstLastPara="1" rIns="91425" wrap="square" tIns="91425">
            <a:noAutofit/>
          </a:bodyPr>
          <a:lstStyle>
            <a:lvl1pPr lvl="0" algn="ctr">
              <a:spcBef>
                <a:spcPts val="0"/>
              </a:spcBef>
              <a:spcAft>
                <a:spcPts val="0"/>
              </a:spcAft>
              <a:buSzPts val="6200"/>
              <a:buNone/>
              <a:defRPr sz="44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3770" name="Google Shape;3770;p73"/>
          <p:cNvSpPr txBox="1"/>
          <p:nvPr>
            <p:ph idx="3" type="subTitle"/>
          </p:nvPr>
        </p:nvSpPr>
        <p:spPr>
          <a:xfrm>
            <a:off x="1564850" y="2449587"/>
            <a:ext cx="6014400" cy="393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771" name="Google Shape;3771;p73"/>
          <p:cNvSpPr txBox="1"/>
          <p:nvPr>
            <p:ph hasCustomPrompt="1" idx="4" type="title"/>
          </p:nvPr>
        </p:nvSpPr>
        <p:spPr>
          <a:xfrm>
            <a:off x="1564850" y="2962924"/>
            <a:ext cx="6014400" cy="731700"/>
          </a:xfrm>
          <a:prstGeom prst="rect">
            <a:avLst/>
          </a:prstGeom>
        </p:spPr>
        <p:txBody>
          <a:bodyPr anchorCtr="0" anchor="b" bIns="91425" lIns="91425" spcFirstLastPara="1" rIns="91425" wrap="square" tIns="91425">
            <a:noAutofit/>
          </a:bodyPr>
          <a:lstStyle>
            <a:lvl1pPr lvl="0" algn="ctr">
              <a:spcBef>
                <a:spcPts val="0"/>
              </a:spcBef>
              <a:spcAft>
                <a:spcPts val="0"/>
              </a:spcAft>
              <a:buSzPts val="6200"/>
              <a:buNone/>
              <a:defRPr sz="44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3772" name="Google Shape;3772;p73"/>
          <p:cNvSpPr txBox="1"/>
          <p:nvPr>
            <p:ph idx="5" type="subTitle"/>
          </p:nvPr>
        </p:nvSpPr>
        <p:spPr>
          <a:xfrm>
            <a:off x="1564850" y="3662318"/>
            <a:ext cx="6014400" cy="393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773" name="Google Shape;3773;p73"/>
          <p:cNvSpPr/>
          <p:nvPr/>
        </p:nvSpPr>
        <p:spPr>
          <a:xfrm rot="10800000">
            <a:off x="-114151" y="4354728"/>
            <a:ext cx="9386582" cy="1305997"/>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4" name="Google Shape;3774;p73"/>
          <p:cNvSpPr/>
          <p:nvPr/>
        </p:nvSpPr>
        <p:spPr>
          <a:xfrm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75" name="Google Shape;3775;p73"/>
          <p:cNvPicPr preferRelativeResize="0"/>
          <p:nvPr/>
        </p:nvPicPr>
        <p:blipFill>
          <a:blip r:embed="rId2">
            <a:alphaModFix/>
          </a:blip>
          <a:stretch>
            <a:fillRect/>
          </a:stretch>
        </p:blipFill>
        <p:spPr>
          <a:xfrm>
            <a:off x="-76937" y="4509700"/>
            <a:ext cx="9297874" cy="1157700"/>
          </a:xfrm>
          <a:prstGeom prst="rect">
            <a:avLst/>
          </a:prstGeom>
          <a:noFill/>
          <a:ln>
            <a:noFill/>
          </a:ln>
        </p:spPr>
      </p:pic>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3776" name="Shape 3776"/>
        <p:cNvGrpSpPr/>
        <p:nvPr/>
      </p:nvGrpSpPr>
      <p:grpSpPr>
        <a:xfrm>
          <a:off x="0" y="0"/>
          <a:ext cx="0" cy="0"/>
          <a:chOff x="0" y="0"/>
          <a:chExt cx="0" cy="0"/>
        </a:xfrm>
      </p:grpSpPr>
      <p:sp>
        <p:nvSpPr>
          <p:cNvPr id="3777" name="Google Shape;3777;p74"/>
          <p:cNvSpPr/>
          <p:nvPr/>
        </p:nvSpPr>
        <p:spPr>
          <a:xfrm rot="10800000">
            <a:off x="-77800" y="4687591"/>
            <a:ext cx="9259775" cy="824910"/>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8" name="Google Shape;3778;p74"/>
          <p:cNvSpPr/>
          <p:nvPr/>
        </p:nvSpPr>
        <p:spPr>
          <a:xfrm flipH="1" rot="10800000">
            <a:off x="-114175" y="-369010"/>
            <a:ext cx="9372334" cy="904625"/>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9" name="Google Shape;3779;p7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Font typeface="Crete Round"/>
              <a:buNone/>
              <a:defRPr>
                <a:latin typeface="Crete Round"/>
                <a:ea typeface="Crete Round"/>
                <a:cs typeface="Crete Round"/>
                <a:sym typeface="Crete Round"/>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pic>
        <p:nvPicPr>
          <p:cNvPr id="3780" name="Google Shape;3780;p74"/>
          <p:cNvPicPr preferRelativeResize="0"/>
          <p:nvPr/>
        </p:nvPicPr>
        <p:blipFill>
          <a:blip r:embed="rId2">
            <a:alphaModFix/>
          </a:blip>
          <a:stretch>
            <a:fillRect/>
          </a:stretch>
        </p:blipFill>
        <p:spPr>
          <a:xfrm rot="4">
            <a:off x="8316302" y="391093"/>
            <a:ext cx="656725" cy="654780"/>
          </a:xfrm>
          <a:prstGeom prst="rect">
            <a:avLst/>
          </a:prstGeom>
          <a:noFill/>
          <a:ln>
            <a:noFill/>
          </a:ln>
        </p:spPr>
      </p:pic>
      <p:pic>
        <p:nvPicPr>
          <p:cNvPr id="3781" name="Google Shape;3781;p74"/>
          <p:cNvPicPr preferRelativeResize="0"/>
          <p:nvPr/>
        </p:nvPicPr>
        <p:blipFill>
          <a:blip r:embed="rId3">
            <a:alphaModFix/>
          </a:blip>
          <a:stretch>
            <a:fillRect/>
          </a:stretch>
        </p:blipFill>
        <p:spPr>
          <a:xfrm rot="-2442850">
            <a:off x="-153760" y="4572257"/>
            <a:ext cx="961219" cy="713035"/>
          </a:xfrm>
          <a:prstGeom prst="rect">
            <a:avLst/>
          </a:prstGeom>
          <a:noFill/>
          <a:ln>
            <a:noFill/>
          </a:ln>
        </p:spPr>
      </p:pic>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3782" name="Shape 3782"/>
        <p:cNvGrpSpPr/>
        <p:nvPr/>
      </p:nvGrpSpPr>
      <p:grpSpPr>
        <a:xfrm>
          <a:off x="0" y="0"/>
          <a:ext cx="0" cy="0"/>
          <a:chOff x="0" y="0"/>
          <a:chExt cx="0" cy="0"/>
        </a:xfrm>
      </p:grpSpPr>
      <p:sp>
        <p:nvSpPr>
          <p:cNvPr id="3783" name="Google Shape;3783;p75"/>
          <p:cNvSpPr/>
          <p:nvPr/>
        </p:nvSpPr>
        <p:spPr>
          <a:xfrm>
            <a:off x="-57974" y="-275107"/>
            <a:ext cx="9259775" cy="1732178"/>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4" name="Google Shape;3784;p75"/>
          <p:cNvSpPr/>
          <p:nvPr/>
        </p:nvSpPr>
        <p:spPr>
          <a:xfrm>
            <a:off x="-114167" y="3826040"/>
            <a:ext cx="9372334" cy="159256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85" name="Google Shape;3785;p75"/>
          <p:cNvPicPr preferRelativeResize="0"/>
          <p:nvPr/>
        </p:nvPicPr>
        <p:blipFill>
          <a:blip r:embed="rId2">
            <a:alphaModFix/>
          </a:blip>
          <a:stretch>
            <a:fillRect/>
          </a:stretch>
        </p:blipFill>
        <p:spPr>
          <a:xfrm>
            <a:off x="-72650" y="-274775"/>
            <a:ext cx="9289277" cy="1928825"/>
          </a:xfrm>
          <a:prstGeom prst="rect">
            <a:avLst/>
          </a:prstGeom>
          <a:noFill/>
          <a:ln>
            <a:noFill/>
          </a:ln>
        </p:spPr>
      </p:pic>
      <p:pic>
        <p:nvPicPr>
          <p:cNvPr id="3786" name="Google Shape;3786;p75"/>
          <p:cNvPicPr preferRelativeResize="0"/>
          <p:nvPr/>
        </p:nvPicPr>
        <p:blipFill>
          <a:blip r:embed="rId3">
            <a:alphaModFix/>
          </a:blip>
          <a:stretch>
            <a:fillRect/>
          </a:stretch>
        </p:blipFill>
        <p:spPr>
          <a:xfrm>
            <a:off x="-145275" y="2466549"/>
            <a:ext cx="9434552" cy="3046401"/>
          </a:xfrm>
          <a:prstGeom prst="rect">
            <a:avLst/>
          </a:prstGeom>
          <a:noFill/>
          <a:ln>
            <a:noFill/>
          </a:ln>
        </p:spPr>
      </p:pic>
      <p:sp>
        <p:nvSpPr>
          <p:cNvPr id="3787" name="Google Shape;3787;p75"/>
          <p:cNvSpPr txBox="1"/>
          <p:nvPr>
            <p:ph type="ctrTitle"/>
          </p:nvPr>
        </p:nvSpPr>
        <p:spPr>
          <a:xfrm>
            <a:off x="2382250" y="642061"/>
            <a:ext cx="4379400" cy="10563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60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3788" name="Google Shape;3788;p75"/>
          <p:cNvSpPr txBox="1"/>
          <p:nvPr>
            <p:ph idx="1" type="subTitle"/>
          </p:nvPr>
        </p:nvSpPr>
        <p:spPr>
          <a:xfrm>
            <a:off x="2382350" y="1690124"/>
            <a:ext cx="4379400" cy="1056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3789" name="Google Shape;3789;p75"/>
          <p:cNvSpPr txBox="1"/>
          <p:nvPr/>
        </p:nvSpPr>
        <p:spPr>
          <a:xfrm>
            <a:off x="2382325" y="3672249"/>
            <a:ext cx="4379400" cy="4347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300"/>
              </a:spcBef>
              <a:spcAft>
                <a:spcPts val="0"/>
              </a:spcAft>
              <a:buNone/>
            </a:pPr>
            <a:r>
              <a:rPr lang="en" sz="1000">
                <a:solidFill>
                  <a:schemeClr val="lt2"/>
                </a:solidFill>
                <a:latin typeface="Golos Text"/>
                <a:ea typeface="Golos Text"/>
                <a:cs typeface="Golos Text"/>
                <a:sym typeface="Golos Text"/>
              </a:rPr>
              <a:t>CREDITS: This presentation template was created by </a:t>
            </a:r>
            <a:r>
              <a:rPr b="1" lang="en" sz="1000" u="sng">
                <a:solidFill>
                  <a:schemeClr val="lt2"/>
                </a:solidFill>
                <a:latin typeface="Golos Text"/>
                <a:ea typeface="Golos Text"/>
                <a:cs typeface="Golos Text"/>
                <a:sym typeface="Golos Text"/>
                <a:hlinkClick r:id="rId4">
                  <a:extLst>
                    <a:ext uri="{A12FA001-AC4F-418D-AE19-62706E023703}">
                      <ahyp:hlinkClr val="tx"/>
                    </a:ext>
                  </a:extLst>
                </a:hlinkClick>
              </a:rPr>
              <a:t>Slidesgo</a:t>
            </a:r>
            <a:r>
              <a:rPr lang="en" sz="1000" u="sng">
                <a:solidFill>
                  <a:schemeClr val="lt2"/>
                </a:solidFill>
                <a:latin typeface="Golos Text"/>
                <a:ea typeface="Golos Text"/>
                <a:cs typeface="Golos Text"/>
                <a:sym typeface="Golos Text"/>
              </a:rPr>
              <a:t>,</a:t>
            </a:r>
            <a:r>
              <a:rPr lang="en" sz="1000">
                <a:solidFill>
                  <a:schemeClr val="lt2"/>
                </a:solidFill>
                <a:latin typeface="Golos Text"/>
                <a:ea typeface="Golos Text"/>
                <a:cs typeface="Golos Text"/>
                <a:sym typeface="Golos Text"/>
              </a:rPr>
              <a:t> including icons by </a:t>
            </a:r>
            <a:r>
              <a:rPr b="1" lang="en" sz="1000" u="sng">
                <a:solidFill>
                  <a:schemeClr val="lt2"/>
                </a:solidFill>
                <a:latin typeface="Golos Text"/>
                <a:ea typeface="Golos Text"/>
                <a:cs typeface="Golos Text"/>
                <a:sym typeface="Golos Text"/>
                <a:hlinkClick r:id="rId5">
                  <a:extLst>
                    <a:ext uri="{A12FA001-AC4F-418D-AE19-62706E023703}">
                      <ahyp:hlinkClr val="tx"/>
                    </a:ext>
                  </a:extLst>
                </a:hlinkClick>
              </a:rPr>
              <a:t>Flaticon</a:t>
            </a:r>
            <a:r>
              <a:rPr lang="en" sz="1000" u="sng">
                <a:solidFill>
                  <a:schemeClr val="lt2"/>
                </a:solidFill>
                <a:latin typeface="Golos Text"/>
                <a:ea typeface="Golos Text"/>
                <a:cs typeface="Golos Text"/>
                <a:sym typeface="Golos Text"/>
              </a:rPr>
              <a:t>,</a:t>
            </a:r>
            <a:r>
              <a:rPr lang="en" sz="1000">
                <a:solidFill>
                  <a:schemeClr val="lt2"/>
                </a:solidFill>
                <a:latin typeface="Golos Text"/>
                <a:ea typeface="Golos Text"/>
                <a:cs typeface="Golos Text"/>
                <a:sym typeface="Golos Text"/>
              </a:rPr>
              <a:t> and infographics &amp; images by </a:t>
            </a:r>
            <a:r>
              <a:rPr b="1" lang="en" sz="1000" u="sng">
                <a:solidFill>
                  <a:schemeClr val="lt2"/>
                </a:solidFill>
                <a:latin typeface="Golos Text"/>
                <a:ea typeface="Golos Text"/>
                <a:cs typeface="Golos Text"/>
                <a:sym typeface="Golos Text"/>
                <a:hlinkClick r:id="rId6">
                  <a:extLst>
                    <a:ext uri="{A12FA001-AC4F-418D-AE19-62706E023703}">
                      <ahyp:hlinkClr val="tx"/>
                    </a:ext>
                  </a:extLst>
                </a:hlinkClick>
              </a:rPr>
              <a:t>Freepik</a:t>
            </a:r>
            <a:endParaRPr b="1" sz="1000" u="sng">
              <a:solidFill>
                <a:schemeClr val="lt2"/>
              </a:solidFill>
              <a:latin typeface="Golos Text"/>
              <a:ea typeface="Golos Text"/>
              <a:cs typeface="Golos Text"/>
              <a:sym typeface="Golos Text"/>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3790" name="Shape 3790"/>
        <p:cNvGrpSpPr/>
        <p:nvPr/>
      </p:nvGrpSpPr>
      <p:grpSpPr>
        <a:xfrm>
          <a:off x="0" y="0"/>
          <a:ext cx="0" cy="0"/>
          <a:chOff x="0" y="0"/>
          <a:chExt cx="0" cy="0"/>
        </a:xfrm>
      </p:grpSpPr>
      <p:sp>
        <p:nvSpPr>
          <p:cNvPr id="3791" name="Google Shape;3791;p76"/>
          <p:cNvSpPr/>
          <p:nvPr/>
        </p:nvSpPr>
        <p:spPr>
          <a:xfrm rot="10800000">
            <a:off x="-77800" y="4687591"/>
            <a:ext cx="9259775" cy="824910"/>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2" name="Google Shape;3792;p76"/>
          <p:cNvSpPr/>
          <p:nvPr/>
        </p:nvSpPr>
        <p:spPr>
          <a:xfrm flipH="1" rot="10800000">
            <a:off x="-114175" y="-369010"/>
            <a:ext cx="9372334" cy="904625"/>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93" name="Google Shape;3793;p76"/>
          <p:cNvPicPr preferRelativeResize="0"/>
          <p:nvPr/>
        </p:nvPicPr>
        <p:blipFill>
          <a:blip r:embed="rId2">
            <a:alphaModFix/>
          </a:blip>
          <a:stretch>
            <a:fillRect/>
          </a:stretch>
        </p:blipFill>
        <p:spPr>
          <a:xfrm rot="4">
            <a:off x="8316302" y="391093"/>
            <a:ext cx="656725" cy="654780"/>
          </a:xfrm>
          <a:prstGeom prst="rect">
            <a:avLst/>
          </a:prstGeom>
          <a:noFill/>
          <a:ln>
            <a:noFill/>
          </a:ln>
        </p:spPr>
      </p:pic>
      <p:pic>
        <p:nvPicPr>
          <p:cNvPr id="3794" name="Google Shape;3794;p76"/>
          <p:cNvPicPr preferRelativeResize="0"/>
          <p:nvPr/>
        </p:nvPicPr>
        <p:blipFill>
          <a:blip r:embed="rId3">
            <a:alphaModFix/>
          </a:blip>
          <a:stretch>
            <a:fillRect/>
          </a:stretch>
        </p:blipFill>
        <p:spPr>
          <a:xfrm rot="2700064">
            <a:off x="-185285" y="-412830"/>
            <a:ext cx="961218" cy="713035"/>
          </a:xfrm>
          <a:prstGeom prst="rect">
            <a:avLst/>
          </a:prstGeom>
          <a:noFill/>
          <a:ln>
            <a:noFill/>
          </a:ln>
        </p:spPr>
      </p:pic>
      <p:pic>
        <p:nvPicPr>
          <p:cNvPr id="3795" name="Google Shape;3795;p76"/>
          <p:cNvPicPr preferRelativeResize="0"/>
          <p:nvPr/>
        </p:nvPicPr>
        <p:blipFill>
          <a:blip r:embed="rId4">
            <a:alphaModFix/>
          </a:blip>
          <a:stretch>
            <a:fillRect/>
          </a:stretch>
        </p:blipFill>
        <p:spPr>
          <a:xfrm>
            <a:off x="-76937" y="4509700"/>
            <a:ext cx="9297874" cy="1157700"/>
          </a:xfrm>
          <a:prstGeom prst="rect">
            <a:avLst/>
          </a:prstGeom>
          <a:noFill/>
          <a:ln>
            <a:noFill/>
          </a:ln>
        </p:spPr>
      </p:pic>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3796" name="Shape 3796"/>
        <p:cNvGrpSpPr/>
        <p:nvPr/>
      </p:nvGrpSpPr>
      <p:grpSpPr>
        <a:xfrm>
          <a:off x="0" y="0"/>
          <a:ext cx="0" cy="0"/>
          <a:chOff x="0" y="0"/>
          <a:chExt cx="0" cy="0"/>
        </a:xfrm>
      </p:grpSpPr>
      <p:pic>
        <p:nvPicPr>
          <p:cNvPr id="3797" name="Google Shape;3797;p77"/>
          <p:cNvPicPr preferRelativeResize="0"/>
          <p:nvPr/>
        </p:nvPicPr>
        <p:blipFill>
          <a:blip r:embed="rId2">
            <a:alphaModFix/>
          </a:blip>
          <a:stretch>
            <a:fillRect/>
          </a:stretch>
        </p:blipFill>
        <p:spPr>
          <a:xfrm rot="-10799998">
            <a:off x="-222637" y="3676128"/>
            <a:ext cx="9589274" cy="1847095"/>
          </a:xfrm>
          <a:prstGeom prst="rect">
            <a:avLst/>
          </a:prstGeom>
          <a:noFill/>
          <a:ln>
            <a:noFill/>
          </a:ln>
        </p:spPr>
      </p:pic>
      <p:sp>
        <p:nvSpPr>
          <p:cNvPr id="3798" name="Google Shape;3798;p77"/>
          <p:cNvSpPr/>
          <p:nvPr/>
        </p:nvSpPr>
        <p:spPr>
          <a:xfrm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99" name="Google Shape;3799;p77"/>
          <p:cNvPicPr preferRelativeResize="0"/>
          <p:nvPr/>
        </p:nvPicPr>
        <p:blipFill>
          <a:blip r:embed="rId3">
            <a:alphaModFix/>
          </a:blip>
          <a:stretch>
            <a:fillRect/>
          </a:stretch>
        </p:blipFill>
        <p:spPr>
          <a:xfrm>
            <a:off x="5835501" y="-76200"/>
            <a:ext cx="3519048" cy="986300"/>
          </a:xfrm>
          <a:prstGeom prst="rect">
            <a:avLst/>
          </a:prstGeom>
          <a:noFill/>
          <a:ln>
            <a:noFill/>
          </a:ln>
        </p:spPr>
      </p:pic>
      <p:pic>
        <p:nvPicPr>
          <p:cNvPr id="3800" name="Google Shape;3800;p77"/>
          <p:cNvPicPr preferRelativeResize="0"/>
          <p:nvPr/>
        </p:nvPicPr>
        <p:blipFill>
          <a:blip r:embed="rId3">
            <a:alphaModFix/>
          </a:blip>
          <a:stretch>
            <a:fillRect/>
          </a:stretch>
        </p:blipFill>
        <p:spPr>
          <a:xfrm flipH="1">
            <a:off x="-210549" y="-76200"/>
            <a:ext cx="3519048" cy="986300"/>
          </a:xfrm>
          <a:prstGeom prst="rect">
            <a:avLst/>
          </a:prstGeom>
          <a:noFill/>
          <a:ln>
            <a:noFill/>
          </a:ln>
        </p:spPr>
      </p:pic>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804" name="Shape 3804"/>
        <p:cNvGrpSpPr/>
        <p:nvPr/>
      </p:nvGrpSpPr>
      <p:grpSpPr>
        <a:xfrm>
          <a:off x="0" y="0"/>
          <a:ext cx="0" cy="0"/>
          <a:chOff x="0" y="0"/>
          <a:chExt cx="0" cy="0"/>
        </a:xfrm>
      </p:grpSpPr>
      <p:sp>
        <p:nvSpPr>
          <p:cNvPr id="3805" name="Google Shape;3805;p79"/>
          <p:cNvSpPr/>
          <p:nvPr/>
        </p:nvSpPr>
        <p:spPr>
          <a:xfrm>
            <a:off x="-114167" y="3826040"/>
            <a:ext cx="9372334" cy="159256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06" name="Google Shape;3806;p79"/>
          <p:cNvPicPr preferRelativeResize="0"/>
          <p:nvPr/>
        </p:nvPicPr>
        <p:blipFill>
          <a:blip r:embed="rId2">
            <a:alphaModFix/>
          </a:blip>
          <a:stretch>
            <a:fillRect/>
          </a:stretch>
        </p:blipFill>
        <p:spPr>
          <a:xfrm>
            <a:off x="-145275" y="2378275"/>
            <a:ext cx="9434552" cy="3046401"/>
          </a:xfrm>
          <a:prstGeom prst="rect">
            <a:avLst/>
          </a:prstGeom>
          <a:noFill/>
          <a:ln>
            <a:noFill/>
          </a:ln>
        </p:spPr>
      </p:pic>
      <p:sp>
        <p:nvSpPr>
          <p:cNvPr id="3807" name="Google Shape;3807;p79"/>
          <p:cNvSpPr/>
          <p:nvPr/>
        </p:nvSpPr>
        <p:spPr>
          <a:xfrm>
            <a:off x="-57974" y="-275107"/>
            <a:ext cx="9259775" cy="1732178"/>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8" name="Google Shape;3808;p79"/>
          <p:cNvSpPr txBox="1"/>
          <p:nvPr>
            <p:ph type="ctrTitle"/>
          </p:nvPr>
        </p:nvSpPr>
        <p:spPr>
          <a:xfrm>
            <a:off x="722375" y="1478600"/>
            <a:ext cx="7699200" cy="17322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rgbClr val="191919"/>
              </a:buClr>
              <a:buSzPts val="5300"/>
              <a:buNone/>
              <a:defRPr sz="5000"/>
            </a:lvl1pPr>
            <a:lvl2pPr lvl="1" algn="ctr">
              <a:lnSpc>
                <a:spcPct val="100000"/>
              </a:lnSpc>
              <a:spcBef>
                <a:spcPts val="0"/>
              </a:spcBef>
              <a:spcAft>
                <a:spcPts val="0"/>
              </a:spcAft>
              <a:buClr>
                <a:srgbClr val="191919"/>
              </a:buClr>
              <a:buSzPts val="5300"/>
              <a:buNone/>
              <a:defRPr sz="5300">
                <a:solidFill>
                  <a:srgbClr val="191919"/>
                </a:solidFill>
              </a:defRPr>
            </a:lvl2pPr>
            <a:lvl3pPr lvl="2" algn="ctr">
              <a:lnSpc>
                <a:spcPct val="100000"/>
              </a:lnSpc>
              <a:spcBef>
                <a:spcPts val="0"/>
              </a:spcBef>
              <a:spcAft>
                <a:spcPts val="0"/>
              </a:spcAft>
              <a:buClr>
                <a:srgbClr val="191919"/>
              </a:buClr>
              <a:buSzPts val="5300"/>
              <a:buNone/>
              <a:defRPr sz="5300">
                <a:solidFill>
                  <a:srgbClr val="191919"/>
                </a:solidFill>
              </a:defRPr>
            </a:lvl3pPr>
            <a:lvl4pPr lvl="3" algn="ctr">
              <a:lnSpc>
                <a:spcPct val="100000"/>
              </a:lnSpc>
              <a:spcBef>
                <a:spcPts val="0"/>
              </a:spcBef>
              <a:spcAft>
                <a:spcPts val="0"/>
              </a:spcAft>
              <a:buClr>
                <a:srgbClr val="191919"/>
              </a:buClr>
              <a:buSzPts val="5300"/>
              <a:buNone/>
              <a:defRPr sz="5300">
                <a:solidFill>
                  <a:srgbClr val="191919"/>
                </a:solidFill>
              </a:defRPr>
            </a:lvl4pPr>
            <a:lvl5pPr lvl="4" algn="ctr">
              <a:lnSpc>
                <a:spcPct val="100000"/>
              </a:lnSpc>
              <a:spcBef>
                <a:spcPts val="0"/>
              </a:spcBef>
              <a:spcAft>
                <a:spcPts val="0"/>
              </a:spcAft>
              <a:buClr>
                <a:srgbClr val="191919"/>
              </a:buClr>
              <a:buSzPts val="5300"/>
              <a:buNone/>
              <a:defRPr sz="5300">
                <a:solidFill>
                  <a:srgbClr val="191919"/>
                </a:solidFill>
              </a:defRPr>
            </a:lvl5pPr>
            <a:lvl6pPr lvl="5" algn="ctr">
              <a:lnSpc>
                <a:spcPct val="100000"/>
              </a:lnSpc>
              <a:spcBef>
                <a:spcPts val="0"/>
              </a:spcBef>
              <a:spcAft>
                <a:spcPts val="0"/>
              </a:spcAft>
              <a:buClr>
                <a:srgbClr val="191919"/>
              </a:buClr>
              <a:buSzPts val="5300"/>
              <a:buNone/>
              <a:defRPr sz="5300">
                <a:solidFill>
                  <a:srgbClr val="191919"/>
                </a:solidFill>
              </a:defRPr>
            </a:lvl6pPr>
            <a:lvl7pPr lvl="6" algn="ctr">
              <a:lnSpc>
                <a:spcPct val="100000"/>
              </a:lnSpc>
              <a:spcBef>
                <a:spcPts val="0"/>
              </a:spcBef>
              <a:spcAft>
                <a:spcPts val="0"/>
              </a:spcAft>
              <a:buClr>
                <a:srgbClr val="191919"/>
              </a:buClr>
              <a:buSzPts val="5300"/>
              <a:buNone/>
              <a:defRPr sz="5300">
                <a:solidFill>
                  <a:srgbClr val="191919"/>
                </a:solidFill>
              </a:defRPr>
            </a:lvl7pPr>
            <a:lvl8pPr lvl="7" algn="ctr">
              <a:lnSpc>
                <a:spcPct val="100000"/>
              </a:lnSpc>
              <a:spcBef>
                <a:spcPts val="0"/>
              </a:spcBef>
              <a:spcAft>
                <a:spcPts val="0"/>
              </a:spcAft>
              <a:buClr>
                <a:srgbClr val="191919"/>
              </a:buClr>
              <a:buSzPts val="5300"/>
              <a:buNone/>
              <a:defRPr sz="5300">
                <a:solidFill>
                  <a:srgbClr val="191919"/>
                </a:solidFill>
              </a:defRPr>
            </a:lvl8pPr>
            <a:lvl9pPr lvl="8" algn="ctr">
              <a:lnSpc>
                <a:spcPct val="100000"/>
              </a:lnSpc>
              <a:spcBef>
                <a:spcPts val="0"/>
              </a:spcBef>
              <a:spcAft>
                <a:spcPts val="0"/>
              </a:spcAft>
              <a:buClr>
                <a:srgbClr val="191919"/>
              </a:buClr>
              <a:buSzPts val="5300"/>
              <a:buNone/>
              <a:defRPr sz="5300">
                <a:solidFill>
                  <a:srgbClr val="191919"/>
                </a:solidFill>
              </a:defRPr>
            </a:lvl9pPr>
          </a:lstStyle>
          <a:p/>
        </p:txBody>
      </p:sp>
      <p:sp>
        <p:nvSpPr>
          <p:cNvPr id="3809" name="Google Shape;3809;p79"/>
          <p:cNvSpPr txBox="1"/>
          <p:nvPr>
            <p:ph idx="1" type="subTitle"/>
          </p:nvPr>
        </p:nvSpPr>
        <p:spPr>
          <a:xfrm>
            <a:off x="1730775" y="3208144"/>
            <a:ext cx="5682300" cy="409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sz="14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pic>
        <p:nvPicPr>
          <p:cNvPr id="3810" name="Google Shape;3810;p79"/>
          <p:cNvPicPr preferRelativeResize="0"/>
          <p:nvPr/>
        </p:nvPicPr>
        <p:blipFill>
          <a:blip r:embed="rId3">
            <a:alphaModFix/>
          </a:blip>
          <a:stretch>
            <a:fillRect/>
          </a:stretch>
        </p:blipFill>
        <p:spPr>
          <a:xfrm>
            <a:off x="-72650" y="-274775"/>
            <a:ext cx="9289277" cy="1928825"/>
          </a:xfrm>
          <a:prstGeom prst="rect">
            <a:avLst/>
          </a:prstGeom>
          <a:noFill/>
          <a:ln>
            <a:noFill/>
          </a:ln>
        </p:spPr>
      </p:pic>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811" name="Shape 3811"/>
        <p:cNvGrpSpPr/>
        <p:nvPr/>
      </p:nvGrpSpPr>
      <p:grpSpPr>
        <a:xfrm>
          <a:off x="0" y="0"/>
          <a:ext cx="0" cy="0"/>
          <a:chOff x="0" y="0"/>
          <a:chExt cx="0" cy="0"/>
        </a:xfrm>
      </p:grpSpPr>
      <p:sp>
        <p:nvSpPr>
          <p:cNvPr id="3812" name="Google Shape;3812;p80"/>
          <p:cNvSpPr/>
          <p:nvPr/>
        </p:nvSpPr>
        <p:spPr>
          <a:xfrm rot="10800000">
            <a:off x="-114184" y="-76259"/>
            <a:ext cx="9372334" cy="1385809"/>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3" name="Google Shape;3813;p80"/>
          <p:cNvSpPr/>
          <p:nvPr/>
        </p:nvSpPr>
        <p:spPr>
          <a:xfrm rot="10800000">
            <a:off x="-77800" y="3977727"/>
            <a:ext cx="9259775" cy="1239498"/>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4" name="Google Shape;3814;p80"/>
          <p:cNvSpPr txBox="1"/>
          <p:nvPr>
            <p:ph type="title"/>
          </p:nvPr>
        </p:nvSpPr>
        <p:spPr>
          <a:xfrm>
            <a:off x="2391900" y="2865128"/>
            <a:ext cx="4360200" cy="1113900"/>
          </a:xfrm>
          <a:prstGeom prst="rect">
            <a:avLst/>
          </a:prstGeom>
        </p:spPr>
        <p:txBody>
          <a:bodyPr anchorCtr="0" anchor="t" bIns="91425" lIns="91425" spcFirstLastPara="1" rIns="91425" wrap="square" tIns="91425">
            <a:noAutofit/>
          </a:bodyPr>
          <a:lstStyle>
            <a:lvl1pPr lvl="0" algn="ctr">
              <a:spcBef>
                <a:spcPts val="0"/>
              </a:spcBef>
              <a:spcAft>
                <a:spcPts val="0"/>
              </a:spcAft>
              <a:buSzPts val="5000"/>
              <a:buNone/>
              <a:defRPr sz="6000"/>
            </a:lvl1pPr>
            <a:lvl2pPr lvl="1" algn="ctr">
              <a:spcBef>
                <a:spcPts val="0"/>
              </a:spcBef>
              <a:spcAft>
                <a:spcPts val="0"/>
              </a:spcAft>
              <a:buSzPts val="5000"/>
              <a:buNone/>
              <a:defRPr sz="5000"/>
            </a:lvl2pPr>
            <a:lvl3pPr lvl="2" algn="ctr">
              <a:spcBef>
                <a:spcPts val="0"/>
              </a:spcBef>
              <a:spcAft>
                <a:spcPts val="0"/>
              </a:spcAft>
              <a:buSzPts val="5000"/>
              <a:buNone/>
              <a:defRPr sz="5000"/>
            </a:lvl3pPr>
            <a:lvl4pPr lvl="3" algn="ctr">
              <a:spcBef>
                <a:spcPts val="0"/>
              </a:spcBef>
              <a:spcAft>
                <a:spcPts val="0"/>
              </a:spcAft>
              <a:buSzPts val="5000"/>
              <a:buNone/>
              <a:defRPr sz="5000"/>
            </a:lvl4pPr>
            <a:lvl5pPr lvl="4" algn="ctr">
              <a:spcBef>
                <a:spcPts val="0"/>
              </a:spcBef>
              <a:spcAft>
                <a:spcPts val="0"/>
              </a:spcAft>
              <a:buSzPts val="5000"/>
              <a:buNone/>
              <a:defRPr sz="5000"/>
            </a:lvl5pPr>
            <a:lvl6pPr lvl="5" algn="ctr">
              <a:spcBef>
                <a:spcPts val="0"/>
              </a:spcBef>
              <a:spcAft>
                <a:spcPts val="0"/>
              </a:spcAft>
              <a:buSzPts val="5000"/>
              <a:buNone/>
              <a:defRPr sz="5000"/>
            </a:lvl6pPr>
            <a:lvl7pPr lvl="6" algn="ctr">
              <a:spcBef>
                <a:spcPts val="0"/>
              </a:spcBef>
              <a:spcAft>
                <a:spcPts val="0"/>
              </a:spcAft>
              <a:buSzPts val="5000"/>
              <a:buNone/>
              <a:defRPr sz="5000"/>
            </a:lvl7pPr>
            <a:lvl8pPr lvl="7" algn="ctr">
              <a:spcBef>
                <a:spcPts val="0"/>
              </a:spcBef>
              <a:spcAft>
                <a:spcPts val="0"/>
              </a:spcAft>
              <a:buSzPts val="5000"/>
              <a:buNone/>
              <a:defRPr sz="5000"/>
            </a:lvl8pPr>
            <a:lvl9pPr lvl="8" algn="ctr">
              <a:spcBef>
                <a:spcPts val="0"/>
              </a:spcBef>
              <a:spcAft>
                <a:spcPts val="0"/>
              </a:spcAft>
              <a:buSzPts val="5000"/>
              <a:buNone/>
              <a:defRPr sz="5000"/>
            </a:lvl9pPr>
          </a:lstStyle>
          <a:p/>
        </p:txBody>
      </p:sp>
      <p:sp>
        <p:nvSpPr>
          <p:cNvPr id="3815" name="Google Shape;3815;p80"/>
          <p:cNvSpPr txBox="1"/>
          <p:nvPr>
            <p:ph hasCustomPrompt="1" idx="2" type="title"/>
          </p:nvPr>
        </p:nvSpPr>
        <p:spPr>
          <a:xfrm>
            <a:off x="3886200" y="1401572"/>
            <a:ext cx="1371600" cy="1371600"/>
          </a:xfrm>
          <a:prstGeom prst="rect">
            <a:avLst/>
          </a:prstGeom>
          <a:solidFill>
            <a:schemeClr val="dk1"/>
          </a:solidFill>
        </p:spPr>
        <p:txBody>
          <a:bodyPr anchorCtr="0" anchor="ctr" bIns="91425" lIns="91425" spcFirstLastPara="1" rIns="91425" wrap="square" tIns="91425">
            <a:noAutofit/>
          </a:bodyPr>
          <a:lstStyle>
            <a:lvl1pPr lvl="0" algn="ctr">
              <a:spcBef>
                <a:spcPts val="0"/>
              </a:spcBef>
              <a:spcAft>
                <a:spcPts val="0"/>
              </a:spcAft>
              <a:buClr>
                <a:schemeClr val="accent1"/>
              </a:buClr>
              <a:buSzPts val="6000"/>
              <a:buNone/>
              <a:defRPr sz="6000">
                <a:solidFill>
                  <a:schemeClr val="lt1"/>
                </a:solidFill>
              </a:defRPr>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pic>
        <p:nvPicPr>
          <p:cNvPr id="3816" name="Google Shape;3816;p80"/>
          <p:cNvPicPr preferRelativeResize="0"/>
          <p:nvPr/>
        </p:nvPicPr>
        <p:blipFill>
          <a:blip r:embed="rId2">
            <a:alphaModFix/>
          </a:blip>
          <a:stretch>
            <a:fillRect/>
          </a:stretch>
        </p:blipFill>
        <p:spPr>
          <a:xfrm rot="-10799998">
            <a:off x="-222637" y="3980928"/>
            <a:ext cx="9589274" cy="1847095"/>
          </a:xfrm>
          <a:prstGeom prst="rect">
            <a:avLst/>
          </a:prstGeom>
          <a:noFill/>
          <a:ln>
            <a:noFill/>
          </a:ln>
        </p:spPr>
      </p:pic>
      <p:pic>
        <p:nvPicPr>
          <p:cNvPr id="3817" name="Google Shape;3817;p80"/>
          <p:cNvPicPr preferRelativeResize="0"/>
          <p:nvPr/>
        </p:nvPicPr>
        <p:blipFill>
          <a:blip r:embed="rId3">
            <a:alphaModFix/>
          </a:blip>
          <a:stretch>
            <a:fillRect/>
          </a:stretch>
        </p:blipFill>
        <p:spPr>
          <a:xfrm>
            <a:off x="5835501" y="-76200"/>
            <a:ext cx="3519048" cy="986300"/>
          </a:xfrm>
          <a:prstGeom prst="rect">
            <a:avLst/>
          </a:prstGeom>
          <a:noFill/>
          <a:ln>
            <a:noFill/>
          </a:ln>
        </p:spPr>
      </p:pic>
      <p:pic>
        <p:nvPicPr>
          <p:cNvPr id="3818" name="Google Shape;3818;p80"/>
          <p:cNvPicPr preferRelativeResize="0"/>
          <p:nvPr/>
        </p:nvPicPr>
        <p:blipFill>
          <a:blip r:embed="rId3">
            <a:alphaModFix/>
          </a:blip>
          <a:stretch>
            <a:fillRect/>
          </a:stretch>
        </p:blipFill>
        <p:spPr>
          <a:xfrm flipH="1">
            <a:off x="-210549" y="-76200"/>
            <a:ext cx="3519048" cy="986300"/>
          </a:xfrm>
          <a:prstGeom prst="rect">
            <a:avLst/>
          </a:prstGeom>
          <a:noFill/>
          <a:ln>
            <a:noFill/>
          </a:ln>
        </p:spPr>
      </p:pic>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819" name="Shape 3819"/>
        <p:cNvGrpSpPr/>
        <p:nvPr/>
      </p:nvGrpSpPr>
      <p:grpSpPr>
        <a:xfrm>
          <a:off x="0" y="0"/>
          <a:ext cx="0" cy="0"/>
          <a:chOff x="0" y="0"/>
          <a:chExt cx="0" cy="0"/>
        </a:xfrm>
      </p:grpSpPr>
      <p:sp>
        <p:nvSpPr>
          <p:cNvPr id="3820" name="Google Shape;3820;p8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3000"/>
              <a:buNone/>
              <a:defRPr/>
            </a:lvl1pPr>
            <a:lvl2pPr lvl="1">
              <a:lnSpc>
                <a:spcPct val="100000"/>
              </a:lnSpc>
              <a:spcBef>
                <a:spcPts val="0"/>
              </a:spcBef>
              <a:spcAft>
                <a:spcPts val="0"/>
              </a:spcAft>
              <a:buSzPts val="3000"/>
              <a:buNone/>
              <a:defRPr/>
            </a:lvl2pPr>
            <a:lvl3pPr lvl="2">
              <a:lnSpc>
                <a:spcPct val="100000"/>
              </a:lnSpc>
              <a:spcBef>
                <a:spcPts val="0"/>
              </a:spcBef>
              <a:spcAft>
                <a:spcPts val="0"/>
              </a:spcAft>
              <a:buSzPts val="3000"/>
              <a:buNone/>
              <a:defRPr/>
            </a:lvl3pPr>
            <a:lvl4pPr lvl="3">
              <a:lnSpc>
                <a:spcPct val="100000"/>
              </a:lnSpc>
              <a:spcBef>
                <a:spcPts val="0"/>
              </a:spcBef>
              <a:spcAft>
                <a:spcPts val="0"/>
              </a:spcAft>
              <a:buSzPts val="3000"/>
              <a:buNone/>
              <a:defRPr/>
            </a:lvl4pPr>
            <a:lvl5pPr lvl="4">
              <a:lnSpc>
                <a:spcPct val="100000"/>
              </a:lnSpc>
              <a:spcBef>
                <a:spcPts val="0"/>
              </a:spcBef>
              <a:spcAft>
                <a:spcPts val="0"/>
              </a:spcAft>
              <a:buSzPts val="3000"/>
              <a:buNone/>
              <a:defRPr/>
            </a:lvl5pPr>
            <a:lvl6pPr lvl="5">
              <a:lnSpc>
                <a:spcPct val="100000"/>
              </a:lnSpc>
              <a:spcBef>
                <a:spcPts val="0"/>
              </a:spcBef>
              <a:spcAft>
                <a:spcPts val="0"/>
              </a:spcAft>
              <a:buSzPts val="3000"/>
              <a:buNone/>
              <a:defRPr/>
            </a:lvl6pPr>
            <a:lvl7pPr lvl="6">
              <a:lnSpc>
                <a:spcPct val="100000"/>
              </a:lnSpc>
              <a:spcBef>
                <a:spcPts val="0"/>
              </a:spcBef>
              <a:spcAft>
                <a:spcPts val="0"/>
              </a:spcAft>
              <a:buSzPts val="3000"/>
              <a:buNone/>
              <a:defRPr/>
            </a:lvl7pPr>
            <a:lvl8pPr lvl="7">
              <a:lnSpc>
                <a:spcPct val="100000"/>
              </a:lnSpc>
              <a:spcBef>
                <a:spcPts val="0"/>
              </a:spcBef>
              <a:spcAft>
                <a:spcPts val="0"/>
              </a:spcAft>
              <a:buSzPts val="3000"/>
              <a:buNone/>
              <a:defRPr/>
            </a:lvl8pPr>
            <a:lvl9pPr lvl="8">
              <a:lnSpc>
                <a:spcPct val="100000"/>
              </a:lnSpc>
              <a:spcBef>
                <a:spcPts val="0"/>
              </a:spcBef>
              <a:spcAft>
                <a:spcPts val="0"/>
              </a:spcAft>
              <a:buSzPts val="3000"/>
              <a:buNone/>
              <a:defRPr/>
            </a:lvl9pPr>
          </a:lstStyle>
          <a:p/>
        </p:txBody>
      </p:sp>
      <p:sp>
        <p:nvSpPr>
          <p:cNvPr id="3821" name="Google Shape;3821;p81"/>
          <p:cNvSpPr txBox="1"/>
          <p:nvPr>
            <p:ph idx="1" type="body"/>
          </p:nvPr>
        </p:nvSpPr>
        <p:spPr>
          <a:xfrm>
            <a:off x="720000" y="1152475"/>
            <a:ext cx="7704000" cy="34164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a:lvl1pPr>
            <a:lvl2pPr indent="-304800" lvl="1" marL="914400">
              <a:lnSpc>
                <a:spcPct val="100000"/>
              </a:lnSpc>
              <a:spcBef>
                <a:spcPts val="0"/>
              </a:spcBef>
              <a:spcAft>
                <a:spcPts val="0"/>
              </a:spcAft>
              <a:buSzPts val="1200"/>
              <a:buChar char="○"/>
              <a:defRPr/>
            </a:lvl2pPr>
            <a:lvl3pPr indent="-304800" lvl="2" marL="1371600">
              <a:lnSpc>
                <a:spcPct val="100000"/>
              </a:lnSpc>
              <a:spcBef>
                <a:spcPts val="0"/>
              </a:spcBef>
              <a:spcAft>
                <a:spcPts val="0"/>
              </a:spcAft>
              <a:buSzPts val="1200"/>
              <a:buChar char="■"/>
              <a:defRPr/>
            </a:lvl3pPr>
            <a:lvl4pPr indent="-304800" lvl="3" marL="1828800">
              <a:lnSpc>
                <a:spcPct val="100000"/>
              </a:lnSpc>
              <a:spcBef>
                <a:spcPts val="0"/>
              </a:spcBef>
              <a:spcAft>
                <a:spcPts val="0"/>
              </a:spcAft>
              <a:buSzPts val="1200"/>
              <a:buChar char="●"/>
              <a:defRPr/>
            </a:lvl4pPr>
            <a:lvl5pPr indent="-304800" lvl="4" marL="2286000">
              <a:lnSpc>
                <a:spcPct val="100000"/>
              </a:lnSpc>
              <a:spcBef>
                <a:spcPts val="0"/>
              </a:spcBef>
              <a:spcAft>
                <a:spcPts val="0"/>
              </a:spcAft>
              <a:buSzPts val="1200"/>
              <a:buChar char="○"/>
              <a:defRPr/>
            </a:lvl5pPr>
            <a:lvl6pPr indent="-304800" lvl="5" marL="2743200">
              <a:lnSpc>
                <a:spcPct val="100000"/>
              </a:lnSpc>
              <a:spcBef>
                <a:spcPts val="0"/>
              </a:spcBef>
              <a:spcAft>
                <a:spcPts val="0"/>
              </a:spcAft>
              <a:buSzPts val="1200"/>
              <a:buChar char="■"/>
              <a:defRPr/>
            </a:lvl6pPr>
            <a:lvl7pPr indent="-304800" lvl="6" marL="3200400">
              <a:lnSpc>
                <a:spcPct val="100000"/>
              </a:lnSpc>
              <a:spcBef>
                <a:spcPts val="0"/>
              </a:spcBef>
              <a:spcAft>
                <a:spcPts val="0"/>
              </a:spcAft>
              <a:buSzPts val="1200"/>
              <a:buChar char="●"/>
              <a:defRPr/>
            </a:lvl7pPr>
            <a:lvl8pPr indent="-304800" lvl="7" marL="3657600">
              <a:lnSpc>
                <a:spcPct val="100000"/>
              </a:lnSpc>
              <a:spcBef>
                <a:spcPts val="0"/>
              </a:spcBef>
              <a:spcAft>
                <a:spcPts val="0"/>
              </a:spcAft>
              <a:buSzPts val="1200"/>
              <a:buChar char="○"/>
              <a:defRPr/>
            </a:lvl8pPr>
            <a:lvl9pPr indent="-304800" lvl="8" marL="4114800">
              <a:lnSpc>
                <a:spcPct val="100000"/>
              </a:lnSpc>
              <a:spcBef>
                <a:spcPts val="0"/>
              </a:spcBef>
              <a:spcAft>
                <a:spcPts val="0"/>
              </a:spcAft>
              <a:buSzPts val="1200"/>
              <a:buChar char="■"/>
              <a:defRPr/>
            </a:lvl9pPr>
          </a:lstStyle>
          <a:p/>
        </p:txBody>
      </p:sp>
      <p:sp>
        <p:nvSpPr>
          <p:cNvPr id="3822" name="Google Shape;3822;p81"/>
          <p:cNvSpPr/>
          <p:nvPr/>
        </p:nvSpPr>
        <p:spPr>
          <a:xfrm flipH="1" rot="10800000">
            <a:off x="-114151" y="4354728"/>
            <a:ext cx="9386582" cy="1305997"/>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3" name="Google Shape;3823;p81"/>
          <p:cNvSpPr/>
          <p:nvPr/>
        </p:nvSpPr>
        <p:spPr>
          <a:xfrm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824" name="Shape 3824"/>
        <p:cNvGrpSpPr/>
        <p:nvPr/>
      </p:nvGrpSpPr>
      <p:grpSpPr>
        <a:xfrm>
          <a:off x="0" y="0"/>
          <a:ext cx="0" cy="0"/>
          <a:chOff x="0" y="0"/>
          <a:chExt cx="0" cy="0"/>
        </a:xfrm>
      </p:grpSpPr>
      <p:sp>
        <p:nvSpPr>
          <p:cNvPr id="3825" name="Google Shape;3825;p82"/>
          <p:cNvSpPr/>
          <p:nvPr/>
        </p:nvSpPr>
        <p:spPr>
          <a:xfrm rot="10800000">
            <a:off x="-113834" y="4424511"/>
            <a:ext cx="9288984" cy="1175264"/>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6" name="Google Shape;3826;p82"/>
          <p:cNvSpPr/>
          <p:nvPr/>
        </p:nvSpPr>
        <p:spPr>
          <a:xfrm flipH="1"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7" name="Google Shape;3827;p82"/>
          <p:cNvSpPr txBox="1"/>
          <p:nvPr>
            <p:ph idx="1" type="subTitle"/>
          </p:nvPr>
        </p:nvSpPr>
        <p:spPr>
          <a:xfrm>
            <a:off x="1290763" y="1631675"/>
            <a:ext cx="2907600" cy="530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828" name="Google Shape;3828;p82"/>
          <p:cNvSpPr txBox="1"/>
          <p:nvPr>
            <p:ph idx="2" type="subTitle"/>
          </p:nvPr>
        </p:nvSpPr>
        <p:spPr>
          <a:xfrm>
            <a:off x="4945638" y="1631675"/>
            <a:ext cx="2907600" cy="530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829" name="Google Shape;3829;p82"/>
          <p:cNvSpPr txBox="1"/>
          <p:nvPr>
            <p:ph idx="3" type="subTitle"/>
          </p:nvPr>
        </p:nvSpPr>
        <p:spPr>
          <a:xfrm>
            <a:off x="1290775" y="2110825"/>
            <a:ext cx="2907600" cy="1834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830" name="Google Shape;3830;p82"/>
          <p:cNvSpPr txBox="1"/>
          <p:nvPr>
            <p:ph idx="4" type="subTitle"/>
          </p:nvPr>
        </p:nvSpPr>
        <p:spPr>
          <a:xfrm>
            <a:off x="4945650" y="2110825"/>
            <a:ext cx="2907600" cy="1834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831" name="Google Shape;3831;p8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pic>
        <p:nvPicPr>
          <p:cNvPr id="3832" name="Google Shape;3832;p82"/>
          <p:cNvPicPr preferRelativeResize="0"/>
          <p:nvPr/>
        </p:nvPicPr>
        <p:blipFill>
          <a:blip r:embed="rId2">
            <a:alphaModFix/>
          </a:blip>
          <a:stretch>
            <a:fillRect/>
          </a:stretch>
        </p:blipFill>
        <p:spPr>
          <a:xfrm flipH="1" rot="10800000">
            <a:off x="-220374" y="3842424"/>
            <a:ext cx="9584748" cy="2021775"/>
          </a:xfrm>
          <a:prstGeom prst="rect">
            <a:avLst/>
          </a:prstGeom>
          <a:noFill/>
          <a:ln>
            <a:noFill/>
          </a:ln>
        </p:spPr>
      </p:pic>
      <p:pic>
        <p:nvPicPr>
          <p:cNvPr id="3833" name="Google Shape;3833;p82"/>
          <p:cNvPicPr preferRelativeResize="0"/>
          <p:nvPr/>
        </p:nvPicPr>
        <p:blipFill>
          <a:blip r:embed="rId3">
            <a:alphaModFix/>
          </a:blip>
          <a:stretch>
            <a:fillRect/>
          </a:stretch>
        </p:blipFill>
        <p:spPr>
          <a:xfrm>
            <a:off x="8000338" y="92600"/>
            <a:ext cx="800100" cy="800100"/>
          </a:xfrm>
          <a:prstGeom prst="rect">
            <a:avLst/>
          </a:prstGeom>
          <a:noFill/>
          <a:ln>
            <a:noFill/>
          </a:ln>
        </p:spPr>
      </p:pic>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834" name="Shape 3834"/>
        <p:cNvGrpSpPr/>
        <p:nvPr/>
      </p:nvGrpSpPr>
      <p:grpSpPr>
        <a:xfrm>
          <a:off x="0" y="0"/>
          <a:ext cx="0" cy="0"/>
          <a:chOff x="0" y="0"/>
          <a:chExt cx="0" cy="0"/>
        </a:xfrm>
      </p:grpSpPr>
      <p:sp>
        <p:nvSpPr>
          <p:cNvPr id="3835" name="Google Shape;3835;p83"/>
          <p:cNvSpPr/>
          <p:nvPr/>
        </p:nvSpPr>
        <p:spPr>
          <a:xfrm flipH="1" rot="10800000">
            <a:off x="-77800" y="4845376"/>
            <a:ext cx="9259775" cy="667125"/>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6" name="Google Shape;3836;p83"/>
          <p:cNvSpPr/>
          <p:nvPr/>
        </p:nvSpPr>
        <p:spPr>
          <a:xfrm rot="10800000">
            <a:off x="-114175" y="-369028"/>
            <a:ext cx="9372334" cy="765052"/>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7" name="Google Shape;3837;p8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Font typeface="Crete Round"/>
              <a:buNone/>
              <a:defRPr>
                <a:latin typeface="Crete Round"/>
                <a:ea typeface="Crete Round"/>
                <a:cs typeface="Crete Round"/>
                <a:sym typeface="Crete Round"/>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pic>
        <p:nvPicPr>
          <p:cNvPr id="3838" name="Google Shape;3838;p83"/>
          <p:cNvPicPr preferRelativeResize="0"/>
          <p:nvPr/>
        </p:nvPicPr>
        <p:blipFill>
          <a:blip r:embed="rId2">
            <a:alphaModFix/>
          </a:blip>
          <a:stretch>
            <a:fillRect/>
          </a:stretch>
        </p:blipFill>
        <p:spPr>
          <a:xfrm flipH="1" rot="15">
            <a:off x="8201550" y="4230827"/>
            <a:ext cx="1056600" cy="1009920"/>
          </a:xfrm>
          <a:prstGeom prst="rect">
            <a:avLst/>
          </a:prstGeom>
          <a:noFill/>
          <a:ln>
            <a:noFill/>
          </a:ln>
        </p:spPr>
      </p:pic>
      <p:pic>
        <p:nvPicPr>
          <p:cNvPr id="3839" name="Google Shape;3839;p83"/>
          <p:cNvPicPr preferRelativeResize="0"/>
          <p:nvPr/>
        </p:nvPicPr>
        <p:blipFill>
          <a:blip r:embed="rId3">
            <a:alphaModFix/>
          </a:blip>
          <a:stretch>
            <a:fillRect/>
          </a:stretch>
        </p:blipFill>
        <p:spPr>
          <a:xfrm flipH="1" rot="180001">
            <a:off x="2241348" y="-611777"/>
            <a:ext cx="7367127" cy="1402939"/>
          </a:xfrm>
          <a:prstGeom prst="rect">
            <a:avLst/>
          </a:prstGeom>
          <a:noFill/>
          <a:ln>
            <a:noFill/>
          </a:ln>
        </p:spPr>
      </p:pic>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840" name="Shape 3840"/>
        <p:cNvGrpSpPr/>
        <p:nvPr/>
      </p:nvGrpSpPr>
      <p:grpSpPr>
        <a:xfrm>
          <a:off x="0" y="0"/>
          <a:ext cx="0" cy="0"/>
          <a:chOff x="0" y="0"/>
          <a:chExt cx="0" cy="0"/>
        </a:xfrm>
      </p:grpSpPr>
      <p:sp>
        <p:nvSpPr>
          <p:cNvPr id="3841" name="Google Shape;3841;p84"/>
          <p:cNvSpPr/>
          <p:nvPr/>
        </p:nvSpPr>
        <p:spPr>
          <a:xfrm>
            <a:off x="-57975" y="-84550"/>
            <a:ext cx="9259775" cy="1444060"/>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2" name="Google Shape;3842;p84"/>
          <p:cNvSpPr/>
          <p:nvPr/>
        </p:nvSpPr>
        <p:spPr>
          <a:xfrm>
            <a:off x="-114167" y="3784124"/>
            <a:ext cx="9372334" cy="1444035"/>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3" name="Google Shape;3843;p84"/>
          <p:cNvSpPr txBox="1"/>
          <p:nvPr>
            <p:ph type="title"/>
          </p:nvPr>
        </p:nvSpPr>
        <p:spPr>
          <a:xfrm>
            <a:off x="720000" y="1400575"/>
            <a:ext cx="37131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3000"/>
              <a:buNone/>
              <a:defRPr/>
            </a:lvl1pPr>
            <a:lvl2pPr lvl="1">
              <a:lnSpc>
                <a:spcPct val="100000"/>
              </a:lnSpc>
              <a:spcBef>
                <a:spcPts val="0"/>
              </a:spcBef>
              <a:spcAft>
                <a:spcPts val="0"/>
              </a:spcAft>
              <a:buSzPts val="3000"/>
              <a:buNone/>
              <a:defRPr/>
            </a:lvl2pPr>
            <a:lvl3pPr lvl="2">
              <a:lnSpc>
                <a:spcPct val="100000"/>
              </a:lnSpc>
              <a:spcBef>
                <a:spcPts val="0"/>
              </a:spcBef>
              <a:spcAft>
                <a:spcPts val="0"/>
              </a:spcAft>
              <a:buSzPts val="3000"/>
              <a:buNone/>
              <a:defRPr/>
            </a:lvl3pPr>
            <a:lvl4pPr lvl="3">
              <a:lnSpc>
                <a:spcPct val="100000"/>
              </a:lnSpc>
              <a:spcBef>
                <a:spcPts val="0"/>
              </a:spcBef>
              <a:spcAft>
                <a:spcPts val="0"/>
              </a:spcAft>
              <a:buSzPts val="3000"/>
              <a:buNone/>
              <a:defRPr/>
            </a:lvl4pPr>
            <a:lvl5pPr lvl="4">
              <a:lnSpc>
                <a:spcPct val="100000"/>
              </a:lnSpc>
              <a:spcBef>
                <a:spcPts val="0"/>
              </a:spcBef>
              <a:spcAft>
                <a:spcPts val="0"/>
              </a:spcAft>
              <a:buSzPts val="3000"/>
              <a:buNone/>
              <a:defRPr/>
            </a:lvl5pPr>
            <a:lvl6pPr lvl="5">
              <a:lnSpc>
                <a:spcPct val="100000"/>
              </a:lnSpc>
              <a:spcBef>
                <a:spcPts val="0"/>
              </a:spcBef>
              <a:spcAft>
                <a:spcPts val="0"/>
              </a:spcAft>
              <a:buSzPts val="3000"/>
              <a:buNone/>
              <a:defRPr/>
            </a:lvl6pPr>
            <a:lvl7pPr lvl="6">
              <a:lnSpc>
                <a:spcPct val="100000"/>
              </a:lnSpc>
              <a:spcBef>
                <a:spcPts val="0"/>
              </a:spcBef>
              <a:spcAft>
                <a:spcPts val="0"/>
              </a:spcAft>
              <a:buSzPts val="3000"/>
              <a:buNone/>
              <a:defRPr/>
            </a:lvl7pPr>
            <a:lvl8pPr lvl="7">
              <a:lnSpc>
                <a:spcPct val="100000"/>
              </a:lnSpc>
              <a:spcBef>
                <a:spcPts val="0"/>
              </a:spcBef>
              <a:spcAft>
                <a:spcPts val="0"/>
              </a:spcAft>
              <a:buSzPts val="3000"/>
              <a:buNone/>
              <a:defRPr/>
            </a:lvl8pPr>
            <a:lvl9pPr lvl="8">
              <a:lnSpc>
                <a:spcPct val="100000"/>
              </a:lnSpc>
              <a:spcBef>
                <a:spcPts val="0"/>
              </a:spcBef>
              <a:spcAft>
                <a:spcPts val="0"/>
              </a:spcAft>
              <a:buSzPts val="3000"/>
              <a:buNone/>
              <a:defRPr/>
            </a:lvl9pPr>
          </a:lstStyle>
          <a:p/>
        </p:txBody>
      </p:sp>
      <p:sp>
        <p:nvSpPr>
          <p:cNvPr id="3844" name="Google Shape;3844;p84"/>
          <p:cNvSpPr txBox="1"/>
          <p:nvPr>
            <p:ph idx="1" type="body"/>
          </p:nvPr>
        </p:nvSpPr>
        <p:spPr>
          <a:xfrm>
            <a:off x="720000" y="2026098"/>
            <a:ext cx="3713100" cy="1630800"/>
          </a:xfrm>
          <a:prstGeom prst="rect">
            <a:avLst/>
          </a:prstGeom>
        </p:spPr>
        <p:txBody>
          <a:bodyPr anchorCtr="0" anchor="t" bIns="91425" lIns="91425" spcFirstLastPara="1" rIns="91425" wrap="square" tIns="91425">
            <a:noAutofit/>
          </a:bodyPr>
          <a:lstStyle>
            <a:lvl1pPr indent="-304800" lvl="0" marL="457200">
              <a:lnSpc>
                <a:spcPct val="100000"/>
              </a:lnSpc>
              <a:spcBef>
                <a:spcPts val="0"/>
              </a:spcBef>
              <a:spcAft>
                <a:spcPts val="0"/>
              </a:spcAft>
              <a:buSzPts val="1200"/>
              <a:buFont typeface="Nunito Light"/>
              <a:buChar char="●"/>
              <a:defRPr/>
            </a:lvl1pPr>
            <a:lvl2pPr indent="-304800" lvl="1" marL="914400">
              <a:lnSpc>
                <a:spcPct val="100000"/>
              </a:lnSpc>
              <a:spcBef>
                <a:spcPts val="0"/>
              </a:spcBef>
              <a:spcAft>
                <a:spcPts val="0"/>
              </a:spcAft>
              <a:buClr>
                <a:srgbClr val="E76A28"/>
              </a:buClr>
              <a:buSzPts val="1200"/>
              <a:buFont typeface="Nunito Light"/>
              <a:buChar char="○"/>
              <a:defRPr/>
            </a:lvl2pPr>
            <a:lvl3pPr indent="-304800" lvl="2" marL="1371600">
              <a:lnSpc>
                <a:spcPct val="100000"/>
              </a:lnSpc>
              <a:spcBef>
                <a:spcPts val="0"/>
              </a:spcBef>
              <a:spcAft>
                <a:spcPts val="0"/>
              </a:spcAft>
              <a:buClr>
                <a:srgbClr val="E76A28"/>
              </a:buClr>
              <a:buSzPts val="1200"/>
              <a:buFont typeface="Nunito Light"/>
              <a:buChar char="■"/>
              <a:defRPr/>
            </a:lvl3pPr>
            <a:lvl4pPr indent="-304800" lvl="3" marL="1828800">
              <a:lnSpc>
                <a:spcPct val="100000"/>
              </a:lnSpc>
              <a:spcBef>
                <a:spcPts val="0"/>
              </a:spcBef>
              <a:spcAft>
                <a:spcPts val="0"/>
              </a:spcAft>
              <a:buClr>
                <a:srgbClr val="E76A28"/>
              </a:buClr>
              <a:buSzPts val="1200"/>
              <a:buFont typeface="Nunito Light"/>
              <a:buChar char="●"/>
              <a:defRPr/>
            </a:lvl4pPr>
            <a:lvl5pPr indent="-304800" lvl="4" marL="2286000">
              <a:lnSpc>
                <a:spcPct val="100000"/>
              </a:lnSpc>
              <a:spcBef>
                <a:spcPts val="0"/>
              </a:spcBef>
              <a:spcAft>
                <a:spcPts val="0"/>
              </a:spcAft>
              <a:buClr>
                <a:srgbClr val="E76A28"/>
              </a:buClr>
              <a:buSzPts val="1200"/>
              <a:buFont typeface="Nunito Light"/>
              <a:buChar char="○"/>
              <a:defRPr/>
            </a:lvl5pPr>
            <a:lvl6pPr indent="-304800" lvl="5" marL="2743200">
              <a:lnSpc>
                <a:spcPct val="100000"/>
              </a:lnSpc>
              <a:spcBef>
                <a:spcPts val="0"/>
              </a:spcBef>
              <a:spcAft>
                <a:spcPts val="0"/>
              </a:spcAft>
              <a:buClr>
                <a:srgbClr val="999999"/>
              </a:buClr>
              <a:buSzPts val="1200"/>
              <a:buFont typeface="Nunito Light"/>
              <a:buChar char="■"/>
              <a:defRPr/>
            </a:lvl6pPr>
            <a:lvl7pPr indent="-304800" lvl="6" marL="3200400">
              <a:lnSpc>
                <a:spcPct val="100000"/>
              </a:lnSpc>
              <a:spcBef>
                <a:spcPts val="0"/>
              </a:spcBef>
              <a:spcAft>
                <a:spcPts val="0"/>
              </a:spcAft>
              <a:buClr>
                <a:srgbClr val="999999"/>
              </a:buClr>
              <a:buSzPts val="1200"/>
              <a:buFont typeface="Nunito Light"/>
              <a:buChar char="●"/>
              <a:defRPr/>
            </a:lvl7pPr>
            <a:lvl8pPr indent="-304800" lvl="7" marL="3657600">
              <a:lnSpc>
                <a:spcPct val="100000"/>
              </a:lnSpc>
              <a:spcBef>
                <a:spcPts val="0"/>
              </a:spcBef>
              <a:spcAft>
                <a:spcPts val="0"/>
              </a:spcAft>
              <a:buClr>
                <a:srgbClr val="999999"/>
              </a:buClr>
              <a:buSzPts val="1200"/>
              <a:buFont typeface="Nunito Light"/>
              <a:buChar char="○"/>
              <a:defRPr/>
            </a:lvl8pPr>
            <a:lvl9pPr indent="-304800" lvl="8" marL="4114800">
              <a:lnSpc>
                <a:spcPct val="100000"/>
              </a:lnSpc>
              <a:spcBef>
                <a:spcPts val="0"/>
              </a:spcBef>
              <a:spcAft>
                <a:spcPts val="0"/>
              </a:spcAft>
              <a:buClr>
                <a:srgbClr val="999999"/>
              </a:buClr>
              <a:buSzPts val="1200"/>
              <a:buFont typeface="Nunito Light"/>
              <a:buChar char="■"/>
              <a:defRPr/>
            </a:lvl9pPr>
          </a:lstStyle>
          <a:p/>
        </p:txBody>
      </p:sp>
      <p:sp>
        <p:nvSpPr>
          <p:cNvPr id="3845" name="Google Shape;3845;p84"/>
          <p:cNvSpPr/>
          <p:nvPr>
            <p:ph idx="2" type="pic"/>
          </p:nvPr>
        </p:nvSpPr>
        <p:spPr>
          <a:xfrm>
            <a:off x="5377226" y="1051200"/>
            <a:ext cx="3044400" cy="3041100"/>
          </a:xfrm>
          <a:prstGeom prst="ellipse">
            <a:avLst/>
          </a:prstGeom>
          <a:noFill/>
          <a:ln cap="flat" cmpd="sng" w="9525">
            <a:solidFill>
              <a:schemeClr val="dk1"/>
            </a:solidFill>
            <a:prstDash val="solid"/>
            <a:round/>
            <a:headEnd len="sm" w="sm" type="none"/>
            <a:tailEnd len="sm" w="sm" type="none"/>
          </a:ln>
        </p:spPr>
      </p:sp>
      <p:pic>
        <p:nvPicPr>
          <p:cNvPr id="3846" name="Google Shape;3846;p84"/>
          <p:cNvPicPr preferRelativeResize="0"/>
          <p:nvPr/>
        </p:nvPicPr>
        <p:blipFill>
          <a:blip r:embed="rId2">
            <a:alphaModFix/>
          </a:blip>
          <a:stretch>
            <a:fillRect/>
          </a:stretch>
        </p:blipFill>
        <p:spPr>
          <a:xfrm rot="10800000">
            <a:off x="-220374" y="3461424"/>
            <a:ext cx="9584748" cy="2021775"/>
          </a:xfrm>
          <a:prstGeom prst="rect">
            <a:avLst/>
          </a:prstGeom>
          <a:noFill/>
          <a:ln>
            <a:noFill/>
          </a:ln>
        </p:spPr>
      </p:pic>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847" name="Shape 3847"/>
        <p:cNvGrpSpPr/>
        <p:nvPr/>
      </p:nvGrpSpPr>
      <p:grpSpPr>
        <a:xfrm>
          <a:off x="0" y="0"/>
          <a:ext cx="0" cy="0"/>
          <a:chOff x="0" y="0"/>
          <a:chExt cx="0" cy="0"/>
        </a:xfrm>
      </p:grpSpPr>
      <p:sp>
        <p:nvSpPr>
          <p:cNvPr id="3848" name="Google Shape;3848;p85"/>
          <p:cNvSpPr txBox="1"/>
          <p:nvPr>
            <p:ph type="title"/>
          </p:nvPr>
        </p:nvSpPr>
        <p:spPr>
          <a:xfrm>
            <a:off x="1388100" y="1307100"/>
            <a:ext cx="6367800" cy="2529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pic>
        <p:nvPicPr>
          <p:cNvPr id="3849" name="Google Shape;3849;p85"/>
          <p:cNvPicPr preferRelativeResize="0"/>
          <p:nvPr/>
        </p:nvPicPr>
        <p:blipFill>
          <a:blip r:embed="rId2">
            <a:alphaModFix/>
          </a:blip>
          <a:stretch>
            <a:fillRect/>
          </a:stretch>
        </p:blipFill>
        <p:spPr>
          <a:xfrm>
            <a:off x="-72650" y="-274775"/>
            <a:ext cx="9289277" cy="1928825"/>
          </a:xfrm>
          <a:prstGeom prst="rect">
            <a:avLst/>
          </a:prstGeom>
          <a:noFill/>
          <a:ln>
            <a:noFill/>
          </a:ln>
        </p:spPr>
      </p:pic>
      <p:pic>
        <p:nvPicPr>
          <p:cNvPr id="3850" name="Google Shape;3850;p85"/>
          <p:cNvPicPr preferRelativeResize="0"/>
          <p:nvPr/>
        </p:nvPicPr>
        <p:blipFill>
          <a:blip r:embed="rId3">
            <a:alphaModFix/>
          </a:blip>
          <a:stretch>
            <a:fillRect/>
          </a:stretch>
        </p:blipFill>
        <p:spPr>
          <a:xfrm>
            <a:off x="-145275" y="2378275"/>
            <a:ext cx="9434552" cy="3046401"/>
          </a:xfrm>
          <a:prstGeom prst="rect">
            <a:avLst/>
          </a:prstGeom>
          <a:noFill/>
          <a:ln>
            <a:noFill/>
          </a:ln>
        </p:spPr>
      </p:pic>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51" name="Shape 3851"/>
        <p:cNvGrpSpPr/>
        <p:nvPr/>
      </p:nvGrpSpPr>
      <p:grpSpPr>
        <a:xfrm>
          <a:off x="0" y="0"/>
          <a:ext cx="0" cy="0"/>
          <a:chOff x="0" y="0"/>
          <a:chExt cx="0" cy="0"/>
        </a:xfrm>
      </p:grpSpPr>
      <p:sp>
        <p:nvSpPr>
          <p:cNvPr id="3852" name="Google Shape;3852;p86"/>
          <p:cNvSpPr txBox="1"/>
          <p:nvPr>
            <p:ph type="title"/>
          </p:nvPr>
        </p:nvSpPr>
        <p:spPr>
          <a:xfrm>
            <a:off x="2241425" y="1293100"/>
            <a:ext cx="4661100" cy="841800"/>
          </a:xfrm>
          <a:prstGeom prst="rect">
            <a:avLst/>
          </a:prstGeom>
        </p:spPr>
        <p:txBody>
          <a:bodyPr anchorCtr="0" anchor="t" bIns="91425" lIns="91425" spcFirstLastPara="1" rIns="91425" wrap="square" tIns="91425">
            <a:noAutofit/>
          </a:bodyPr>
          <a:lstStyle>
            <a:lvl1pPr lvl="0" algn="ctr">
              <a:spcBef>
                <a:spcPts val="0"/>
              </a:spcBef>
              <a:spcAft>
                <a:spcPts val="0"/>
              </a:spcAft>
              <a:buSzPts val="3600"/>
              <a:buNone/>
              <a:defRPr sz="4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3853" name="Google Shape;3853;p86"/>
          <p:cNvSpPr txBox="1"/>
          <p:nvPr>
            <p:ph idx="1" type="subTitle"/>
          </p:nvPr>
        </p:nvSpPr>
        <p:spPr>
          <a:xfrm>
            <a:off x="2241475" y="2168600"/>
            <a:ext cx="4661100" cy="1681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sz="16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854" name="Google Shape;3854;p86"/>
          <p:cNvSpPr/>
          <p:nvPr/>
        </p:nvSpPr>
        <p:spPr>
          <a:xfrm flipH="1" rot="10800000">
            <a:off x="-114151" y="4354728"/>
            <a:ext cx="9386582" cy="1305997"/>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5" name="Google Shape;3855;p86"/>
          <p:cNvSpPr/>
          <p:nvPr/>
        </p:nvSpPr>
        <p:spPr>
          <a:xfrm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56" name="Google Shape;3856;p86"/>
          <p:cNvPicPr preferRelativeResize="0"/>
          <p:nvPr/>
        </p:nvPicPr>
        <p:blipFill>
          <a:blip r:embed="rId2">
            <a:alphaModFix/>
          </a:blip>
          <a:stretch>
            <a:fillRect/>
          </a:stretch>
        </p:blipFill>
        <p:spPr>
          <a:xfrm flipH="1" rot="180001">
            <a:off x="2241348" y="-611777"/>
            <a:ext cx="7367127" cy="1402939"/>
          </a:xfrm>
          <a:prstGeom prst="rect">
            <a:avLst/>
          </a:prstGeom>
          <a:noFill/>
          <a:ln>
            <a:noFill/>
          </a:ln>
        </p:spPr>
      </p:pic>
      <p:pic>
        <p:nvPicPr>
          <p:cNvPr id="3857" name="Google Shape;3857;p86"/>
          <p:cNvPicPr preferRelativeResize="0"/>
          <p:nvPr/>
        </p:nvPicPr>
        <p:blipFill>
          <a:blip r:embed="rId3">
            <a:alphaModFix/>
          </a:blip>
          <a:stretch>
            <a:fillRect/>
          </a:stretch>
        </p:blipFill>
        <p:spPr>
          <a:xfrm rot="10800000">
            <a:off x="-220374" y="3461424"/>
            <a:ext cx="9584748" cy="2021775"/>
          </a:xfrm>
          <a:prstGeom prst="rect">
            <a:avLst/>
          </a:prstGeom>
          <a:noFill/>
          <a:ln>
            <a:noFill/>
          </a:ln>
        </p:spPr>
      </p:pic>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858" name="Shape 3858"/>
        <p:cNvGrpSpPr/>
        <p:nvPr/>
      </p:nvGrpSpPr>
      <p:grpSpPr>
        <a:xfrm>
          <a:off x="0" y="0"/>
          <a:ext cx="0" cy="0"/>
          <a:chOff x="0" y="0"/>
          <a:chExt cx="0" cy="0"/>
        </a:xfrm>
      </p:grpSpPr>
      <p:sp>
        <p:nvSpPr>
          <p:cNvPr id="3859" name="Google Shape;3859;p87"/>
          <p:cNvSpPr txBox="1"/>
          <p:nvPr>
            <p:ph type="title"/>
          </p:nvPr>
        </p:nvSpPr>
        <p:spPr>
          <a:xfrm>
            <a:off x="720000" y="3859100"/>
            <a:ext cx="7704000" cy="749400"/>
          </a:xfrm>
          <a:prstGeom prst="rect">
            <a:avLst/>
          </a:prstGeom>
          <a:solidFill>
            <a:schemeClr val="dk1"/>
          </a:solidFill>
        </p:spPr>
        <p:txBody>
          <a:bodyPr anchorCtr="0" anchor="ctr" bIns="91425" lIns="91425" spcFirstLastPara="1" rIns="91425" wrap="square" tIns="91425">
            <a:noAutofit/>
          </a:bodyPr>
          <a:lstStyle>
            <a:lvl1pPr lvl="0" algn="ctr">
              <a:spcBef>
                <a:spcPts val="0"/>
              </a:spcBef>
              <a:spcAft>
                <a:spcPts val="0"/>
              </a:spcAft>
              <a:buClr>
                <a:schemeClr val="lt1"/>
              </a:buClr>
              <a:buSzPts val="3000"/>
              <a:buNone/>
              <a:defRPr>
                <a:solidFill>
                  <a:schemeClr val="lt1"/>
                </a:solidFill>
              </a:defRPr>
            </a:lvl1pPr>
            <a:lvl2pPr lvl="1" algn="ctr">
              <a:spcBef>
                <a:spcPts val="0"/>
              </a:spcBef>
              <a:spcAft>
                <a:spcPts val="0"/>
              </a:spcAft>
              <a:buClr>
                <a:schemeClr val="lt1"/>
              </a:buClr>
              <a:buSzPts val="3000"/>
              <a:buNone/>
              <a:defRPr>
                <a:solidFill>
                  <a:schemeClr val="lt1"/>
                </a:solidFill>
              </a:defRPr>
            </a:lvl2pPr>
            <a:lvl3pPr lvl="2" algn="ctr">
              <a:spcBef>
                <a:spcPts val="0"/>
              </a:spcBef>
              <a:spcAft>
                <a:spcPts val="0"/>
              </a:spcAft>
              <a:buClr>
                <a:schemeClr val="lt1"/>
              </a:buClr>
              <a:buSzPts val="3000"/>
              <a:buNone/>
              <a:defRPr>
                <a:solidFill>
                  <a:schemeClr val="lt1"/>
                </a:solidFill>
              </a:defRPr>
            </a:lvl3pPr>
            <a:lvl4pPr lvl="3" algn="ctr">
              <a:spcBef>
                <a:spcPts val="0"/>
              </a:spcBef>
              <a:spcAft>
                <a:spcPts val="0"/>
              </a:spcAft>
              <a:buClr>
                <a:schemeClr val="lt1"/>
              </a:buClr>
              <a:buSzPts val="3000"/>
              <a:buNone/>
              <a:defRPr>
                <a:solidFill>
                  <a:schemeClr val="lt1"/>
                </a:solidFill>
              </a:defRPr>
            </a:lvl4pPr>
            <a:lvl5pPr lvl="4" algn="ctr">
              <a:spcBef>
                <a:spcPts val="0"/>
              </a:spcBef>
              <a:spcAft>
                <a:spcPts val="0"/>
              </a:spcAft>
              <a:buClr>
                <a:schemeClr val="lt1"/>
              </a:buClr>
              <a:buSzPts val="3000"/>
              <a:buNone/>
              <a:defRPr>
                <a:solidFill>
                  <a:schemeClr val="lt1"/>
                </a:solidFill>
              </a:defRPr>
            </a:lvl5pPr>
            <a:lvl6pPr lvl="5" algn="ctr">
              <a:spcBef>
                <a:spcPts val="0"/>
              </a:spcBef>
              <a:spcAft>
                <a:spcPts val="0"/>
              </a:spcAft>
              <a:buClr>
                <a:schemeClr val="lt1"/>
              </a:buClr>
              <a:buSzPts val="3000"/>
              <a:buNone/>
              <a:defRPr>
                <a:solidFill>
                  <a:schemeClr val="lt1"/>
                </a:solidFill>
              </a:defRPr>
            </a:lvl6pPr>
            <a:lvl7pPr lvl="6" algn="ctr">
              <a:spcBef>
                <a:spcPts val="0"/>
              </a:spcBef>
              <a:spcAft>
                <a:spcPts val="0"/>
              </a:spcAft>
              <a:buClr>
                <a:schemeClr val="lt1"/>
              </a:buClr>
              <a:buSzPts val="3000"/>
              <a:buNone/>
              <a:defRPr>
                <a:solidFill>
                  <a:schemeClr val="lt1"/>
                </a:solidFill>
              </a:defRPr>
            </a:lvl7pPr>
            <a:lvl8pPr lvl="7" algn="ctr">
              <a:spcBef>
                <a:spcPts val="0"/>
              </a:spcBef>
              <a:spcAft>
                <a:spcPts val="0"/>
              </a:spcAft>
              <a:buClr>
                <a:schemeClr val="lt1"/>
              </a:buClr>
              <a:buSzPts val="3000"/>
              <a:buNone/>
              <a:defRPr>
                <a:solidFill>
                  <a:schemeClr val="lt1"/>
                </a:solidFill>
              </a:defRPr>
            </a:lvl8pPr>
            <a:lvl9pPr lvl="8" algn="ctr">
              <a:spcBef>
                <a:spcPts val="0"/>
              </a:spcBef>
              <a:spcAft>
                <a:spcPts val="0"/>
              </a:spcAft>
              <a:buClr>
                <a:schemeClr val="lt1"/>
              </a:buClr>
              <a:buSzPts val="3000"/>
              <a:buNone/>
              <a:defRPr>
                <a:solidFill>
                  <a:schemeClr val="lt1"/>
                </a:solidFill>
              </a:defRPr>
            </a:lvl9pPr>
          </a:lstStyl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860" name="Shape 3860"/>
        <p:cNvGrpSpPr/>
        <p:nvPr/>
      </p:nvGrpSpPr>
      <p:grpSpPr>
        <a:xfrm>
          <a:off x="0" y="0"/>
          <a:ext cx="0" cy="0"/>
          <a:chOff x="0" y="0"/>
          <a:chExt cx="0" cy="0"/>
        </a:xfrm>
      </p:grpSpPr>
      <p:sp>
        <p:nvSpPr>
          <p:cNvPr id="3861" name="Google Shape;3861;p88"/>
          <p:cNvSpPr/>
          <p:nvPr/>
        </p:nvSpPr>
        <p:spPr>
          <a:xfrm>
            <a:off x="-57975" y="-275101"/>
            <a:ext cx="9259775" cy="1503229"/>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2" name="Google Shape;3862;p88"/>
          <p:cNvSpPr/>
          <p:nvPr/>
        </p:nvSpPr>
        <p:spPr>
          <a:xfrm>
            <a:off x="-114175" y="3915375"/>
            <a:ext cx="8086452" cy="1503230"/>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63" name="Google Shape;3863;p88"/>
          <p:cNvPicPr preferRelativeResize="0"/>
          <p:nvPr/>
        </p:nvPicPr>
        <p:blipFill>
          <a:blip r:embed="rId2">
            <a:alphaModFix/>
          </a:blip>
          <a:stretch>
            <a:fillRect/>
          </a:stretch>
        </p:blipFill>
        <p:spPr>
          <a:xfrm>
            <a:off x="-72650" y="-274775"/>
            <a:ext cx="9289277" cy="1928825"/>
          </a:xfrm>
          <a:prstGeom prst="rect">
            <a:avLst/>
          </a:prstGeom>
          <a:noFill/>
          <a:ln>
            <a:noFill/>
          </a:ln>
        </p:spPr>
      </p:pic>
      <p:pic>
        <p:nvPicPr>
          <p:cNvPr id="3864" name="Google Shape;3864;p88"/>
          <p:cNvPicPr preferRelativeResize="0"/>
          <p:nvPr/>
        </p:nvPicPr>
        <p:blipFill>
          <a:blip r:embed="rId3">
            <a:alphaModFix/>
          </a:blip>
          <a:stretch>
            <a:fillRect/>
          </a:stretch>
        </p:blipFill>
        <p:spPr>
          <a:xfrm>
            <a:off x="-145275" y="2378275"/>
            <a:ext cx="9434552" cy="3046401"/>
          </a:xfrm>
          <a:prstGeom prst="rect">
            <a:avLst/>
          </a:prstGeom>
          <a:noFill/>
          <a:ln>
            <a:noFill/>
          </a:ln>
        </p:spPr>
      </p:pic>
      <p:sp>
        <p:nvSpPr>
          <p:cNvPr id="3865" name="Google Shape;3865;p88"/>
          <p:cNvSpPr txBox="1"/>
          <p:nvPr>
            <p:ph hasCustomPrompt="1" type="title"/>
          </p:nvPr>
        </p:nvSpPr>
        <p:spPr>
          <a:xfrm>
            <a:off x="1171789" y="1748500"/>
            <a:ext cx="6800400" cy="1110900"/>
          </a:xfrm>
          <a:prstGeom prst="rect">
            <a:avLst/>
          </a:prstGeom>
        </p:spPr>
        <p:txBody>
          <a:bodyPr anchorCtr="0" anchor="b" bIns="91425" lIns="91425" spcFirstLastPara="1" rIns="91425" wrap="square" tIns="91425">
            <a:noAutofit/>
          </a:bodyPr>
          <a:lstStyle>
            <a:lvl1pPr lvl="0" algn="ctr">
              <a:spcBef>
                <a:spcPts val="0"/>
              </a:spcBef>
              <a:spcAft>
                <a:spcPts val="0"/>
              </a:spcAft>
              <a:buSzPts val="9600"/>
              <a:buNone/>
              <a:defRPr b="0" i="1" sz="8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3866" name="Google Shape;3866;p88"/>
          <p:cNvSpPr txBox="1"/>
          <p:nvPr>
            <p:ph idx="1" type="subTitle"/>
          </p:nvPr>
        </p:nvSpPr>
        <p:spPr>
          <a:xfrm>
            <a:off x="1171811" y="2859549"/>
            <a:ext cx="6800400" cy="535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3867" name="Shape 3867"/>
        <p:cNvGrpSpPr/>
        <p:nvPr/>
      </p:nvGrpSpPr>
      <p:grpSpPr>
        <a:xfrm>
          <a:off x="0" y="0"/>
          <a:ext cx="0" cy="0"/>
          <a:chOff x="0" y="0"/>
          <a:chExt cx="0" cy="0"/>
        </a:xfrm>
      </p:grpSpPr>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3868" name="Shape 3868"/>
        <p:cNvGrpSpPr/>
        <p:nvPr/>
      </p:nvGrpSpPr>
      <p:grpSpPr>
        <a:xfrm>
          <a:off x="0" y="0"/>
          <a:ext cx="0" cy="0"/>
          <a:chOff x="0" y="0"/>
          <a:chExt cx="0" cy="0"/>
        </a:xfrm>
      </p:grpSpPr>
      <p:sp>
        <p:nvSpPr>
          <p:cNvPr id="3869" name="Google Shape;3869;p90"/>
          <p:cNvSpPr/>
          <p:nvPr/>
        </p:nvSpPr>
        <p:spPr>
          <a:xfrm rot="10800000">
            <a:off x="-77731" y="4488803"/>
            <a:ext cx="8506056" cy="1305997"/>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0" name="Google Shape;3870;p90"/>
          <p:cNvSpPr/>
          <p:nvPr/>
        </p:nvSpPr>
        <p:spPr>
          <a:xfrm flipH="1"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1" name="Google Shape;3871;p9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872" name="Google Shape;3872;p90"/>
          <p:cNvSpPr txBox="1"/>
          <p:nvPr>
            <p:ph hasCustomPrompt="1" idx="2" type="title"/>
          </p:nvPr>
        </p:nvSpPr>
        <p:spPr>
          <a:xfrm>
            <a:off x="829406" y="1401564"/>
            <a:ext cx="804600" cy="804600"/>
          </a:xfrm>
          <a:prstGeom prst="rect">
            <a:avLst/>
          </a:prstGeom>
          <a:solidFill>
            <a:schemeClr val="dk1"/>
          </a:solid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3000"/>
              <a:buNone/>
              <a:defRPr>
                <a:solidFill>
                  <a:schemeClr val="lt1"/>
                </a:solidFill>
              </a:defRPr>
            </a:lvl1pPr>
            <a:lvl2pPr lvl="1" algn="ctr">
              <a:lnSpc>
                <a:spcPct val="100000"/>
              </a:lnSpc>
              <a:spcBef>
                <a:spcPts val="0"/>
              </a:spcBef>
              <a:spcAft>
                <a:spcPts val="0"/>
              </a:spcAft>
              <a:buClr>
                <a:schemeClr val="lt1"/>
              </a:buClr>
              <a:buSzPts val="3200"/>
              <a:buNone/>
              <a:defRPr sz="3200">
                <a:solidFill>
                  <a:schemeClr val="lt1"/>
                </a:solidFill>
              </a:defRPr>
            </a:lvl2pPr>
            <a:lvl3pPr lvl="2" algn="ctr">
              <a:lnSpc>
                <a:spcPct val="100000"/>
              </a:lnSpc>
              <a:spcBef>
                <a:spcPts val="0"/>
              </a:spcBef>
              <a:spcAft>
                <a:spcPts val="0"/>
              </a:spcAft>
              <a:buClr>
                <a:schemeClr val="lt1"/>
              </a:buClr>
              <a:buSzPts val="3200"/>
              <a:buNone/>
              <a:defRPr sz="3200">
                <a:solidFill>
                  <a:schemeClr val="lt1"/>
                </a:solidFill>
              </a:defRPr>
            </a:lvl3pPr>
            <a:lvl4pPr lvl="3" algn="ctr">
              <a:lnSpc>
                <a:spcPct val="100000"/>
              </a:lnSpc>
              <a:spcBef>
                <a:spcPts val="0"/>
              </a:spcBef>
              <a:spcAft>
                <a:spcPts val="0"/>
              </a:spcAft>
              <a:buClr>
                <a:schemeClr val="lt1"/>
              </a:buClr>
              <a:buSzPts val="3200"/>
              <a:buNone/>
              <a:defRPr sz="3200">
                <a:solidFill>
                  <a:schemeClr val="lt1"/>
                </a:solidFill>
              </a:defRPr>
            </a:lvl4pPr>
            <a:lvl5pPr lvl="4" algn="ctr">
              <a:lnSpc>
                <a:spcPct val="100000"/>
              </a:lnSpc>
              <a:spcBef>
                <a:spcPts val="0"/>
              </a:spcBef>
              <a:spcAft>
                <a:spcPts val="0"/>
              </a:spcAft>
              <a:buClr>
                <a:schemeClr val="lt1"/>
              </a:buClr>
              <a:buSzPts val="3200"/>
              <a:buNone/>
              <a:defRPr sz="3200">
                <a:solidFill>
                  <a:schemeClr val="lt1"/>
                </a:solidFill>
              </a:defRPr>
            </a:lvl5pPr>
            <a:lvl6pPr lvl="5" algn="ctr">
              <a:lnSpc>
                <a:spcPct val="100000"/>
              </a:lnSpc>
              <a:spcBef>
                <a:spcPts val="0"/>
              </a:spcBef>
              <a:spcAft>
                <a:spcPts val="0"/>
              </a:spcAft>
              <a:buClr>
                <a:schemeClr val="lt1"/>
              </a:buClr>
              <a:buSzPts val="3200"/>
              <a:buNone/>
              <a:defRPr sz="3200">
                <a:solidFill>
                  <a:schemeClr val="lt1"/>
                </a:solidFill>
              </a:defRPr>
            </a:lvl6pPr>
            <a:lvl7pPr lvl="6" algn="ctr">
              <a:lnSpc>
                <a:spcPct val="100000"/>
              </a:lnSpc>
              <a:spcBef>
                <a:spcPts val="0"/>
              </a:spcBef>
              <a:spcAft>
                <a:spcPts val="0"/>
              </a:spcAft>
              <a:buClr>
                <a:schemeClr val="lt1"/>
              </a:buClr>
              <a:buSzPts val="3200"/>
              <a:buNone/>
              <a:defRPr sz="3200">
                <a:solidFill>
                  <a:schemeClr val="lt1"/>
                </a:solidFill>
              </a:defRPr>
            </a:lvl7pPr>
            <a:lvl8pPr lvl="7" algn="ctr">
              <a:lnSpc>
                <a:spcPct val="100000"/>
              </a:lnSpc>
              <a:spcBef>
                <a:spcPts val="0"/>
              </a:spcBef>
              <a:spcAft>
                <a:spcPts val="0"/>
              </a:spcAft>
              <a:buClr>
                <a:schemeClr val="lt1"/>
              </a:buClr>
              <a:buSzPts val="3200"/>
              <a:buNone/>
              <a:defRPr sz="3200">
                <a:solidFill>
                  <a:schemeClr val="lt1"/>
                </a:solidFill>
              </a:defRPr>
            </a:lvl8pPr>
            <a:lvl9pPr lvl="8" algn="ctr">
              <a:lnSpc>
                <a:spcPct val="100000"/>
              </a:lnSpc>
              <a:spcBef>
                <a:spcPts val="0"/>
              </a:spcBef>
              <a:spcAft>
                <a:spcPts val="0"/>
              </a:spcAft>
              <a:buClr>
                <a:schemeClr val="lt1"/>
              </a:buClr>
              <a:buSzPts val="3200"/>
              <a:buNone/>
              <a:defRPr sz="3200">
                <a:solidFill>
                  <a:schemeClr val="lt1"/>
                </a:solidFill>
              </a:defRPr>
            </a:lvl9pPr>
          </a:lstStyle>
          <a:p>
            <a:r>
              <a:t>xx%</a:t>
            </a:r>
          </a:p>
        </p:txBody>
      </p:sp>
      <p:sp>
        <p:nvSpPr>
          <p:cNvPr id="3873" name="Google Shape;3873;p90"/>
          <p:cNvSpPr txBox="1"/>
          <p:nvPr>
            <p:ph idx="1" type="subTitle"/>
          </p:nvPr>
        </p:nvSpPr>
        <p:spPr>
          <a:xfrm>
            <a:off x="1732848" y="1538664"/>
            <a:ext cx="2641500" cy="530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None/>
              <a:defRPr b="1" sz="2200">
                <a:latin typeface="Crete Round"/>
                <a:ea typeface="Crete Round"/>
                <a:cs typeface="Crete Round"/>
                <a:sym typeface="Crete Round"/>
              </a:defRPr>
            </a:lvl1pPr>
            <a:lvl2pPr lvl="1">
              <a:lnSpc>
                <a:spcPct val="100000"/>
              </a:lnSpc>
              <a:spcBef>
                <a:spcPts val="0"/>
              </a:spcBef>
              <a:spcAft>
                <a:spcPts val="0"/>
              </a:spcAft>
              <a:buNone/>
              <a:defRPr b="1" sz="2200">
                <a:latin typeface="Crete Round"/>
                <a:ea typeface="Crete Round"/>
                <a:cs typeface="Crete Round"/>
                <a:sym typeface="Crete Round"/>
              </a:defRPr>
            </a:lvl2pPr>
            <a:lvl3pPr lvl="2">
              <a:lnSpc>
                <a:spcPct val="100000"/>
              </a:lnSpc>
              <a:spcBef>
                <a:spcPts val="0"/>
              </a:spcBef>
              <a:spcAft>
                <a:spcPts val="0"/>
              </a:spcAft>
              <a:buNone/>
              <a:defRPr b="1" sz="2200">
                <a:latin typeface="Crete Round"/>
                <a:ea typeface="Crete Round"/>
                <a:cs typeface="Crete Round"/>
                <a:sym typeface="Crete Round"/>
              </a:defRPr>
            </a:lvl3pPr>
            <a:lvl4pPr lvl="3">
              <a:lnSpc>
                <a:spcPct val="100000"/>
              </a:lnSpc>
              <a:spcBef>
                <a:spcPts val="0"/>
              </a:spcBef>
              <a:spcAft>
                <a:spcPts val="0"/>
              </a:spcAft>
              <a:buNone/>
              <a:defRPr b="1" sz="2200">
                <a:latin typeface="Crete Round"/>
                <a:ea typeface="Crete Round"/>
                <a:cs typeface="Crete Round"/>
                <a:sym typeface="Crete Round"/>
              </a:defRPr>
            </a:lvl4pPr>
            <a:lvl5pPr lvl="4">
              <a:lnSpc>
                <a:spcPct val="100000"/>
              </a:lnSpc>
              <a:spcBef>
                <a:spcPts val="0"/>
              </a:spcBef>
              <a:spcAft>
                <a:spcPts val="0"/>
              </a:spcAft>
              <a:buNone/>
              <a:defRPr b="1" sz="2200">
                <a:latin typeface="Crete Round"/>
                <a:ea typeface="Crete Round"/>
                <a:cs typeface="Crete Round"/>
                <a:sym typeface="Crete Round"/>
              </a:defRPr>
            </a:lvl5pPr>
            <a:lvl6pPr lvl="5">
              <a:lnSpc>
                <a:spcPct val="100000"/>
              </a:lnSpc>
              <a:spcBef>
                <a:spcPts val="0"/>
              </a:spcBef>
              <a:spcAft>
                <a:spcPts val="0"/>
              </a:spcAft>
              <a:buNone/>
              <a:defRPr b="1" sz="2200">
                <a:latin typeface="Crete Round"/>
                <a:ea typeface="Crete Round"/>
                <a:cs typeface="Crete Round"/>
                <a:sym typeface="Crete Round"/>
              </a:defRPr>
            </a:lvl6pPr>
            <a:lvl7pPr lvl="6">
              <a:lnSpc>
                <a:spcPct val="100000"/>
              </a:lnSpc>
              <a:spcBef>
                <a:spcPts val="0"/>
              </a:spcBef>
              <a:spcAft>
                <a:spcPts val="0"/>
              </a:spcAft>
              <a:buNone/>
              <a:defRPr b="1" sz="2200">
                <a:latin typeface="Crete Round"/>
                <a:ea typeface="Crete Round"/>
                <a:cs typeface="Crete Round"/>
                <a:sym typeface="Crete Round"/>
              </a:defRPr>
            </a:lvl7pPr>
            <a:lvl8pPr lvl="7">
              <a:lnSpc>
                <a:spcPct val="100000"/>
              </a:lnSpc>
              <a:spcBef>
                <a:spcPts val="0"/>
              </a:spcBef>
              <a:spcAft>
                <a:spcPts val="0"/>
              </a:spcAft>
              <a:buNone/>
              <a:defRPr b="1" sz="2200">
                <a:latin typeface="Crete Round"/>
                <a:ea typeface="Crete Round"/>
                <a:cs typeface="Crete Round"/>
                <a:sym typeface="Crete Round"/>
              </a:defRPr>
            </a:lvl8pPr>
            <a:lvl9pPr lvl="8">
              <a:lnSpc>
                <a:spcPct val="100000"/>
              </a:lnSpc>
              <a:spcBef>
                <a:spcPts val="0"/>
              </a:spcBef>
              <a:spcAft>
                <a:spcPts val="0"/>
              </a:spcAft>
              <a:buNone/>
              <a:defRPr b="1" sz="2200">
                <a:latin typeface="Crete Round"/>
                <a:ea typeface="Crete Round"/>
                <a:cs typeface="Crete Round"/>
                <a:sym typeface="Crete Round"/>
              </a:defRPr>
            </a:lvl9pPr>
          </a:lstStyle>
          <a:p/>
        </p:txBody>
      </p:sp>
      <p:sp>
        <p:nvSpPr>
          <p:cNvPr id="3874" name="Google Shape;3874;p90"/>
          <p:cNvSpPr txBox="1"/>
          <p:nvPr>
            <p:ph hasCustomPrompt="1" idx="3" type="title"/>
          </p:nvPr>
        </p:nvSpPr>
        <p:spPr>
          <a:xfrm>
            <a:off x="829406" y="3659475"/>
            <a:ext cx="804600" cy="804600"/>
          </a:xfrm>
          <a:prstGeom prst="rect">
            <a:avLst/>
          </a:prstGeom>
          <a:solidFill>
            <a:schemeClr val="dk1"/>
          </a:solid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3000"/>
              <a:buNone/>
              <a:defRPr>
                <a:solidFill>
                  <a:schemeClr val="lt1"/>
                </a:solidFill>
              </a:defRPr>
            </a:lvl1pPr>
            <a:lvl2pPr lvl="1" algn="ctr">
              <a:lnSpc>
                <a:spcPct val="100000"/>
              </a:lnSpc>
              <a:spcBef>
                <a:spcPts val="0"/>
              </a:spcBef>
              <a:spcAft>
                <a:spcPts val="0"/>
              </a:spcAft>
              <a:buClr>
                <a:schemeClr val="lt1"/>
              </a:buClr>
              <a:buSzPts val="3200"/>
              <a:buNone/>
              <a:defRPr sz="3200">
                <a:solidFill>
                  <a:schemeClr val="lt1"/>
                </a:solidFill>
              </a:defRPr>
            </a:lvl2pPr>
            <a:lvl3pPr lvl="2" algn="ctr">
              <a:lnSpc>
                <a:spcPct val="100000"/>
              </a:lnSpc>
              <a:spcBef>
                <a:spcPts val="0"/>
              </a:spcBef>
              <a:spcAft>
                <a:spcPts val="0"/>
              </a:spcAft>
              <a:buClr>
                <a:schemeClr val="lt1"/>
              </a:buClr>
              <a:buSzPts val="3200"/>
              <a:buNone/>
              <a:defRPr sz="3200">
                <a:solidFill>
                  <a:schemeClr val="lt1"/>
                </a:solidFill>
              </a:defRPr>
            </a:lvl3pPr>
            <a:lvl4pPr lvl="3" algn="ctr">
              <a:lnSpc>
                <a:spcPct val="100000"/>
              </a:lnSpc>
              <a:spcBef>
                <a:spcPts val="0"/>
              </a:spcBef>
              <a:spcAft>
                <a:spcPts val="0"/>
              </a:spcAft>
              <a:buClr>
                <a:schemeClr val="lt1"/>
              </a:buClr>
              <a:buSzPts val="3200"/>
              <a:buNone/>
              <a:defRPr sz="3200">
                <a:solidFill>
                  <a:schemeClr val="lt1"/>
                </a:solidFill>
              </a:defRPr>
            </a:lvl4pPr>
            <a:lvl5pPr lvl="4" algn="ctr">
              <a:lnSpc>
                <a:spcPct val="100000"/>
              </a:lnSpc>
              <a:spcBef>
                <a:spcPts val="0"/>
              </a:spcBef>
              <a:spcAft>
                <a:spcPts val="0"/>
              </a:spcAft>
              <a:buClr>
                <a:schemeClr val="lt1"/>
              </a:buClr>
              <a:buSzPts val="3200"/>
              <a:buNone/>
              <a:defRPr sz="3200">
                <a:solidFill>
                  <a:schemeClr val="lt1"/>
                </a:solidFill>
              </a:defRPr>
            </a:lvl5pPr>
            <a:lvl6pPr lvl="5" algn="ctr">
              <a:lnSpc>
                <a:spcPct val="100000"/>
              </a:lnSpc>
              <a:spcBef>
                <a:spcPts val="0"/>
              </a:spcBef>
              <a:spcAft>
                <a:spcPts val="0"/>
              </a:spcAft>
              <a:buClr>
                <a:schemeClr val="lt1"/>
              </a:buClr>
              <a:buSzPts val="3200"/>
              <a:buNone/>
              <a:defRPr sz="3200">
                <a:solidFill>
                  <a:schemeClr val="lt1"/>
                </a:solidFill>
              </a:defRPr>
            </a:lvl6pPr>
            <a:lvl7pPr lvl="6" algn="ctr">
              <a:lnSpc>
                <a:spcPct val="100000"/>
              </a:lnSpc>
              <a:spcBef>
                <a:spcPts val="0"/>
              </a:spcBef>
              <a:spcAft>
                <a:spcPts val="0"/>
              </a:spcAft>
              <a:buClr>
                <a:schemeClr val="lt1"/>
              </a:buClr>
              <a:buSzPts val="3200"/>
              <a:buNone/>
              <a:defRPr sz="3200">
                <a:solidFill>
                  <a:schemeClr val="lt1"/>
                </a:solidFill>
              </a:defRPr>
            </a:lvl7pPr>
            <a:lvl8pPr lvl="7" algn="ctr">
              <a:lnSpc>
                <a:spcPct val="100000"/>
              </a:lnSpc>
              <a:spcBef>
                <a:spcPts val="0"/>
              </a:spcBef>
              <a:spcAft>
                <a:spcPts val="0"/>
              </a:spcAft>
              <a:buClr>
                <a:schemeClr val="lt1"/>
              </a:buClr>
              <a:buSzPts val="3200"/>
              <a:buNone/>
              <a:defRPr sz="3200">
                <a:solidFill>
                  <a:schemeClr val="lt1"/>
                </a:solidFill>
              </a:defRPr>
            </a:lvl8pPr>
            <a:lvl9pPr lvl="8" algn="ctr">
              <a:lnSpc>
                <a:spcPct val="100000"/>
              </a:lnSpc>
              <a:spcBef>
                <a:spcPts val="0"/>
              </a:spcBef>
              <a:spcAft>
                <a:spcPts val="0"/>
              </a:spcAft>
              <a:buClr>
                <a:schemeClr val="lt1"/>
              </a:buClr>
              <a:buSzPts val="3200"/>
              <a:buNone/>
              <a:defRPr sz="3200">
                <a:solidFill>
                  <a:schemeClr val="lt1"/>
                </a:solidFill>
              </a:defRPr>
            </a:lvl9pPr>
          </a:lstStyle>
          <a:p>
            <a:r>
              <a:t>xx%</a:t>
            </a:r>
          </a:p>
        </p:txBody>
      </p:sp>
      <p:sp>
        <p:nvSpPr>
          <p:cNvPr id="3875" name="Google Shape;3875;p90"/>
          <p:cNvSpPr txBox="1"/>
          <p:nvPr>
            <p:ph idx="4" type="subTitle"/>
          </p:nvPr>
        </p:nvSpPr>
        <p:spPr>
          <a:xfrm>
            <a:off x="1732848" y="3796575"/>
            <a:ext cx="2641500" cy="530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None/>
              <a:defRPr b="1" sz="2200">
                <a:latin typeface="Crete Round"/>
                <a:ea typeface="Crete Round"/>
                <a:cs typeface="Crete Round"/>
                <a:sym typeface="Crete Round"/>
              </a:defRPr>
            </a:lvl1pPr>
            <a:lvl2pPr lvl="1">
              <a:lnSpc>
                <a:spcPct val="100000"/>
              </a:lnSpc>
              <a:spcBef>
                <a:spcPts val="0"/>
              </a:spcBef>
              <a:spcAft>
                <a:spcPts val="0"/>
              </a:spcAft>
              <a:buNone/>
              <a:defRPr b="1" sz="2200">
                <a:latin typeface="Crete Round"/>
                <a:ea typeface="Crete Round"/>
                <a:cs typeface="Crete Round"/>
                <a:sym typeface="Crete Round"/>
              </a:defRPr>
            </a:lvl2pPr>
            <a:lvl3pPr lvl="2">
              <a:lnSpc>
                <a:spcPct val="100000"/>
              </a:lnSpc>
              <a:spcBef>
                <a:spcPts val="0"/>
              </a:spcBef>
              <a:spcAft>
                <a:spcPts val="0"/>
              </a:spcAft>
              <a:buNone/>
              <a:defRPr b="1" sz="2200">
                <a:latin typeface="Crete Round"/>
                <a:ea typeface="Crete Round"/>
                <a:cs typeface="Crete Round"/>
                <a:sym typeface="Crete Round"/>
              </a:defRPr>
            </a:lvl3pPr>
            <a:lvl4pPr lvl="3">
              <a:lnSpc>
                <a:spcPct val="100000"/>
              </a:lnSpc>
              <a:spcBef>
                <a:spcPts val="0"/>
              </a:spcBef>
              <a:spcAft>
                <a:spcPts val="0"/>
              </a:spcAft>
              <a:buNone/>
              <a:defRPr b="1" sz="2200">
                <a:latin typeface="Crete Round"/>
                <a:ea typeface="Crete Round"/>
                <a:cs typeface="Crete Round"/>
                <a:sym typeface="Crete Round"/>
              </a:defRPr>
            </a:lvl4pPr>
            <a:lvl5pPr lvl="4">
              <a:lnSpc>
                <a:spcPct val="100000"/>
              </a:lnSpc>
              <a:spcBef>
                <a:spcPts val="0"/>
              </a:spcBef>
              <a:spcAft>
                <a:spcPts val="0"/>
              </a:spcAft>
              <a:buNone/>
              <a:defRPr b="1" sz="2200">
                <a:latin typeface="Crete Round"/>
                <a:ea typeface="Crete Round"/>
                <a:cs typeface="Crete Round"/>
                <a:sym typeface="Crete Round"/>
              </a:defRPr>
            </a:lvl5pPr>
            <a:lvl6pPr lvl="5">
              <a:lnSpc>
                <a:spcPct val="100000"/>
              </a:lnSpc>
              <a:spcBef>
                <a:spcPts val="0"/>
              </a:spcBef>
              <a:spcAft>
                <a:spcPts val="0"/>
              </a:spcAft>
              <a:buNone/>
              <a:defRPr b="1" sz="2200">
                <a:latin typeface="Crete Round"/>
                <a:ea typeface="Crete Round"/>
                <a:cs typeface="Crete Round"/>
                <a:sym typeface="Crete Round"/>
              </a:defRPr>
            </a:lvl6pPr>
            <a:lvl7pPr lvl="6">
              <a:lnSpc>
                <a:spcPct val="100000"/>
              </a:lnSpc>
              <a:spcBef>
                <a:spcPts val="0"/>
              </a:spcBef>
              <a:spcAft>
                <a:spcPts val="0"/>
              </a:spcAft>
              <a:buNone/>
              <a:defRPr b="1" sz="2200">
                <a:latin typeface="Crete Round"/>
                <a:ea typeface="Crete Round"/>
                <a:cs typeface="Crete Round"/>
                <a:sym typeface="Crete Round"/>
              </a:defRPr>
            </a:lvl7pPr>
            <a:lvl8pPr lvl="7">
              <a:lnSpc>
                <a:spcPct val="100000"/>
              </a:lnSpc>
              <a:spcBef>
                <a:spcPts val="0"/>
              </a:spcBef>
              <a:spcAft>
                <a:spcPts val="0"/>
              </a:spcAft>
              <a:buNone/>
              <a:defRPr b="1" sz="2200">
                <a:latin typeface="Crete Round"/>
                <a:ea typeface="Crete Round"/>
                <a:cs typeface="Crete Round"/>
                <a:sym typeface="Crete Round"/>
              </a:defRPr>
            </a:lvl8pPr>
            <a:lvl9pPr lvl="8">
              <a:lnSpc>
                <a:spcPct val="100000"/>
              </a:lnSpc>
              <a:spcBef>
                <a:spcPts val="0"/>
              </a:spcBef>
              <a:spcAft>
                <a:spcPts val="0"/>
              </a:spcAft>
              <a:buNone/>
              <a:defRPr b="1" sz="2200">
                <a:latin typeface="Crete Round"/>
                <a:ea typeface="Crete Round"/>
                <a:cs typeface="Crete Round"/>
                <a:sym typeface="Crete Round"/>
              </a:defRPr>
            </a:lvl9pPr>
          </a:lstStyle>
          <a:p/>
        </p:txBody>
      </p:sp>
      <p:sp>
        <p:nvSpPr>
          <p:cNvPr id="3876" name="Google Shape;3876;p90"/>
          <p:cNvSpPr txBox="1"/>
          <p:nvPr>
            <p:ph hasCustomPrompt="1" idx="5" type="title"/>
          </p:nvPr>
        </p:nvSpPr>
        <p:spPr>
          <a:xfrm>
            <a:off x="4769656" y="1401564"/>
            <a:ext cx="804600" cy="804600"/>
          </a:xfrm>
          <a:prstGeom prst="rect">
            <a:avLst/>
          </a:prstGeom>
          <a:solidFill>
            <a:schemeClr val="dk1"/>
          </a:solid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3000"/>
              <a:buNone/>
              <a:defRPr>
                <a:solidFill>
                  <a:schemeClr val="lt1"/>
                </a:solidFill>
              </a:defRPr>
            </a:lvl1pPr>
            <a:lvl2pPr lvl="1" algn="ctr">
              <a:lnSpc>
                <a:spcPct val="100000"/>
              </a:lnSpc>
              <a:spcBef>
                <a:spcPts val="0"/>
              </a:spcBef>
              <a:spcAft>
                <a:spcPts val="0"/>
              </a:spcAft>
              <a:buClr>
                <a:schemeClr val="lt1"/>
              </a:buClr>
              <a:buSzPts val="3200"/>
              <a:buNone/>
              <a:defRPr sz="3200">
                <a:solidFill>
                  <a:schemeClr val="lt1"/>
                </a:solidFill>
              </a:defRPr>
            </a:lvl2pPr>
            <a:lvl3pPr lvl="2" algn="ctr">
              <a:lnSpc>
                <a:spcPct val="100000"/>
              </a:lnSpc>
              <a:spcBef>
                <a:spcPts val="0"/>
              </a:spcBef>
              <a:spcAft>
                <a:spcPts val="0"/>
              </a:spcAft>
              <a:buClr>
                <a:schemeClr val="lt1"/>
              </a:buClr>
              <a:buSzPts val="3200"/>
              <a:buNone/>
              <a:defRPr sz="3200">
                <a:solidFill>
                  <a:schemeClr val="lt1"/>
                </a:solidFill>
              </a:defRPr>
            </a:lvl3pPr>
            <a:lvl4pPr lvl="3" algn="ctr">
              <a:lnSpc>
                <a:spcPct val="100000"/>
              </a:lnSpc>
              <a:spcBef>
                <a:spcPts val="0"/>
              </a:spcBef>
              <a:spcAft>
                <a:spcPts val="0"/>
              </a:spcAft>
              <a:buClr>
                <a:schemeClr val="lt1"/>
              </a:buClr>
              <a:buSzPts val="3200"/>
              <a:buNone/>
              <a:defRPr sz="3200">
                <a:solidFill>
                  <a:schemeClr val="lt1"/>
                </a:solidFill>
              </a:defRPr>
            </a:lvl4pPr>
            <a:lvl5pPr lvl="4" algn="ctr">
              <a:lnSpc>
                <a:spcPct val="100000"/>
              </a:lnSpc>
              <a:spcBef>
                <a:spcPts val="0"/>
              </a:spcBef>
              <a:spcAft>
                <a:spcPts val="0"/>
              </a:spcAft>
              <a:buClr>
                <a:schemeClr val="lt1"/>
              </a:buClr>
              <a:buSzPts val="3200"/>
              <a:buNone/>
              <a:defRPr sz="3200">
                <a:solidFill>
                  <a:schemeClr val="lt1"/>
                </a:solidFill>
              </a:defRPr>
            </a:lvl5pPr>
            <a:lvl6pPr lvl="5" algn="ctr">
              <a:lnSpc>
                <a:spcPct val="100000"/>
              </a:lnSpc>
              <a:spcBef>
                <a:spcPts val="0"/>
              </a:spcBef>
              <a:spcAft>
                <a:spcPts val="0"/>
              </a:spcAft>
              <a:buClr>
                <a:schemeClr val="lt1"/>
              </a:buClr>
              <a:buSzPts val="3200"/>
              <a:buNone/>
              <a:defRPr sz="3200">
                <a:solidFill>
                  <a:schemeClr val="lt1"/>
                </a:solidFill>
              </a:defRPr>
            </a:lvl6pPr>
            <a:lvl7pPr lvl="6" algn="ctr">
              <a:lnSpc>
                <a:spcPct val="100000"/>
              </a:lnSpc>
              <a:spcBef>
                <a:spcPts val="0"/>
              </a:spcBef>
              <a:spcAft>
                <a:spcPts val="0"/>
              </a:spcAft>
              <a:buClr>
                <a:schemeClr val="lt1"/>
              </a:buClr>
              <a:buSzPts val="3200"/>
              <a:buNone/>
              <a:defRPr sz="3200">
                <a:solidFill>
                  <a:schemeClr val="lt1"/>
                </a:solidFill>
              </a:defRPr>
            </a:lvl7pPr>
            <a:lvl8pPr lvl="7" algn="ctr">
              <a:lnSpc>
                <a:spcPct val="100000"/>
              </a:lnSpc>
              <a:spcBef>
                <a:spcPts val="0"/>
              </a:spcBef>
              <a:spcAft>
                <a:spcPts val="0"/>
              </a:spcAft>
              <a:buClr>
                <a:schemeClr val="lt1"/>
              </a:buClr>
              <a:buSzPts val="3200"/>
              <a:buNone/>
              <a:defRPr sz="3200">
                <a:solidFill>
                  <a:schemeClr val="lt1"/>
                </a:solidFill>
              </a:defRPr>
            </a:lvl8pPr>
            <a:lvl9pPr lvl="8" algn="ctr">
              <a:lnSpc>
                <a:spcPct val="100000"/>
              </a:lnSpc>
              <a:spcBef>
                <a:spcPts val="0"/>
              </a:spcBef>
              <a:spcAft>
                <a:spcPts val="0"/>
              </a:spcAft>
              <a:buClr>
                <a:schemeClr val="lt1"/>
              </a:buClr>
              <a:buSzPts val="3200"/>
              <a:buNone/>
              <a:defRPr sz="3200">
                <a:solidFill>
                  <a:schemeClr val="lt1"/>
                </a:solidFill>
              </a:defRPr>
            </a:lvl9pPr>
          </a:lstStyle>
          <a:p>
            <a:r>
              <a:t>xx%</a:t>
            </a:r>
          </a:p>
        </p:txBody>
      </p:sp>
      <p:sp>
        <p:nvSpPr>
          <p:cNvPr id="3877" name="Google Shape;3877;p90"/>
          <p:cNvSpPr txBox="1"/>
          <p:nvPr>
            <p:ph idx="6" type="subTitle"/>
          </p:nvPr>
        </p:nvSpPr>
        <p:spPr>
          <a:xfrm>
            <a:off x="5673094" y="1538664"/>
            <a:ext cx="2641500" cy="530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None/>
              <a:defRPr b="1" sz="2200">
                <a:latin typeface="Crete Round"/>
                <a:ea typeface="Crete Round"/>
                <a:cs typeface="Crete Round"/>
                <a:sym typeface="Crete Round"/>
              </a:defRPr>
            </a:lvl1pPr>
            <a:lvl2pPr lvl="1">
              <a:lnSpc>
                <a:spcPct val="100000"/>
              </a:lnSpc>
              <a:spcBef>
                <a:spcPts val="0"/>
              </a:spcBef>
              <a:spcAft>
                <a:spcPts val="0"/>
              </a:spcAft>
              <a:buNone/>
              <a:defRPr b="1" sz="2200">
                <a:latin typeface="Crete Round"/>
                <a:ea typeface="Crete Round"/>
                <a:cs typeface="Crete Round"/>
                <a:sym typeface="Crete Round"/>
              </a:defRPr>
            </a:lvl2pPr>
            <a:lvl3pPr lvl="2">
              <a:lnSpc>
                <a:spcPct val="100000"/>
              </a:lnSpc>
              <a:spcBef>
                <a:spcPts val="0"/>
              </a:spcBef>
              <a:spcAft>
                <a:spcPts val="0"/>
              </a:spcAft>
              <a:buNone/>
              <a:defRPr b="1" sz="2200">
                <a:latin typeface="Crete Round"/>
                <a:ea typeface="Crete Round"/>
                <a:cs typeface="Crete Round"/>
                <a:sym typeface="Crete Round"/>
              </a:defRPr>
            </a:lvl3pPr>
            <a:lvl4pPr lvl="3">
              <a:lnSpc>
                <a:spcPct val="100000"/>
              </a:lnSpc>
              <a:spcBef>
                <a:spcPts val="0"/>
              </a:spcBef>
              <a:spcAft>
                <a:spcPts val="0"/>
              </a:spcAft>
              <a:buNone/>
              <a:defRPr b="1" sz="2200">
                <a:latin typeface="Crete Round"/>
                <a:ea typeface="Crete Round"/>
                <a:cs typeface="Crete Round"/>
                <a:sym typeface="Crete Round"/>
              </a:defRPr>
            </a:lvl4pPr>
            <a:lvl5pPr lvl="4">
              <a:lnSpc>
                <a:spcPct val="100000"/>
              </a:lnSpc>
              <a:spcBef>
                <a:spcPts val="0"/>
              </a:spcBef>
              <a:spcAft>
                <a:spcPts val="0"/>
              </a:spcAft>
              <a:buNone/>
              <a:defRPr b="1" sz="2200">
                <a:latin typeface="Crete Round"/>
                <a:ea typeface="Crete Round"/>
                <a:cs typeface="Crete Round"/>
                <a:sym typeface="Crete Round"/>
              </a:defRPr>
            </a:lvl5pPr>
            <a:lvl6pPr lvl="5">
              <a:lnSpc>
                <a:spcPct val="100000"/>
              </a:lnSpc>
              <a:spcBef>
                <a:spcPts val="0"/>
              </a:spcBef>
              <a:spcAft>
                <a:spcPts val="0"/>
              </a:spcAft>
              <a:buNone/>
              <a:defRPr b="1" sz="2200">
                <a:latin typeface="Crete Round"/>
                <a:ea typeface="Crete Round"/>
                <a:cs typeface="Crete Round"/>
                <a:sym typeface="Crete Round"/>
              </a:defRPr>
            </a:lvl6pPr>
            <a:lvl7pPr lvl="6">
              <a:lnSpc>
                <a:spcPct val="100000"/>
              </a:lnSpc>
              <a:spcBef>
                <a:spcPts val="0"/>
              </a:spcBef>
              <a:spcAft>
                <a:spcPts val="0"/>
              </a:spcAft>
              <a:buNone/>
              <a:defRPr b="1" sz="2200">
                <a:latin typeface="Crete Round"/>
                <a:ea typeface="Crete Round"/>
                <a:cs typeface="Crete Round"/>
                <a:sym typeface="Crete Round"/>
              </a:defRPr>
            </a:lvl7pPr>
            <a:lvl8pPr lvl="7">
              <a:lnSpc>
                <a:spcPct val="100000"/>
              </a:lnSpc>
              <a:spcBef>
                <a:spcPts val="0"/>
              </a:spcBef>
              <a:spcAft>
                <a:spcPts val="0"/>
              </a:spcAft>
              <a:buNone/>
              <a:defRPr b="1" sz="2200">
                <a:latin typeface="Crete Round"/>
                <a:ea typeface="Crete Round"/>
                <a:cs typeface="Crete Round"/>
                <a:sym typeface="Crete Round"/>
              </a:defRPr>
            </a:lvl8pPr>
            <a:lvl9pPr lvl="8">
              <a:lnSpc>
                <a:spcPct val="100000"/>
              </a:lnSpc>
              <a:spcBef>
                <a:spcPts val="0"/>
              </a:spcBef>
              <a:spcAft>
                <a:spcPts val="0"/>
              </a:spcAft>
              <a:buNone/>
              <a:defRPr b="1" sz="2200">
                <a:latin typeface="Crete Round"/>
                <a:ea typeface="Crete Round"/>
                <a:cs typeface="Crete Round"/>
                <a:sym typeface="Crete Round"/>
              </a:defRPr>
            </a:lvl9pPr>
          </a:lstStyle>
          <a:p/>
        </p:txBody>
      </p:sp>
      <p:sp>
        <p:nvSpPr>
          <p:cNvPr id="3878" name="Google Shape;3878;p90"/>
          <p:cNvSpPr txBox="1"/>
          <p:nvPr>
            <p:ph hasCustomPrompt="1" idx="7" type="title"/>
          </p:nvPr>
        </p:nvSpPr>
        <p:spPr>
          <a:xfrm>
            <a:off x="4769656" y="3659475"/>
            <a:ext cx="804600" cy="804600"/>
          </a:xfrm>
          <a:prstGeom prst="rect">
            <a:avLst/>
          </a:prstGeom>
          <a:solidFill>
            <a:schemeClr val="dk1"/>
          </a:solid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3000"/>
              <a:buNone/>
              <a:defRPr>
                <a:solidFill>
                  <a:schemeClr val="lt1"/>
                </a:solidFill>
              </a:defRPr>
            </a:lvl1pPr>
            <a:lvl2pPr lvl="1" algn="ctr">
              <a:lnSpc>
                <a:spcPct val="100000"/>
              </a:lnSpc>
              <a:spcBef>
                <a:spcPts val="0"/>
              </a:spcBef>
              <a:spcAft>
                <a:spcPts val="0"/>
              </a:spcAft>
              <a:buClr>
                <a:schemeClr val="lt1"/>
              </a:buClr>
              <a:buSzPts val="3200"/>
              <a:buNone/>
              <a:defRPr sz="3200">
                <a:solidFill>
                  <a:schemeClr val="lt1"/>
                </a:solidFill>
              </a:defRPr>
            </a:lvl2pPr>
            <a:lvl3pPr lvl="2" algn="ctr">
              <a:lnSpc>
                <a:spcPct val="100000"/>
              </a:lnSpc>
              <a:spcBef>
                <a:spcPts val="0"/>
              </a:spcBef>
              <a:spcAft>
                <a:spcPts val="0"/>
              </a:spcAft>
              <a:buClr>
                <a:schemeClr val="lt1"/>
              </a:buClr>
              <a:buSzPts val="3200"/>
              <a:buNone/>
              <a:defRPr sz="3200">
                <a:solidFill>
                  <a:schemeClr val="lt1"/>
                </a:solidFill>
              </a:defRPr>
            </a:lvl3pPr>
            <a:lvl4pPr lvl="3" algn="ctr">
              <a:lnSpc>
                <a:spcPct val="100000"/>
              </a:lnSpc>
              <a:spcBef>
                <a:spcPts val="0"/>
              </a:spcBef>
              <a:spcAft>
                <a:spcPts val="0"/>
              </a:spcAft>
              <a:buClr>
                <a:schemeClr val="lt1"/>
              </a:buClr>
              <a:buSzPts val="3200"/>
              <a:buNone/>
              <a:defRPr sz="3200">
                <a:solidFill>
                  <a:schemeClr val="lt1"/>
                </a:solidFill>
              </a:defRPr>
            </a:lvl4pPr>
            <a:lvl5pPr lvl="4" algn="ctr">
              <a:lnSpc>
                <a:spcPct val="100000"/>
              </a:lnSpc>
              <a:spcBef>
                <a:spcPts val="0"/>
              </a:spcBef>
              <a:spcAft>
                <a:spcPts val="0"/>
              </a:spcAft>
              <a:buClr>
                <a:schemeClr val="lt1"/>
              </a:buClr>
              <a:buSzPts val="3200"/>
              <a:buNone/>
              <a:defRPr sz="3200">
                <a:solidFill>
                  <a:schemeClr val="lt1"/>
                </a:solidFill>
              </a:defRPr>
            </a:lvl5pPr>
            <a:lvl6pPr lvl="5" algn="ctr">
              <a:lnSpc>
                <a:spcPct val="100000"/>
              </a:lnSpc>
              <a:spcBef>
                <a:spcPts val="0"/>
              </a:spcBef>
              <a:spcAft>
                <a:spcPts val="0"/>
              </a:spcAft>
              <a:buClr>
                <a:schemeClr val="lt1"/>
              </a:buClr>
              <a:buSzPts val="3200"/>
              <a:buNone/>
              <a:defRPr sz="3200">
                <a:solidFill>
                  <a:schemeClr val="lt1"/>
                </a:solidFill>
              </a:defRPr>
            </a:lvl6pPr>
            <a:lvl7pPr lvl="6" algn="ctr">
              <a:lnSpc>
                <a:spcPct val="100000"/>
              </a:lnSpc>
              <a:spcBef>
                <a:spcPts val="0"/>
              </a:spcBef>
              <a:spcAft>
                <a:spcPts val="0"/>
              </a:spcAft>
              <a:buClr>
                <a:schemeClr val="lt1"/>
              </a:buClr>
              <a:buSzPts val="3200"/>
              <a:buNone/>
              <a:defRPr sz="3200">
                <a:solidFill>
                  <a:schemeClr val="lt1"/>
                </a:solidFill>
              </a:defRPr>
            </a:lvl7pPr>
            <a:lvl8pPr lvl="7" algn="ctr">
              <a:lnSpc>
                <a:spcPct val="100000"/>
              </a:lnSpc>
              <a:spcBef>
                <a:spcPts val="0"/>
              </a:spcBef>
              <a:spcAft>
                <a:spcPts val="0"/>
              </a:spcAft>
              <a:buClr>
                <a:schemeClr val="lt1"/>
              </a:buClr>
              <a:buSzPts val="3200"/>
              <a:buNone/>
              <a:defRPr sz="3200">
                <a:solidFill>
                  <a:schemeClr val="lt1"/>
                </a:solidFill>
              </a:defRPr>
            </a:lvl8pPr>
            <a:lvl9pPr lvl="8" algn="ctr">
              <a:lnSpc>
                <a:spcPct val="100000"/>
              </a:lnSpc>
              <a:spcBef>
                <a:spcPts val="0"/>
              </a:spcBef>
              <a:spcAft>
                <a:spcPts val="0"/>
              </a:spcAft>
              <a:buClr>
                <a:schemeClr val="lt1"/>
              </a:buClr>
              <a:buSzPts val="3200"/>
              <a:buNone/>
              <a:defRPr sz="3200">
                <a:solidFill>
                  <a:schemeClr val="lt1"/>
                </a:solidFill>
              </a:defRPr>
            </a:lvl9pPr>
          </a:lstStyle>
          <a:p>
            <a:r>
              <a:t>xx%</a:t>
            </a:r>
          </a:p>
        </p:txBody>
      </p:sp>
      <p:sp>
        <p:nvSpPr>
          <p:cNvPr id="3879" name="Google Shape;3879;p90"/>
          <p:cNvSpPr txBox="1"/>
          <p:nvPr>
            <p:ph idx="8" type="subTitle"/>
          </p:nvPr>
        </p:nvSpPr>
        <p:spPr>
          <a:xfrm>
            <a:off x="5673094" y="3796575"/>
            <a:ext cx="2641500" cy="530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None/>
              <a:defRPr b="1" sz="2200">
                <a:latin typeface="Crete Round"/>
                <a:ea typeface="Crete Round"/>
                <a:cs typeface="Crete Round"/>
                <a:sym typeface="Crete Round"/>
              </a:defRPr>
            </a:lvl1pPr>
            <a:lvl2pPr lvl="1">
              <a:lnSpc>
                <a:spcPct val="100000"/>
              </a:lnSpc>
              <a:spcBef>
                <a:spcPts val="0"/>
              </a:spcBef>
              <a:spcAft>
                <a:spcPts val="0"/>
              </a:spcAft>
              <a:buNone/>
              <a:defRPr b="1" sz="2200">
                <a:latin typeface="Crete Round"/>
                <a:ea typeface="Crete Round"/>
                <a:cs typeface="Crete Round"/>
                <a:sym typeface="Crete Round"/>
              </a:defRPr>
            </a:lvl2pPr>
            <a:lvl3pPr lvl="2">
              <a:lnSpc>
                <a:spcPct val="100000"/>
              </a:lnSpc>
              <a:spcBef>
                <a:spcPts val="0"/>
              </a:spcBef>
              <a:spcAft>
                <a:spcPts val="0"/>
              </a:spcAft>
              <a:buNone/>
              <a:defRPr b="1" sz="2200">
                <a:latin typeface="Crete Round"/>
                <a:ea typeface="Crete Round"/>
                <a:cs typeface="Crete Round"/>
                <a:sym typeface="Crete Round"/>
              </a:defRPr>
            </a:lvl3pPr>
            <a:lvl4pPr lvl="3">
              <a:lnSpc>
                <a:spcPct val="100000"/>
              </a:lnSpc>
              <a:spcBef>
                <a:spcPts val="0"/>
              </a:spcBef>
              <a:spcAft>
                <a:spcPts val="0"/>
              </a:spcAft>
              <a:buNone/>
              <a:defRPr b="1" sz="2200">
                <a:latin typeface="Crete Round"/>
                <a:ea typeface="Crete Round"/>
                <a:cs typeface="Crete Round"/>
                <a:sym typeface="Crete Round"/>
              </a:defRPr>
            </a:lvl4pPr>
            <a:lvl5pPr lvl="4">
              <a:lnSpc>
                <a:spcPct val="100000"/>
              </a:lnSpc>
              <a:spcBef>
                <a:spcPts val="0"/>
              </a:spcBef>
              <a:spcAft>
                <a:spcPts val="0"/>
              </a:spcAft>
              <a:buNone/>
              <a:defRPr b="1" sz="2200">
                <a:latin typeface="Crete Round"/>
                <a:ea typeface="Crete Round"/>
                <a:cs typeface="Crete Round"/>
                <a:sym typeface="Crete Round"/>
              </a:defRPr>
            </a:lvl5pPr>
            <a:lvl6pPr lvl="5">
              <a:lnSpc>
                <a:spcPct val="100000"/>
              </a:lnSpc>
              <a:spcBef>
                <a:spcPts val="0"/>
              </a:spcBef>
              <a:spcAft>
                <a:spcPts val="0"/>
              </a:spcAft>
              <a:buNone/>
              <a:defRPr b="1" sz="2200">
                <a:latin typeface="Crete Round"/>
                <a:ea typeface="Crete Round"/>
                <a:cs typeface="Crete Round"/>
                <a:sym typeface="Crete Round"/>
              </a:defRPr>
            </a:lvl6pPr>
            <a:lvl7pPr lvl="6">
              <a:lnSpc>
                <a:spcPct val="100000"/>
              </a:lnSpc>
              <a:spcBef>
                <a:spcPts val="0"/>
              </a:spcBef>
              <a:spcAft>
                <a:spcPts val="0"/>
              </a:spcAft>
              <a:buNone/>
              <a:defRPr b="1" sz="2200">
                <a:latin typeface="Crete Round"/>
                <a:ea typeface="Crete Round"/>
                <a:cs typeface="Crete Round"/>
                <a:sym typeface="Crete Round"/>
              </a:defRPr>
            </a:lvl7pPr>
            <a:lvl8pPr lvl="7">
              <a:lnSpc>
                <a:spcPct val="100000"/>
              </a:lnSpc>
              <a:spcBef>
                <a:spcPts val="0"/>
              </a:spcBef>
              <a:spcAft>
                <a:spcPts val="0"/>
              </a:spcAft>
              <a:buNone/>
              <a:defRPr b="1" sz="2200">
                <a:latin typeface="Crete Round"/>
                <a:ea typeface="Crete Round"/>
                <a:cs typeface="Crete Round"/>
                <a:sym typeface="Crete Round"/>
              </a:defRPr>
            </a:lvl8pPr>
            <a:lvl9pPr lvl="8">
              <a:lnSpc>
                <a:spcPct val="100000"/>
              </a:lnSpc>
              <a:spcBef>
                <a:spcPts val="0"/>
              </a:spcBef>
              <a:spcAft>
                <a:spcPts val="0"/>
              </a:spcAft>
              <a:buNone/>
              <a:defRPr b="1" sz="2200">
                <a:latin typeface="Crete Round"/>
                <a:ea typeface="Crete Round"/>
                <a:cs typeface="Crete Round"/>
                <a:sym typeface="Crete Round"/>
              </a:defRPr>
            </a:lvl9pPr>
          </a:lstStyle>
          <a:p/>
        </p:txBody>
      </p:sp>
      <p:sp>
        <p:nvSpPr>
          <p:cNvPr id="3880" name="Google Shape;3880;p90"/>
          <p:cNvSpPr txBox="1"/>
          <p:nvPr>
            <p:ph hasCustomPrompt="1" idx="9" type="title"/>
          </p:nvPr>
        </p:nvSpPr>
        <p:spPr>
          <a:xfrm>
            <a:off x="829406" y="2530520"/>
            <a:ext cx="804600" cy="804600"/>
          </a:xfrm>
          <a:prstGeom prst="rect">
            <a:avLst/>
          </a:prstGeom>
          <a:solidFill>
            <a:schemeClr val="dk1"/>
          </a:solid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3000"/>
              <a:buNone/>
              <a:defRPr>
                <a:solidFill>
                  <a:schemeClr val="lt1"/>
                </a:solidFill>
              </a:defRPr>
            </a:lvl1pPr>
            <a:lvl2pPr lvl="1" algn="ctr">
              <a:lnSpc>
                <a:spcPct val="100000"/>
              </a:lnSpc>
              <a:spcBef>
                <a:spcPts val="0"/>
              </a:spcBef>
              <a:spcAft>
                <a:spcPts val="0"/>
              </a:spcAft>
              <a:buClr>
                <a:schemeClr val="lt1"/>
              </a:buClr>
              <a:buSzPts val="3200"/>
              <a:buNone/>
              <a:defRPr sz="3200">
                <a:solidFill>
                  <a:schemeClr val="lt1"/>
                </a:solidFill>
              </a:defRPr>
            </a:lvl2pPr>
            <a:lvl3pPr lvl="2" algn="ctr">
              <a:lnSpc>
                <a:spcPct val="100000"/>
              </a:lnSpc>
              <a:spcBef>
                <a:spcPts val="0"/>
              </a:spcBef>
              <a:spcAft>
                <a:spcPts val="0"/>
              </a:spcAft>
              <a:buClr>
                <a:schemeClr val="lt1"/>
              </a:buClr>
              <a:buSzPts val="3200"/>
              <a:buNone/>
              <a:defRPr sz="3200">
                <a:solidFill>
                  <a:schemeClr val="lt1"/>
                </a:solidFill>
              </a:defRPr>
            </a:lvl3pPr>
            <a:lvl4pPr lvl="3" algn="ctr">
              <a:lnSpc>
                <a:spcPct val="100000"/>
              </a:lnSpc>
              <a:spcBef>
                <a:spcPts val="0"/>
              </a:spcBef>
              <a:spcAft>
                <a:spcPts val="0"/>
              </a:spcAft>
              <a:buClr>
                <a:schemeClr val="lt1"/>
              </a:buClr>
              <a:buSzPts val="3200"/>
              <a:buNone/>
              <a:defRPr sz="3200">
                <a:solidFill>
                  <a:schemeClr val="lt1"/>
                </a:solidFill>
              </a:defRPr>
            </a:lvl4pPr>
            <a:lvl5pPr lvl="4" algn="ctr">
              <a:lnSpc>
                <a:spcPct val="100000"/>
              </a:lnSpc>
              <a:spcBef>
                <a:spcPts val="0"/>
              </a:spcBef>
              <a:spcAft>
                <a:spcPts val="0"/>
              </a:spcAft>
              <a:buClr>
                <a:schemeClr val="lt1"/>
              </a:buClr>
              <a:buSzPts val="3200"/>
              <a:buNone/>
              <a:defRPr sz="3200">
                <a:solidFill>
                  <a:schemeClr val="lt1"/>
                </a:solidFill>
              </a:defRPr>
            </a:lvl5pPr>
            <a:lvl6pPr lvl="5" algn="ctr">
              <a:lnSpc>
                <a:spcPct val="100000"/>
              </a:lnSpc>
              <a:spcBef>
                <a:spcPts val="0"/>
              </a:spcBef>
              <a:spcAft>
                <a:spcPts val="0"/>
              </a:spcAft>
              <a:buClr>
                <a:schemeClr val="lt1"/>
              </a:buClr>
              <a:buSzPts val="3200"/>
              <a:buNone/>
              <a:defRPr sz="3200">
                <a:solidFill>
                  <a:schemeClr val="lt1"/>
                </a:solidFill>
              </a:defRPr>
            </a:lvl6pPr>
            <a:lvl7pPr lvl="6" algn="ctr">
              <a:lnSpc>
                <a:spcPct val="100000"/>
              </a:lnSpc>
              <a:spcBef>
                <a:spcPts val="0"/>
              </a:spcBef>
              <a:spcAft>
                <a:spcPts val="0"/>
              </a:spcAft>
              <a:buClr>
                <a:schemeClr val="lt1"/>
              </a:buClr>
              <a:buSzPts val="3200"/>
              <a:buNone/>
              <a:defRPr sz="3200">
                <a:solidFill>
                  <a:schemeClr val="lt1"/>
                </a:solidFill>
              </a:defRPr>
            </a:lvl7pPr>
            <a:lvl8pPr lvl="7" algn="ctr">
              <a:lnSpc>
                <a:spcPct val="100000"/>
              </a:lnSpc>
              <a:spcBef>
                <a:spcPts val="0"/>
              </a:spcBef>
              <a:spcAft>
                <a:spcPts val="0"/>
              </a:spcAft>
              <a:buClr>
                <a:schemeClr val="lt1"/>
              </a:buClr>
              <a:buSzPts val="3200"/>
              <a:buNone/>
              <a:defRPr sz="3200">
                <a:solidFill>
                  <a:schemeClr val="lt1"/>
                </a:solidFill>
              </a:defRPr>
            </a:lvl8pPr>
            <a:lvl9pPr lvl="8" algn="ctr">
              <a:lnSpc>
                <a:spcPct val="100000"/>
              </a:lnSpc>
              <a:spcBef>
                <a:spcPts val="0"/>
              </a:spcBef>
              <a:spcAft>
                <a:spcPts val="0"/>
              </a:spcAft>
              <a:buClr>
                <a:schemeClr val="lt1"/>
              </a:buClr>
              <a:buSzPts val="3200"/>
              <a:buNone/>
              <a:defRPr sz="3200">
                <a:solidFill>
                  <a:schemeClr val="lt1"/>
                </a:solidFill>
              </a:defRPr>
            </a:lvl9pPr>
          </a:lstStyle>
          <a:p>
            <a:r>
              <a:t>xx%</a:t>
            </a:r>
          </a:p>
        </p:txBody>
      </p:sp>
      <p:sp>
        <p:nvSpPr>
          <p:cNvPr id="3881" name="Google Shape;3881;p90"/>
          <p:cNvSpPr txBox="1"/>
          <p:nvPr>
            <p:ph idx="13" type="subTitle"/>
          </p:nvPr>
        </p:nvSpPr>
        <p:spPr>
          <a:xfrm>
            <a:off x="1732848" y="2667620"/>
            <a:ext cx="2641500" cy="530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None/>
              <a:defRPr b="1" sz="2200">
                <a:latin typeface="Crete Round"/>
                <a:ea typeface="Crete Round"/>
                <a:cs typeface="Crete Round"/>
                <a:sym typeface="Crete Round"/>
              </a:defRPr>
            </a:lvl1pPr>
            <a:lvl2pPr lvl="1">
              <a:lnSpc>
                <a:spcPct val="100000"/>
              </a:lnSpc>
              <a:spcBef>
                <a:spcPts val="0"/>
              </a:spcBef>
              <a:spcAft>
                <a:spcPts val="0"/>
              </a:spcAft>
              <a:buNone/>
              <a:defRPr b="1" sz="2200">
                <a:latin typeface="Crete Round"/>
                <a:ea typeface="Crete Round"/>
                <a:cs typeface="Crete Round"/>
                <a:sym typeface="Crete Round"/>
              </a:defRPr>
            </a:lvl2pPr>
            <a:lvl3pPr lvl="2">
              <a:lnSpc>
                <a:spcPct val="100000"/>
              </a:lnSpc>
              <a:spcBef>
                <a:spcPts val="0"/>
              </a:spcBef>
              <a:spcAft>
                <a:spcPts val="0"/>
              </a:spcAft>
              <a:buNone/>
              <a:defRPr b="1" sz="2200">
                <a:latin typeface="Crete Round"/>
                <a:ea typeface="Crete Round"/>
                <a:cs typeface="Crete Round"/>
                <a:sym typeface="Crete Round"/>
              </a:defRPr>
            </a:lvl3pPr>
            <a:lvl4pPr lvl="3">
              <a:lnSpc>
                <a:spcPct val="100000"/>
              </a:lnSpc>
              <a:spcBef>
                <a:spcPts val="0"/>
              </a:spcBef>
              <a:spcAft>
                <a:spcPts val="0"/>
              </a:spcAft>
              <a:buNone/>
              <a:defRPr b="1" sz="2200">
                <a:latin typeface="Crete Round"/>
                <a:ea typeface="Crete Round"/>
                <a:cs typeface="Crete Round"/>
                <a:sym typeface="Crete Round"/>
              </a:defRPr>
            </a:lvl4pPr>
            <a:lvl5pPr lvl="4">
              <a:lnSpc>
                <a:spcPct val="100000"/>
              </a:lnSpc>
              <a:spcBef>
                <a:spcPts val="0"/>
              </a:spcBef>
              <a:spcAft>
                <a:spcPts val="0"/>
              </a:spcAft>
              <a:buNone/>
              <a:defRPr b="1" sz="2200">
                <a:latin typeface="Crete Round"/>
                <a:ea typeface="Crete Round"/>
                <a:cs typeface="Crete Round"/>
                <a:sym typeface="Crete Round"/>
              </a:defRPr>
            </a:lvl5pPr>
            <a:lvl6pPr lvl="5">
              <a:lnSpc>
                <a:spcPct val="100000"/>
              </a:lnSpc>
              <a:spcBef>
                <a:spcPts val="0"/>
              </a:spcBef>
              <a:spcAft>
                <a:spcPts val="0"/>
              </a:spcAft>
              <a:buNone/>
              <a:defRPr b="1" sz="2200">
                <a:latin typeface="Crete Round"/>
                <a:ea typeface="Crete Round"/>
                <a:cs typeface="Crete Round"/>
                <a:sym typeface="Crete Round"/>
              </a:defRPr>
            </a:lvl6pPr>
            <a:lvl7pPr lvl="6">
              <a:lnSpc>
                <a:spcPct val="100000"/>
              </a:lnSpc>
              <a:spcBef>
                <a:spcPts val="0"/>
              </a:spcBef>
              <a:spcAft>
                <a:spcPts val="0"/>
              </a:spcAft>
              <a:buNone/>
              <a:defRPr b="1" sz="2200">
                <a:latin typeface="Crete Round"/>
                <a:ea typeface="Crete Round"/>
                <a:cs typeface="Crete Round"/>
                <a:sym typeface="Crete Round"/>
              </a:defRPr>
            </a:lvl7pPr>
            <a:lvl8pPr lvl="7">
              <a:lnSpc>
                <a:spcPct val="100000"/>
              </a:lnSpc>
              <a:spcBef>
                <a:spcPts val="0"/>
              </a:spcBef>
              <a:spcAft>
                <a:spcPts val="0"/>
              </a:spcAft>
              <a:buNone/>
              <a:defRPr b="1" sz="2200">
                <a:latin typeface="Crete Round"/>
                <a:ea typeface="Crete Round"/>
                <a:cs typeface="Crete Round"/>
                <a:sym typeface="Crete Round"/>
              </a:defRPr>
            </a:lvl8pPr>
            <a:lvl9pPr lvl="8">
              <a:lnSpc>
                <a:spcPct val="100000"/>
              </a:lnSpc>
              <a:spcBef>
                <a:spcPts val="0"/>
              </a:spcBef>
              <a:spcAft>
                <a:spcPts val="0"/>
              </a:spcAft>
              <a:buNone/>
              <a:defRPr b="1" sz="2200">
                <a:latin typeface="Crete Round"/>
                <a:ea typeface="Crete Round"/>
                <a:cs typeface="Crete Round"/>
                <a:sym typeface="Crete Round"/>
              </a:defRPr>
            </a:lvl9pPr>
          </a:lstStyle>
          <a:p/>
        </p:txBody>
      </p:sp>
      <p:sp>
        <p:nvSpPr>
          <p:cNvPr id="3882" name="Google Shape;3882;p90"/>
          <p:cNvSpPr txBox="1"/>
          <p:nvPr>
            <p:ph hasCustomPrompt="1" idx="14" type="title"/>
          </p:nvPr>
        </p:nvSpPr>
        <p:spPr>
          <a:xfrm>
            <a:off x="4769656" y="2530520"/>
            <a:ext cx="804600" cy="804600"/>
          </a:xfrm>
          <a:prstGeom prst="rect">
            <a:avLst/>
          </a:prstGeom>
          <a:solidFill>
            <a:schemeClr val="dk1"/>
          </a:solid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3000"/>
              <a:buNone/>
              <a:defRPr>
                <a:solidFill>
                  <a:schemeClr val="lt1"/>
                </a:solidFill>
              </a:defRPr>
            </a:lvl1pPr>
            <a:lvl2pPr lvl="1" algn="ctr">
              <a:lnSpc>
                <a:spcPct val="100000"/>
              </a:lnSpc>
              <a:spcBef>
                <a:spcPts val="0"/>
              </a:spcBef>
              <a:spcAft>
                <a:spcPts val="0"/>
              </a:spcAft>
              <a:buClr>
                <a:schemeClr val="lt1"/>
              </a:buClr>
              <a:buSzPts val="3200"/>
              <a:buNone/>
              <a:defRPr sz="3200">
                <a:solidFill>
                  <a:schemeClr val="lt1"/>
                </a:solidFill>
              </a:defRPr>
            </a:lvl2pPr>
            <a:lvl3pPr lvl="2" algn="ctr">
              <a:lnSpc>
                <a:spcPct val="100000"/>
              </a:lnSpc>
              <a:spcBef>
                <a:spcPts val="0"/>
              </a:spcBef>
              <a:spcAft>
                <a:spcPts val="0"/>
              </a:spcAft>
              <a:buClr>
                <a:schemeClr val="lt1"/>
              </a:buClr>
              <a:buSzPts val="3200"/>
              <a:buNone/>
              <a:defRPr sz="3200">
                <a:solidFill>
                  <a:schemeClr val="lt1"/>
                </a:solidFill>
              </a:defRPr>
            </a:lvl3pPr>
            <a:lvl4pPr lvl="3" algn="ctr">
              <a:lnSpc>
                <a:spcPct val="100000"/>
              </a:lnSpc>
              <a:spcBef>
                <a:spcPts val="0"/>
              </a:spcBef>
              <a:spcAft>
                <a:spcPts val="0"/>
              </a:spcAft>
              <a:buClr>
                <a:schemeClr val="lt1"/>
              </a:buClr>
              <a:buSzPts val="3200"/>
              <a:buNone/>
              <a:defRPr sz="3200">
                <a:solidFill>
                  <a:schemeClr val="lt1"/>
                </a:solidFill>
              </a:defRPr>
            </a:lvl4pPr>
            <a:lvl5pPr lvl="4" algn="ctr">
              <a:lnSpc>
                <a:spcPct val="100000"/>
              </a:lnSpc>
              <a:spcBef>
                <a:spcPts val="0"/>
              </a:spcBef>
              <a:spcAft>
                <a:spcPts val="0"/>
              </a:spcAft>
              <a:buClr>
                <a:schemeClr val="lt1"/>
              </a:buClr>
              <a:buSzPts val="3200"/>
              <a:buNone/>
              <a:defRPr sz="3200">
                <a:solidFill>
                  <a:schemeClr val="lt1"/>
                </a:solidFill>
              </a:defRPr>
            </a:lvl5pPr>
            <a:lvl6pPr lvl="5" algn="ctr">
              <a:lnSpc>
                <a:spcPct val="100000"/>
              </a:lnSpc>
              <a:spcBef>
                <a:spcPts val="0"/>
              </a:spcBef>
              <a:spcAft>
                <a:spcPts val="0"/>
              </a:spcAft>
              <a:buClr>
                <a:schemeClr val="lt1"/>
              </a:buClr>
              <a:buSzPts val="3200"/>
              <a:buNone/>
              <a:defRPr sz="3200">
                <a:solidFill>
                  <a:schemeClr val="lt1"/>
                </a:solidFill>
              </a:defRPr>
            </a:lvl6pPr>
            <a:lvl7pPr lvl="6" algn="ctr">
              <a:lnSpc>
                <a:spcPct val="100000"/>
              </a:lnSpc>
              <a:spcBef>
                <a:spcPts val="0"/>
              </a:spcBef>
              <a:spcAft>
                <a:spcPts val="0"/>
              </a:spcAft>
              <a:buClr>
                <a:schemeClr val="lt1"/>
              </a:buClr>
              <a:buSzPts val="3200"/>
              <a:buNone/>
              <a:defRPr sz="3200">
                <a:solidFill>
                  <a:schemeClr val="lt1"/>
                </a:solidFill>
              </a:defRPr>
            </a:lvl7pPr>
            <a:lvl8pPr lvl="7" algn="ctr">
              <a:lnSpc>
                <a:spcPct val="100000"/>
              </a:lnSpc>
              <a:spcBef>
                <a:spcPts val="0"/>
              </a:spcBef>
              <a:spcAft>
                <a:spcPts val="0"/>
              </a:spcAft>
              <a:buClr>
                <a:schemeClr val="lt1"/>
              </a:buClr>
              <a:buSzPts val="3200"/>
              <a:buNone/>
              <a:defRPr sz="3200">
                <a:solidFill>
                  <a:schemeClr val="lt1"/>
                </a:solidFill>
              </a:defRPr>
            </a:lvl8pPr>
            <a:lvl9pPr lvl="8" algn="ctr">
              <a:lnSpc>
                <a:spcPct val="100000"/>
              </a:lnSpc>
              <a:spcBef>
                <a:spcPts val="0"/>
              </a:spcBef>
              <a:spcAft>
                <a:spcPts val="0"/>
              </a:spcAft>
              <a:buClr>
                <a:schemeClr val="lt1"/>
              </a:buClr>
              <a:buSzPts val="3200"/>
              <a:buNone/>
              <a:defRPr sz="3200">
                <a:solidFill>
                  <a:schemeClr val="lt1"/>
                </a:solidFill>
              </a:defRPr>
            </a:lvl9pPr>
          </a:lstStyle>
          <a:p>
            <a:r>
              <a:t>xx%</a:t>
            </a:r>
          </a:p>
        </p:txBody>
      </p:sp>
      <p:sp>
        <p:nvSpPr>
          <p:cNvPr id="3883" name="Google Shape;3883;p90"/>
          <p:cNvSpPr txBox="1"/>
          <p:nvPr>
            <p:ph idx="15" type="subTitle"/>
          </p:nvPr>
        </p:nvSpPr>
        <p:spPr>
          <a:xfrm>
            <a:off x="5673094" y="2667620"/>
            <a:ext cx="2641500" cy="530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None/>
              <a:defRPr b="1" sz="2200">
                <a:latin typeface="Crete Round"/>
                <a:ea typeface="Crete Round"/>
                <a:cs typeface="Crete Round"/>
                <a:sym typeface="Crete Round"/>
              </a:defRPr>
            </a:lvl1pPr>
            <a:lvl2pPr lvl="1">
              <a:lnSpc>
                <a:spcPct val="100000"/>
              </a:lnSpc>
              <a:spcBef>
                <a:spcPts val="0"/>
              </a:spcBef>
              <a:spcAft>
                <a:spcPts val="0"/>
              </a:spcAft>
              <a:buNone/>
              <a:defRPr b="1" sz="2200">
                <a:latin typeface="Crete Round"/>
                <a:ea typeface="Crete Round"/>
                <a:cs typeface="Crete Round"/>
                <a:sym typeface="Crete Round"/>
              </a:defRPr>
            </a:lvl2pPr>
            <a:lvl3pPr lvl="2">
              <a:lnSpc>
                <a:spcPct val="100000"/>
              </a:lnSpc>
              <a:spcBef>
                <a:spcPts val="0"/>
              </a:spcBef>
              <a:spcAft>
                <a:spcPts val="0"/>
              </a:spcAft>
              <a:buNone/>
              <a:defRPr b="1" sz="2200">
                <a:latin typeface="Crete Round"/>
                <a:ea typeface="Crete Round"/>
                <a:cs typeface="Crete Round"/>
                <a:sym typeface="Crete Round"/>
              </a:defRPr>
            </a:lvl3pPr>
            <a:lvl4pPr lvl="3">
              <a:lnSpc>
                <a:spcPct val="100000"/>
              </a:lnSpc>
              <a:spcBef>
                <a:spcPts val="0"/>
              </a:spcBef>
              <a:spcAft>
                <a:spcPts val="0"/>
              </a:spcAft>
              <a:buNone/>
              <a:defRPr b="1" sz="2200">
                <a:latin typeface="Crete Round"/>
                <a:ea typeface="Crete Round"/>
                <a:cs typeface="Crete Round"/>
                <a:sym typeface="Crete Round"/>
              </a:defRPr>
            </a:lvl4pPr>
            <a:lvl5pPr lvl="4">
              <a:lnSpc>
                <a:spcPct val="100000"/>
              </a:lnSpc>
              <a:spcBef>
                <a:spcPts val="0"/>
              </a:spcBef>
              <a:spcAft>
                <a:spcPts val="0"/>
              </a:spcAft>
              <a:buNone/>
              <a:defRPr b="1" sz="2200">
                <a:latin typeface="Crete Round"/>
                <a:ea typeface="Crete Round"/>
                <a:cs typeface="Crete Round"/>
                <a:sym typeface="Crete Round"/>
              </a:defRPr>
            </a:lvl5pPr>
            <a:lvl6pPr lvl="5">
              <a:lnSpc>
                <a:spcPct val="100000"/>
              </a:lnSpc>
              <a:spcBef>
                <a:spcPts val="0"/>
              </a:spcBef>
              <a:spcAft>
                <a:spcPts val="0"/>
              </a:spcAft>
              <a:buNone/>
              <a:defRPr b="1" sz="2200">
                <a:latin typeface="Crete Round"/>
                <a:ea typeface="Crete Round"/>
                <a:cs typeface="Crete Round"/>
                <a:sym typeface="Crete Round"/>
              </a:defRPr>
            </a:lvl6pPr>
            <a:lvl7pPr lvl="6">
              <a:lnSpc>
                <a:spcPct val="100000"/>
              </a:lnSpc>
              <a:spcBef>
                <a:spcPts val="0"/>
              </a:spcBef>
              <a:spcAft>
                <a:spcPts val="0"/>
              </a:spcAft>
              <a:buNone/>
              <a:defRPr b="1" sz="2200">
                <a:latin typeface="Crete Round"/>
                <a:ea typeface="Crete Round"/>
                <a:cs typeface="Crete Round"/>
                <a:sym typeface="Crete Round"/>
              </a:defRPr>
            </a:lvl7pPr>
            <a:lvl8pPr lvl="7">
              <a:lnSpc>
                <a:spcPct val="100000"/>
              </a:lnSpc>
              <a:spcBef>
                <a:spcPts val="0"/>
              </a:spcBef>
              <a:spcAft>
                <a:spcPts val="0"/>
              </a:spcAft>
              <a:buNone/>
              <a:defRPr b="1" sz="2200">
                <a:latin typeface="Crete Round"/>
                <a:ea typeface="Crete Round"/>
                <a:cs typeface="Crete Round"/>
                <a:sym typeface="Crete Round"/>
              </a:defRPr>
            </a:lvl8pPr>
            <a:lvl9pPr lvl="8">
              <a:lnSpc>
                <a:spcPct val="100000"/>
              </a:lnSpc>
              <a:spcBef>
                <a:spcPts val="0"/>
              </a:spcBef>
              <a:spcAft>
                <a:spcPts val="0"/>
              </a:spcAft>
              <a:buNone/>
              <a:defRPr b="1" sz="2200">
                <a:latin typeface="Crete Round"/>
                <a:ea typeface="Crete Round"/>
                <a:cs typeface="Crete Round"/>
                <a:sym typeface="Crete Round"/>
              </a:defRPr>
            </a:lvl9pPr>
          </a:lstStyle>
          <a:p/>
        </p:txBody>
      </p:sp>
      <p:pic>
        <p:nvPicPr>
          <p:cNvPr id="3884" name="Google Shape;3884;p90"/>
          <p:cNvPicPr preferRelativeResize="0"/>
          <p:nvPr/>
        </p:nvPicPr>
        <p:blipFill>
          <a:blip r:embed="rId2">
            <a:alphaModFix/>
          </a:blip>
          <a:stretch>
            <a:fillRect/>
          </a:stretch>
        </p:blipFill>
        <p:spPr>
          <a:xfrm rot="10800000">
            <a:off x="1772404" y="4109401"/>
            <a:ext cx="7403223" cy="1409800"/>
          </a:xfrm>
          <a:prstGeom prst="rect">
            <a:avLst/>
          </a:prstGeom>
          <a:noFill/>
          <a:ln>
            <a:noFill/>
          </a:ln>
        </p:spPr>
      </p:pic>
      <p:pic>
        <p:nvPicPr>
          <p:cNvPr id="3885" name="Google Shape;3885;p90"/>
          <p:cNvPicPr preferRelativeResize="0"/>
          <p:nvPr/>
        </p:nvPicPr>
        <p:blipFill>
          <a:blip r:embed="rId3">
            <a:alphaModFix/>
          </a:blip>
          <a:stretch>
            <a:fillRect/>
          </a:stretch>
        </p:blipFill>
        <p:spPr>
          <a:xfrm>
            <a:off x="7662100" y="-186900"/>
            <a:ext cx="1754749" cy="2046651"/>
          </a:xfrm>
          <a:prstGeom prst="rect">
            <a:avLst/>
          </a:prstGeom>
          <a:noFill/>
          <a:ln>
            <a:noFill/>
          </a:ln>
        </p:spPr>
      </p:pic>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3886" name="Shape 3886"/>
        <p:cNvGrpSpPr/>
        <p:nvPr/>
      </p:nvGrpSpPr>
      <p:grpSpPr>
        <a:xfrm>
          <a:off x="0" y="0"/>
          <a:ext cx="0" cy="0"/>
          <a:chOff x="0" y="0"/>
          <a:chExt cx="0" cy="0"/>
        </a:xfrm>
      </p:grpSpPr>
      <p:sp>
        <p:nvSpPr>
          <p:cNvPr id="3887" name="Google Shape;3887;p91"/>
          <p:cNvSpPr txBox="1"/>
          <p:nvPr>
            <p:ph idx="1" type="subTitle"/>
          </p:nvPr>
        </p:nvSpPr>
        <p:spPr>
          <a:xfrm>
            <a:off x="3510900" y="1721573"/>
            <a:ext cx="4911000" cy="2346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AutoNum type="arabicPeriod"/>
              <a:defRPr/>
            </a:lvl1pPr>
            <a:lvl2pPr lvl="1">
              <a:lnSpc>
                <a:spcPct val="100000"/>
              </a:lnSpc>
              <a:spcBef>
                <a:spcPts val="1000"/>
              </a:spcBef>
              <a:spcAft>
                <a:spcPts val="0"/>
              </a:spcAft>
              <a:buSzPts val="1600"/>
              <a:buAutoNum type="alphaLcPeriod"/>
              <a:defRPr sz="1600"/>
            </a:lvl2pPr>
            <a:lvl3pPr lvl="2">
              <a:lnSpc>
                <a:spcPct val="100000"/>
              </a:lnSpc>
              <a:spcBef>
                <a:spcPts val="0"/>
              </a:spcBef>
              <a:spcAft>
                <a:spcPts val="0"/>
              </a:spcAft>
              <a:buSzPts val="1600"/>
              <a:buAutoNum type="romanLcPeriod"/>
              <a:defRPr sz="1600"/>
            </a:lvl3pPr>
            <a:lvl4pPr lvl="3">
              <a:lnSpc>
                <a:spcPct val="100000"/>
              </a:lnSpc>
              <a:spcBef>
                <a:spcPts val="0"/>
              </a:spcBef>
              <a:spcAft>
                <a:spcPts val="0"/>
              </a:spcAft>
              <a:buSzPts val="1600"/>
              <a:buAutoNum type="arabicPeriod"/>
              <a:defRPr sz="1600"/>
            </a:lvl4pPr>
            <a:lvl5pPr lvl="4">
              <a:lnSpc>
                <a:spcPct val="100000"/>
              </a:lnSpc>
              <a:spcBef>
                <a:spcPts val="0"/>
              </a:spcBef>
              <a:spcAft>
                <a:spcPts val="0"/>
              </a:spcAft>
              <a:buSzPts val="1600"/>
              <a:buAutoNum type="alphaLcPeriod"/>
              <a:defRPr sz="1600"/>
            </a:lvl5pPr>
            <a:lvl6pPr lvl="5">
              <a:lnSpc>
                <a:spcPct val="100000"/>
              </a:lnSpc>
              <a:spcBef>
                <a:spcPts val="0"/>
              </a:spcBef>
              <a:spcAft>
                <a:spcPts val="0"/>
              </a:spcAft>
              <a:buSzPts val="1600"/>
              <a:buAutoNum type="romanLcPeriod"/>
              <a:defRPr sz="1600"/>
            </a:lvl6pPr>
            <a:lvl7pPr lvl="6">
              <a:lnSpc>
                <a:spcPct val="100000"/>
              </a:lnSpc>
              <a:spcBef>
                <a:spcPts val="0"/>
              </a:spcBef>
              <a:spcAft>
                <a:spcPts val="0"/>
              </a:spcAft>
              <a:buSzPts val="1600"/>
              <a:buAutoNum type="arabicPeriod"/>
              <a:defRPr sz="1600"/>
            </a:lvl7pPr>
            <a:lvl8pPr lvl="7">
              <a:lnSpc>
                <a:spcPct val="100000"/>
              </a:lnSpc>
              <a:spcBef>
                <a:spcPts val="0"/>
              </a:spcBef>
              <a:spcAft>
                <a:spcPts val="0"/>
              </a:spcAft>
              <a:buSzPts val="1600"/>
              <a:buAutoNum type="alphaLcPeriod"/>
              <a:defRPr sz="1600"/>
            </a:lvl8pPr>
            <a:lvl9pPr lvl="8">
              <a:lnSpc>
                <a:spcPct val="100000"/>
              </a:lnSpc>
              <a:spcBef>
                <a:spcPts val="0"/>
              </a:spcBef>
              <a:spcAft>
                <a:spcPts val="0"/>
              </a:spcAft>
              <a:buSzPts val="1600"/>
              <a:buAutoNum type="romanLcPeriod"/>
              <a:defRPr sz="1600"/>
            </a:lvl9pPr>
          </a:lstStyle>
          <a:p/>
        </p:txBody>
      </p:sp>
      <p:sp>
        <p:nvSpPr>
          <p:cNvPr id="3888" name="Google Shape;3888;p91"/>
          <p:cNvSpPr txBox="1"/>
          <p:nvPr>
            <p:ph type="title"/>
          </p:nvPr>
        </p:nvSpPr>
        <p:spPr>
          <a:xfrm>
            <a:off x="3510900" y="949923"/>
            <a:ext cx="4911000" cy="7197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889" name="Google Shape;3889;p91"/>
          <p:cNvSpPr/>
          <p:nvPr/>
        </p:nvSpPr>
        <p:spPr>
          <a:xfrm flipH="1" rot="10800000">
            <a:off x="-121275" y="4533268"/>
            <a:ext cx="9386582" cy="977632"/>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0" name="Google Shape;3890;p91"/>
          <p:cNvSpPr/>
          <p:nvPr/>
        </p:nvSpPr>
        <p:spPr>
          <a:xfrm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91" name="Google Shape;3891;p91"/>
          <p:cNvPicPr preferRelativeResize="0"/>
          <p:nvPr/>
        </p:nvPicPr>
        <p:blipFill>
          <a:blip r:embed="rId2">
            <a:alphaModFix/>
          </a:blip>
          <a:stretch>
            <a:fillRect/>
          </a:stretch>
        </p:blipFill>
        <p:spPr>
          <a:xfrm flipH="1">
            <a:off x="1" y="3814021"/>
            <a:ext cx="722374" cy="1487581"/>
          </a:xfrm>
          <a:prstGeom prst="rect">
            <a:avLst/>
          </a:prstGeom>
          <a:noFill/>
          <a:ln>
            <a:noFill/>
          </a:ln>
        </p:spPr>
      </p:pic>
      <p:pic>
        <p:nvPicPr>
          <p:cNvPr id="3892" name="Google Shape;3892;p91"/>
          <p:cNvPicPr preferRelativeResize="0"/>
          <p:nvPr/>
        </p:nvPicPr>
        <p:blipFill rotWithShape="1">
          <a:blip r:embed="rId3">
            <a:alphaModFix/>
          </a:blip>
          <a:srcRect b="0" l="42495" r="0" t="0"/>
          <a:stretch/>
        </p:blipFill>
        <p:spPr>
          <a:xfrm>
            <a:off x="5441125" y="3218250"/>
            <a:ext cx="3824599" cy="2147575"/>
          </a:xfrm>
          <a:prstGeom prst="rect">
            <a:avLst/>
          </a:prstGeom>
          <a:noFill/>
          <a:ln>
            <a:noFill/>
          </a:ln>
        </p:spPr>
      </p:pic>
      <p:pic>
        <p:nvPicPr>
          <p:cNvPr id="3893" name="Google Shape;3893;p91"/>
          <p:cNvPicPr preferRelativeResize="0"/>
          <p:nvPr/>
        </p:nvPicPr>
        <p:blipFill>
          <a:blip r:embed="rId4">
            <a:alphaModFix/>
          </a:blip>
          <a:stretch>
            <a:fillRect/>
          </a:stretch>
        </p:blipFill>
        <p:spPr>
          <a:xfrm rot="4128749">
            <a:off x="8285970" y="-81474"/>
            <a:ext cx="989040" cy="1035247"/>
          </a:xfrm>
          <a:prstGeom prst="rect">
            <a:avLst/>
          </a:prstGeom>
          <a:noFill/>
          <a:ln>
            <a:noFill/>
          </a:ln>
        </p:spPr>
      </p:pic>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
    <p:spTree>
      <p:nvGrpSpPr>
        <p:cNvPr id="3894" name="Shape 3894"/>
        <p:cNvGrpSpPr/>
        <p:nvPr/>
      </p:nvGrpSpPr>
      <p:grpSpPr>
        <a:xfrm>
          <a:off x="0" y="0"/>
          <a:ext cx="0" cy="0"/>
          <a:chOff x="0" y="0"/>
          <a:chExt cx="0" cy="0"/>
        </a:xfrm>
      </p:grpSpPr>
      <p:sp>
        <p:nvSpPr>
          <p:cNvPr id="3895" name="Google Shape;3895;p9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3000"/>
              <a:buNone/>
              <a:defRPr/>
            </a:lvl1pPr>
            <a:lvl2pPr lvl="1">
              <a:lnSpc>
                <a:spcPct val="100000"/>
              </a:lnSpc>
              <a:spcBef>
                <a:spcPts val="0"/>
              </a:spcBef>
              <a:spcAft>
                <a:spcPts val="0"/>
              </a:spcAft>
              <a:buSzPts val="3000"/>
              <a:buNone/>
              <a:defRPr/>
            </a:lvl2pPr>
            <a:lvl3pPr lvl="2">
              <a:lnSpc>
                <a:spcPct val="100000"/>
              </a:lnSpc>
              <a:spcBef>
                <a:spcPts val="0"/>
              </a:spcBef>
              <a:spcAft>
                <a:spcPts val="0"/>
              </a:spcAft>
              <a:buSzPts val="3000"/>
              <a:buNone/>
              <a:defRPr/>
            </a:lvl3pPr>
            <a:lvl4pPr lvl="3">
              <a:lnSpc>
                <a:spcPct val="100000"/>
              </a:lnSpc>
              <a:spcBef>
                <a:spcPts val="0"/>
              </a:spcBef>
              <a:spcAft>
                <a:spcPts val="0"/>
              </a:spcAft>
              <a:buSzPts val="3000"/>
              <a:buNone/>
              <a:defRPr/>
            </a:lvl4pPr>
            <a:lvl5pPr lvl="4">
              <a:lnSpc>
                <a:spcPct val="100000"/>
              </a:lnSpc>
              <a:spcBef>
                <a:spcPts val="0"/>
              </a:spcBef>
              <a:spcAft>
                <a:spcPts val="0"/>
              </a:spcAft>
              <a:buSzPts val="3000"/>
              <a:buNone/>
              <a:defRPr/>
            </a:lvl5pPr>
            <a:lvl6pPr lvl="5">
              <a:lnSpc>
                <a:spcPct val="100000"/>
              </a:lnSpc>
              <a:spcBef>
                <a:spcPts val="0"/>
              </a:spcBef>
              <a:spcAft>
                <a:spcPts val="0"/>
              </a:spcAft>
              <a:buSzPts val="3000"/>
              <a:buNone/>
              <a:defRPr/>
            </a:lvl6pPr>
            <a:lvl7pPr lvl="6">
              <a:lnSpc>
                <a:spcPct val="100000"/>
              </a:lnSpc>
              <a:spcBef>
                <a:spcPts val="0"/>
              </a:spcBef>
              <a:spcAft>
                <a:spcPts val="0"/>
              </a:spcAft>
              <a:buSzPts val="3000"/>
              <a:buNone/>
              <a:defRPr/>
            </a:lvl7pPr>
            <a:lvl8pPr lvl="7">
              <a:lnSpc>
                <a:spcPct val="100000"/>
              </a:lnSpc>
              <a:spcBef>
                <a:spcPts val="0"/>
              </a:spcBef>
              <a:spcAft>
                <a:spcPts val="0"/>
              </a:spcAft>
              <a:buSzPts val="3000"/>
              <a:buNone/>
              <a:defRPr/>
            </a:lvl8pPr>
            <a:lvl9pPr lvl="8">
              <a:lnSpc>
                <a:spcPct val="100000"/>
              </a:lnSpc>
              <a:spcBef>
                <a:spcPts val="0"/>
              </a:spcBef>
              <a:spcAft>
                <a:spcPts val="0"/>
              </a:spcAft>
              <a:buSzPts val="3000"/>
              <a:buNone/>
              <a:defRPr/>
            </a:lvl9pPr>
          </a:lstStyle>
          <a:p/>
        </p:txBody>
      </p:sp>
      <p:sp>
        <p:nvSpPr>
          <p:cNvPr id="3896" name="Google Shape;3896;p92"/>
          <p:cNvSpPr txBox="1"/>
          <p:nvPr>
            <p:ph idx="1" type="body"/>
          </p:nvPr>
        </p:nvSpPr>
        <p:spPr>
          <a:xfrm>
            <a:off x="720000" y="1401575"/>
            <a:ext cx="2564700" cy="31674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a:lvl1pPr>
            <a:lvl2pPr indent="-304800" lvl="1" marL="914400">
              <a:lnSpc>
                <a:spcPct val="100000"/>
              </a:lnSpc>
              <a:spcBef>
                <a:spcPts val="1000"/>
              </a:spcBef>
              <a:spcAft>
                <a:spcPts val="0"/>
              </a:spcAft>
              <a:buSzPts val="1200"/>
              <a:buChar char="○"/>
              <a:defRPr/>
            </a:lvl2pPr>
            <a:lvl3pPr indent="-304800" lvl="2" marL="1371600">
              <a:lnSpc>
                <a:spcPct val="100000"/>
              </a:lnSpc>
              <a:spcBef>
                <a:spcPts val="0"/>
              </a:spcBef>
              <a:spcAft>
                <a:spcPts val="0"/>
              </a:spcAft>
              <a:buSzPts val="1200"/>
              <a:buChar char="■"/>
              <a:defRPr/>
            </a:lvl3pPr>
            <a:lvl4pPr indent="-304800" lvl="3" marL="1828800">
              <a:lnSpc>
                <a:spcPct val="100000"/>
              </a:lnSpc>
              <a:spcBef>
                <a:spcPts val="0"/>
              </a:spcBef>
              <a:spcAft>
                <a:spcPts val="0"/>
              </a:spcAft>
              <a:buSzPts val="1200"/>
              <a:buChar char="●"/>
              <a:defRPr/>
            </a:lvl4pPr>
            <a:lvl5pPr indent="-304800" lvl="4" marL="2286000">
              <a:lnSpc>
                <a:spcPct val="100000"/>
              </a:lnSpc>
              <a:spcBef>
                <a:spcPts val="0"/>
              </a:spcBef>
              <a:spcAft>
                <a:spcPts val="0"/>
              </a:spcAft>
              <a:buSzPts val="1200"/>
              <a:buChar char="○"/>
              <a:defRPr/>
            </a:lvl5pPr>
            <a:lvl6pPr indent="-304800" lvl="5" marL="2743200">
              <a:lnSpc>
                <a:spcPct val="100000"/>
              </a:lnSpc>
              <a:spcBef>
                <a:spcPts val="0"/>
              </a:spcBef>
              <a:spcAft>
                <a:spcPts val="0"/>
              </a:spcAft>
              <a:buSzPts val="1200"/>
              <a:buChar char="■"/>
              <a:defRPr/>
            </a:lvl6pPr>
            <a:lvl7pPr indent="-304800" lvl="6" marL="3200400">
              <a:lnSpc>
                <a:spcPct val="100000"/>
              </a:lnSpc>
              <a:spcBef>
                <a:spcPts val="0"/>
              </a:spcBef>
              <a:spcAft>
                <a:spcPts val="0"/>
              </a:spcAft>
              <a:buSzPts val="1200"/>
              <a:buChar char="●"/>
              <a:defRPr/>
            </a:lvl7pPr>
            <a:lvl8pPr indent="-304800" lvl="7" marL="3657600">
              <a:lnSpc>
                <a:spcPct val="100000"/>
              </a:lnSpc>
              <a:spcBef>
                <a:spcPts val="0"/>
              </a:spcBef>
              <a:spcAft>
                <a:spcPts val="0"/>
              </a:spcAft>
              <a:buSzPts val="1200"/>
              <a:buChar char="○"/>
              <a:defRPr/>
            </a:lvl8pPr>
            <a:lvl9pPr indent="-304800" lvl="8" marL="4114800">
              <a:lnSpc>
                <a:spcPct val="100000"/>
              </a:lnSpc>
              <a:spcBef>
                <a:spcPts val="0"/>
              </a:spcBef>
              <a:spcAft>
                <a:spcPts val="0"/>
              </a:spcAft>
              <a:buSzPts val="1200"/>
              <a:buChar char="■"/>
              <a:defRPr/>
            </a:lvl9pPr>
          </a:lstStyle>
          <a:p/>
        </p:txBody>
      </p:sp>
      <p:sp>
        <p:nvSpPr>
          <p:cNvPr id="3897" name="Google Shape;3897;p92"/>
          <p:cNvSpPr/>
          <p:nvPr/>
        </p:nvSpPr>
        <p:spPr>
          <a:xfrm flipH="1" rot="10800000">
            <a:off x="-114150" y="4493857"/>
            <a:ext cx="9386582" cy="1166868"/>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8" name="Google Shape;3898;p92"/>
          <p:cNvSpPr/>
          <p:nvPr/>
        </p:nvSpPr>
        <p:spPr>
          <a:xfrm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99" name="Google Shape;3899;p92"/>
          <p:cNvPicPr preferRelativeResize="0"/>
          <p:nvPr/>
        </p:nvPicPr>
        <p:blipFill>
          <a:blip r:embed="rId2">
            <a:alphaModFix/>
          </a:blip>
          <a:stretch>
            <a:fillRect/>
          </a:stretch>
        </p:blipFill>
        <p:spPr>
          <a:xfrm>
            <a:off x="-264086" y="3243400"/>
            <a:ext cx="1972925" cy="2111974"/>
          </a:xfrm>
          <a:prstGeom prst="rect">
            <a:avLst/>
          </a:prstGeom>
          <a:noFill/>
          <a:ln>
            <a:noFill/>
          </a:ln>
        </p:spPr>
      </p:pic>
      <p:pic>
        <p:nvPicPr>
          <p:cNvPr id="3900" name="Google Shape;3900;p92"/>
          <p:cNvPicPr preferRelativeResize="0"/>
          <p:nvPr/>
        </p:nvPicPr>
        <p:blipFill>
          <a:blip r:embed="rId3">
            <a:alphaModFix/>
          </a:blip>
          <a:stretch>
            <a:fillRect/>
          </a:stretch>
        </p:blipFill>
        <p:spPr>
          <a:xfrm>
            <a:off x="8017161" y="298113"/>
            <a:ext cx="808925" cy="473775"/>
          </a:xfrm>
          <a:prstGeom prst="rect">
            <a:avLst/>
          </a:prstGeom>
          <a:noFill/>
          <a:ln>
            <a:noFill/>
          </a:ln>
        </p:spPr>
      </p:pic>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1_1">
    <p:spTree>
      <p:nvGrpSpPr>
        <p:cNvPr id="3901" name="Shape 3901"/>
        <p:cNvGrpSpPr/>
        <p:nvPr/>
      </p:nvGrpSpPr>
      <p:grpSpPr>
        <a:xfrm>
          <a:off x="0" y="0"/>
          <a:ext cx="0" cy="0"/>
          <a:chOff x="0" y="0"/>
          <a:chExt cx="0" cy="0"/>
        </a:xfrm>
      </p:grpSpPr>
      <p:sp>
        <p:nvSpPr>
          <p:cNvPr id="3902" name="Google Shape;3902;p9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3000"/>
              <a:buNone/>
              <a:defRPr/>
            </a:lvl1pPr>
            <a:lvl2pPr lvl="1">
              <a:lnSpc>
                <a:spcPct val="100000"/>
              </a:lnSpc>
              <a:spcBef>
                <a:spcPts val="0"/>
              </a:spcBef>
              <a:spcAft>
                <a:spcPts val="0"/>
              </a:spcAft>
              <a:buSzPts val="3000"/>
              <a:buNone/>
              <a:defRPr/>
            </a:lvl2pPr>
            <a:lvl3pPr lvl="2">
              <a:lnSpc>
                <a:spcPct val="100000"/>
              </a:lnSpc>
              <a:spcBef>
                <a:spcPts val="0"/>
              </a:spcBef>
              <a:spcAft>
                <a:spcPts val="0"/>
              </a:spcAft>
              <a:buSzPts val="3000"/>
              <a:buNone/>
              <a:defRPr/>
            </a:lvl3pPr>
            <a:lvl4pPr lvl="3">
              <a:lnSpc>
                <a:spcPct val="100000"/>
              </a:lnSpc>
              <a:spcBef>
                <a:spcPts val="0"/>
              </a:spcBef>
              <a:spcAft>
                <a:spcPts val="0"/>
              </a:spcAft>
              <a:buSzPts val="3000"/>
              <a:buNone/>
              <a:defRPr/>
            </a:lvl4pPr>
            <a:lvl5pPr lvl="4">
              <a:lnSpc>
                <a:spcPct val="100000"/>
              </a:lnSpc>
              <a:spcBef>
                <a:spcPts val="0"/>
              </a:spcBef>
              <a:spcAft>
                <a:spcPts val="0"/>
              </a:spcAft>
              <a:buSzPts val="3000"/>
              <a:buNone/>
              <a:defRPr/>
            </a:lvl5pPr>
            <a:lvl6pPr lvl="5">
              <a:lnSpc>
                <a:spcPct val="100000"/>
              </a:lnSpc>
              <a:spcBef>
                <a:spcPts val="0"/>
              </a:spcBef>
              <a:spcAft>
                <a:spcPts val="0"/>
              </a:spcAft>
              <a:buSzPts val="3000"/>
              <a:buNone/>
              <a:defRPr/>
            </a:lvl6pPr>
            <a:lvl7pPr lvl="6">
              <a:lnSpc>
                <a:spcPct val="100000"/>
              </a:lnSpc>
              <a:spcBef>
                <a:spcPts val="0"/>
              </a:spcBef>
              <a:spcAft>
                <a:spcPts val="0"/>
              </a:spcAft>
              <a:buSzPts val="3000"/>
              <a:buNone/>
              <a:defRPr/>
            </a:lvl7pPr>
            <a:lvl8pPr lvl="7">
              <a:lnSpc>
                <a:spcPct val="100000"/>
              </a:lnSpc>
              <a:spcBef>
                <a:spcPts val="0"/>
              </a:spcBef>
              <a:spcAft>
                <a:spcPts val="0"/>
              </a:spcAft>
              <a:buSzPts val="3000"/>
              <a:buNone/>
              <a:defRPr/>
            </a:lvl8pPr>
            <a:lvl9pPr lvl="8">
              <a:lnSpc>
                <a:spcPct val="100000"/>
              </a:lnSpc>
              <a:spcBef>
                <a:spcPts val="0"/>
              </a:spcBef>
              <a:spcAft>
                <a:spcPts val="0"/>
              </a:spcAft>
              <a:buSzPts val="3000"/>
              <a:buNone/>
              <a:defRPr/>
            </a:lvl9pPr>
          </a:lstStyle>
          <a:p/>
        </p:txBody>
      </p:sp>
      <p:sp>
        <p:nvSpPr>
          <p:cNvPr id="3903" name="Google Shape;3903;p93"/>
          <p:cNvSpPr txBox="1"/>
          <p:nvPr>
            <p:ph idx="1" type="body"/>
          </p:nvPr>
        </p:nvSpPr>
        <p:spPr>
          <a:xfrm>
            <a:off x="720000" y="1401575"/>
            <a:ext cx="3417600" cy="31674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a:lvl1pPr>
            <a:lvl2pPr indent="-304800" lvl="1" marL="914400">
              <a:lnSpc>
                <a:spcPct val="100000"/>
              </a:lnSpc>
              <a:spcBef>
                <a:spcPts val="1000"/>
              </a:spcBef>
              <a:spcAft>
                <a:spcPts val="0"/>
              </a:spcAft>
              <a:buSzPts val="1200"/>
              <a:buChar char="○"/>
              <a:defRPr/>
            </a:lvl2pPr>
            <a:lvl3pPr indent="-304800" lvl="2" marL="1371600">
              <a:lnSpc>
                <a:spcPct val="100000"/>
              </a:lnSpc>
              <a:spcBef>
                <a:spcPts val="0"/>
              </a:spcBef>
              <a:spcAft>
                <a:spcPts val="0"/>
              </a:spcAft>
              <a:buSzPts val="1200"/>
              <a:buChar char="■"/>
              <a:defRPr/>
            </a:lvl3pPr>
            <a:lvl4pPr indent="-304800" lvl="3" marL="1828800">
              <a:lnSpc>
                <a:spcPct val="100000"/>
              </a:lnSpc>
              <a:spcBef>
                <a:spcPts val="0"/>
              </a:spcBef>
              <a:spcAft>
                <a:spcPts val="0"/>
              </a:spcAft>
              <a:buSzPts val="1200"/>
              <a:buChar char="●"/>
              <a:defRPr/>
            </a:lvl4pPr>
            <a:lvl5pPr indent="-304800" lvl="4" marL="2286000">
              <a:lnSpc>
                <a:spcPct val="100000"/>
              </a:lnSpc>
              <a:spcBef>
                <a:spcPts val="0"/>
              </a:spcBef>
              <a:spcAft>
                <a:spcPts val="0"/>
              </a:spcAft>
              <a:buSzPts val="1200"/>
              <a:buChar char="○"/>
              <a:defRPr/>
            </a:lvl5pPr>
            <a:lvl6pPr indent="-304800" lvl="5" marL="2743200">
              <a:lnSpc>
                <a:spcPct val="100000"/>
              </a:lnSpc>
              <a:spcBef>
                <a:spcPts val="0"/>
              </a:spcBef>
              <a:spcAft>
                <a:spcPts val="0"/>
              </a:spcAft>
              <a:buSzPts val="1200"/>
              <a:buChar char="■"/>
              <a:defRPr/>
            </a:lvl6pPr>
            <a:lvl7pPr indent="-304800" lvl="6" marL="3200400">
              <a:lnSpc>
                <a:spcPct val="100000"/>
              </a:lnSpc>
              <a:spcBef>
                <a:spcPts val="0"/>
              </a:spcBef>
              <a:spcAft>
                <a:spcPts val="0"/>
              </a:spcAft>
              <a:buSzPts val="1200"/>
              <a:buChar char="●"/>
              <a:defRPr/>
            </a:lvl7pPr>
            <a:lvl8pPr indent="-304800" lvl="7" marL="3657600">
              <a:lnSpc>
                <a:spcPct val="100000"/>
              </a:lnSpc>
              <a:spcBef>
                <a:spcPts val="0"/>
              </a:spcBef>
              <a:spcAft>
                <a:spcPts val="0"/>
              </a:spcAft>
              <a:buSzPts val="1200"/>
              <a:buChar char="○"/>
              <a:defRPr/>
            </a:lvl8pPr>
            <a:lvl9pPr indent="-304800" lvl="8" marL="4114800">
              <a:lnSpc>
                <a:spcPct val="100000"/>
              </a:lnSpc>
              <a:spcBef>
                <a:spcPts val="0"/>
              </a:spcBef>
              <a:spcAft>
                <a:spcPts val="0"/>
              </a:spcAft>
              <a:buSzPts val="1200"/>
              <a:buChar char="■"/>
              <a:defRPr/>
            </a:lvl9pPr>
          </a:lstStyle>
          <a:p/>
        </p:txBody>
      </p:sp>
      <p:sp>
        <p:nvSpPr>
          <p:cNvPr id="3904" name="Google Shape;3904;p93"/>
          <p:cNvSpPr/>
          <p:nvPr/>
        </p:nvSpPr>
        <p:spPr>
          <a:xfrm flipH="1"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05" name="Google Shape;3905;p93"/>
          <p:cNvPicPr preferRelativeResize="0"/>
          <p:nvPr/>
        </p:nvPicPr>
        <p:blipFill>
          <a:blip r:embed="rId2">
            <a:alphaModFix/>
          </a:blip>
          <a:stretch>
            <a:fillRect/>
          </a:stretch>
        </p:blipFill>
        <p:spPr>
          <a:xfrm rot="4128749">
            <a:off x="8285970" y="-81474"/>
            <a:ext cx="989040" cy="1035247"/>
          </a:xfrm>
          <a:prstGeom prst="rect">
            <a:avLst/>
          </a:prstGeom>
          <a:noFill/>
          <a:ln>
            <a:noFill/>
          </a:ln>
        </p:spPr>
      </p:pic>
      <p:sp>
        <p:nvSpPr>
          <p:cNvPr id="3906" name="Google Shape;3906;p93"/>
          <p:cNvSpPr/>
          <p:nvPr/>
        </p:nvSpPr>
        <p:spPr>
          <a:xfrm flipH="1" rot="10800000">
            <a:off x="-121275" y="4533268"/>
            <a:ext cx="9386582" cy="977632"/>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07" name="Google Shape;3907;p93"/>
          <p:cNvPicPr preferRelativeResize="0"/>
          <p:nvPr/>
        </p:nvPicPr>
        <p:blipFill>
          <a:blip r:embed="rId3">
            <a:alphaModFix/>
          </a:blip>
          <a:stretch>
            <a:fillRect/>
          </a:stretch>
        </p:blipFill>
        <p:spPr>
          <a:xfrm>
            <a:off x="8419301" y="3511046"/>
            <a:ext cx="722374" cy="1487581"/>
          </a:xfrm>
          <a:prstGeom prst="rect">
            <a:avLst/>
          </a:prstGeom>
          <a:noFill/>
          <a:ln>
            <a:noFill/>
          </a:ln>
        </p:spPr>
      </p:pic>
      <p:sp>
        <p:nvSpPr>
          <p:cNvPr id="3908" name="Google Shape;3908;p93"/>
          <p:cNvSpPr txBox="1"/>
          <p:nvPr>
            <p:ph idx="2" type="body"/>
          </p:nvPr>
        </p:nvSpPr>
        <p:spPr>
          <a:xfrm>
            <a:off x="5006396" y="1401575"/>
            <a:ext cx="3417600" cy="31674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a:lvl1pPr>
            <a:lvl2pPr indent="-304800" lvl="1" marL="914400">
              <a:lnSpc>
                <a:spcPct val="100000"/>
              </a:lnSpc>
              <a:spcBef>
                <a:spcPts val="1000"/>
              </a:spcBef>
              <a:spcAft>
                <a:spcPts val="0"/>
              </a:spcAft>
              <a:buSzPts val="1200"/>
              <a:buChar char="○"/>
              <a:defRPr/>
            </a:lvl2pPr>
            <a:lvl3pPr indent="-304800" lvl="2" marL="1371600">
              <a:lnSpc>
                <a:spcPct val="100000"/>
              </a:lnSpc>
              <a:spcBef>
                <a:spcPts val="0"/>
              </a:spcBef>
              <a:spcAft>
                <a:spcPts val="0"/>
              </a:spcAft>
              <a:buSzPts val="1200"/>
              <a:buChar char="■"/>
              <a:defRPr/>
            </a:lvl3pPr>
            <a:lvl4pPr indent="-304800" lvl="3" marL="1828800">
              <a:lnSpc>
                <a:spcPct val="100000"/>
              </a:lnSpc>
              <a:spcBef>
                <a:spcPts val="0"/>
              </a:spcBef>
              <a:spcAft>
                <a:spcPts val="0"/>
              </a:spcAft>
              <a:buSzPts val="1200"/>
              <a:buChar char="●"/>
              <a:defRPr/>
            </a:lvl4pPr>
            <a:lvl5pPr indent="-304800" lvl="4" marL="2286000">
              <a:lnSpc>
                <a:spcPct val="100000"/>
              </a:lnSpc>
              <a:spcBef>
                <a:spcPts val="0"/>
              </a:spcBef>
              <a:spcAft>
                <a:spcPts val="0"/>
              </a:spcAft>
              <a:buSzPts val="1200"/>
              <a:buChar char="○"/>
              <a:defRPr/>
            </a:lvl5pPr>
            <a:lvl6pPr indent="-304800" lvl="5" marL="2743200">
              <a:lnSpc>
                <a:spcPct val="100000"/>
              </a:lnSpc>
              <a:spcBef>
                <a:spcPts val="0"/>
              </a:spcBef>
              <a:spcAft>
                <a:spcPts val="0"/>
              </a:spcAft>
              <a:buSzPts val="1200"/>
              <a:buChar char="■"/>
              <a:defRPr/>
            </a:lvl6pPr>
            <a:lvl7pPr indent="-304800" lvl="6" marL="3200400">
              <a:lnSpc>
                <a:spcPct val="100000"/>
              </a:lnSpc>
              <a:spcBef>
                <a:spcPts val="0"/>
              </a:spcBef>
              <a:spcAft>
                <a:spcPts val="0"/>
              </a:spcAft>
              <a:buSzPts val="1200"/>
              <a:buChar char="●"/>
              <a:defRPr/>
            </a:lvl7pPr>
            <a:lvl8pPr indent="-304800" lvl="7" marL="3657600">
              <a:lnSpc>
                <a:spcPct val="100000"/>
              </a:lnSpc>
              <a:spcBef>
                <a:spcPts val="0"/>
              </a:spcBef>
              <a:spcAft>
                <a:spcPts val="0"/>
              </a:spcAft>
              <a:buSzPts val="1200"/>
              <a:buChar char="○"/>
              <a:defRPr/>
            </a:lvl8pPr>
            <a:lvl9pPr indent="-304800" lvl="8" marL="4114800">
              <a:lnSpc>
                <a:spcPct val="100000"/>
              </a:lnSpc>
              <a:spcBef>
                <a:spcPts val="0"/>
              </a:spcBef>
              <a:spcAft>
                <a:spcPts val="0"/>
              </a:spcAft>
              <a:buSzPts val="1200"/>
              <a:buChar char="■"/>
              <a:defRPr/>
            </a:lvl9pPr>
          </a:lstStyle>
          <a:p/>
        </p:txBody>
      </p:sp>
      <p:pic>
        <p:nvPicPr>
          <p:cNvPr id="3909" name="Google Shape;3909;p93"/>
          <p:cNvPicPr preferRelativeResize="0"/>
          <p:nvPr/>
        </p:nvPicPr>
        <p:blipFill>
          <a:blip r:embed="rId4">
            <a:alphaModFix/>
          </a:blip>
          <a:stretch>
            <a:fillRect/>
          </a:stretch>
        </p:blipFill>
        <p:spPr>
          <a:xfrm flipH="1" rot="-10367733">
            <a:off x="-1650539" y="4031389"/>
            <a:ext cx="7367128" cy="1402940"/>
          </a:xfrm>
          <a:prstGeom prst="rect">
            <a:avLst/>
          </a:prstGeom>
          <a:noFill/>
          <a:ln>
            <a:noFill/>
          </a:ln>
        </p:spPr>
      </p:pic>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3910" name="Shape 3910"/>
        <p:cNvGrpSpPr/>
        <p:nvPr/>
      </p:nvGrpSpPr>
      <p:grpSpPr>
        <a:xfrm>
          <a:off x="0" y="0"/>
          <a:ext cx="0" cy="0"/>
          <a:chOff x="0" y="0"/>
          <a:chExt cx="0" cy="0"/>
        </a:xfrm>
      </p:grpSpPr>
      <p:sp>
        <p:nvSpPr>
          <p:cNvPr id="3911" name="Google Shape;3911;p94"/>
          <p:cNvSpPr/>
          <p:nvPr/>
        </p:nvSpPr>
        <p:spPr>
          <a:xfrm flipH="1" rot="10800000">
            <a:off x="-114141" y="4354728"/>
            <a:ext cx="8506056" cy="1305997"/>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2" name="Google Shape;3912;p94"/>
          <p:cNvSpPr/>
          <p:nvPr/>
        </p:nvSpPr>
        <p:spPr>
          <a:xfrm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3" name="Google Shape;3913;p9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914" name="Google Shape;3914;p94"/>
          <p:cNvSpPr txBox="1"/>
          <p:nvPr>
            <p:ph idx="1" type="subTitle"/>
          </p:nvPr>
        </p:nvSpPr>
        <p:spPr>
          <a:xfrm>
            <a:off x="720000" y="1845800"/>
            <a:ext cx="21774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915" name="Google Shape;3915;p94"/>
          <p:cNvSpPr txBox="1"/>
          <p:nvPr>
            <p:ph idx="2" type="subTitle"/>
          </p:nvPr>
        </p:nvSpPr>
        <p:spPr>
          <a:xfrm>
            <a:off x="720002" y="2324950"/>
            <a:ext cx="2177400" cy="1433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916" name="Google Shape;3916;p94"/>
          <p:cNvSpPr txBox="1"/>
          <p:nvPr>
            <p:ph idx="3" type="subTitle"/>
          </p:nvPr>
        </p:nvSpPr>
        <p:spPr>
          <a:xfrm>
            <a:off x="3483264" y="2324950"/>
            <a:ext cx="2177400" cy="1433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917" name="Google Shape;3917;p94"/>
          <p:cNvSpPr txBox="1"/>
          <p:nvPr>
            <p:ph idx="4" type="subTitle"/>
          </p:nvPr>
        </p:nvSpPr>
        <p:spPr>
          <a:xfrm>
            <a:off x="6246550" y="2324950"/>
            <a:ext cx="2177400" cy="1433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918" name="Google Shape;3918;p94"/>
          <p:cNvSpPr txBox="1"/>
          <p:nvPr>
            <p:ph idx="5" type="subTitle"/>
          </p:nvPr>
        </p:nvSpPr>
        <p:spPr>
          <a:xfrm>
            <a:off x="3483264" y="1845800"/>
            <a:ext cx="21774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919" name="Google Shape;3919;p94"/>
          <p:cNvSpPr txBox="1"/>
          <p:nvPr>
            <p:ph idx="6" type="subTitle"/>
          </p:nvPr>
        </p:nvSpPr>
        <p:spPr>
          <a:xfrm>
            <a:off x="6246552" y="1845800"/>
            <a:ext cx="21774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pic>
        <p:nvPicPr>
          <p:cNvPr id="3920" name="Google Shape;3920;p94"/>
          <p:cNvPicPr preferRelativeResize="0"/>
          <p:nvPr/>
        </p:nvPicPr>
        <p:blipFill>
          <a:blip r:embed="rId2">
            <a:alphaModFix/>
          </a:blip>
          <a:stretch>
            <a:fillRect/>
          </a:stretch>
        </p:blipFill>
        <p:spPr>
          <a:xfrm rot="10800000">
            <a:off x="-220374" y="3461424"/>
            <a:ext cx="9584748" cy="2021775"/>
          </a:xfrm>
          <a:prstGeom prst="rect">
            <a:avLst/>
          </a:prstGeom>
          <a:noFill/>
          <a:ln>
            <a:noFill/>
          </a:ln>
        </p:spPr>
      </p:pic>
      <p:pic>
        <p:nvPicPr>
          <p:cNvPr id="3921" name="Google Shape;3921;p94"/>
          <p:cNvPicPr preferRelativeResize="0"/>
          <p:nvPr/>
        </p:nvPicPr>
        <p:blipFill>
          <a:blip r:embed="rId3">
            <a:alphaModFix/>
          </a:blip>
          <a:stretch>
            <a:fillRect/>
          </a:stretch>
        </p:blipFill>
        <p:spPr>
          <a:xfrm rot="4128749">
            <a:off x="8285970" y="-81474"/>
            <a:ext cx="989040" cy="1035247"/>
          </a:xfrm>
          <a:prstGeom prst="rect">
            <a:avLst/>
          </a:prstGeom>
          <a:noFill/>
          <a:ln>
            <a:noFill/>
          </a:ln>
        </p:spPr>
      </p:pic>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spTree>
      <p:nvGrpSpPr>
        <p:cNvPr id="3922" name="Shape 3922"/>
        <p:cNvGrpSpPr/>
        <p:nvPr/>
      </p:nvGrpSpPr>
      <p:grpSpPr>
        <a:xfrm>
          <a:off x="0" y="0"/>
          <a:ext cx="0" cy="0"/>
          <a:chOff x="0" y="0"/>
          <a:chExt cx="0" cy="0"/>
        </a:xfrm>
      </p:grpSpPr>
      <p:sp>
        <p:nvSpPr>
          <p:cNvPr id="3923" name="Google Shape;3923;p95"/>
          <p:cNvSpPr/>
          <p:nvPr/>
        </p:nvSpPr>
        <p:spPr>
          <a:xfrm rot="10800000">
            <a:off x="-77800" y="4642206"/>
            <a:ext cx="9259775" cy="712168"/>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4" name="Google Shape;3924;p9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925" name="Google Shape;3925;p95"/>
          <p:cNvSpPr txBox="1"/>
          <p:nvPr>
            <p:ph idx="1" type="subTitle"/>
          </p:nvPr>
        </p:nvSpPr>
        <p:spPr>
          <a:xfrm>
            <a:off x="722435" y="1224800"/>
            <a:ext cx="3723600" cy="5259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926" name="Google Shape;3926;p95"/>
          <p:cNvSpPr txBox="1"/>
          <p:nvPr>
            <p:ph idx="2" type="subTitle"/>
          </p:nvPr>
        </p:nvSpPr>
        <p:spPr>
          <a:xfrm>
            <a:off x="722375" y="1750692"/>
            <a:ext cx="3723600" cy="10326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927" name="Google Shape;3927;p95"/>
          <p:cNvSpPr txBox="1"/>
          <p:nvPr>
            <p:ph idx="3" type="subTitle"/>
          </p:nvPr>
        </p:nvSpPr>
        <p:spPr>
          <a:xfrm>
            <a:off x="4702816" y="1750692"/>
            <a:ext cx="3723600" cy="10326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928" name="Google Shape;3928;p95"/>
          <p:cNvSpPr txBox="1"/>
          <p:nvPr>
            <p:ph idx="4" type="subTitle"/>
          </p:nvPr>
        </p:nvSpPr>
        <p:spPr>
          <a:xfrm>
            <a:off x="722375" y="3354025"/>
            <a:ext cx="3723600" cy="12546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929" name="Google Shape;3929;p95"/>
          <p:cNvSpPr txBox="1"/>
          <p:nvPr>
            <p:ph idx="5" type="subTitle"/>
          </p:nvPr>
        </p:nvSpPr>
        <p:spPr>
          <a:xfrm>
            <a:off x="4702816" y="3354025"/>
            <a:ext cx="3723600" cy="12546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930" name="Google Shape;3930;p95"/>
          <p:cNvSpPr txBox="1"/>
          <p:nvPr>
            <p:ph idx="6" type="subTitle"/>
          </p:nvPr>
        </p:nvSpPr>
        <p:spPr>
          <a:xfrm>
            <a:off x="722435" y="2842421"/>
            <a:ext cx="3723600" cy="5259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931" name="Google Shape;3931;p95"/>
          <p:cNvSpPr txBox="1"/>
          <p:nvPr>
            <p:ph idx="7" type="subTitle"/>
          </p:nvPr>
        </p:nvSpPr>
        <p:spPr>
          <a:xfrm>
            <a:off x="4702899" y="1224800"/>
            <a:ext cx="3723600" cy="5259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932" name="Google Shape;3932;p95"/>
          <p:cNvSpPr txBox="1"/>
          <p:nvPr>
            <p:ph idx="8" type="subTitle"/>
          </p:nvPr>
        </p:nvSpPr>
        <p:spPr>
          <a:xfrm>
            <a:off x="4702899" y="2842421"/>
            <a:ext cx="3723600" cy="5259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933" name="Google Shape;3933;p95"/>
          <p:cNvSpPr/>
          <p:nvPr/>
        </p:nvSpPr>
        <p:spPr>
          <a:xfrm flipH="1"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34" name="Google Shape;3934;p95"/>
          <p:cNvPicPr preferRelativeResize="0"/>
          <p:nvPr/>
        </p:nvPicPr>
        <p:blipFill>
          <a:blip r:embed="rId2">
            <a:alphaModFix/>
          </a:blip>
          <a:stretch>
            <a:fillRect/>
          </a:stretch>
        </p:blipFill>
        <p:spPr>
          <a:xfrm flipH="1" rot="-10679999">
            <a:off x="-463120" y="4193030"/>
            <a:ext cx="7367120" cy="1402938"/>
          </a:xfrm>
          <a:prstGeom prst="rect">
            <a:avLst/>
          </a:prstGeom>
          <a:noFill/>
          <a:ln>
            <a:noFill/>
          </a:ln>
        </p:spPr>
      </p:pic>
      <p:pic>
        <p:nvPicPr>
          <p:cNvPr id="3935" name="Google Shape;3935;p95"/>
          <p:cNvPicPr preferRelativeResize="0"/>
          <p:nvPr/>
        </p:nvPicPr>
        <p:blipFill>
          <a:blip r:embed="rId3">
            <a:alphaModFix/>
          </a:blip>
          <a:stretch>
            <a:fillRect/>
          </a:stretch>
        </p:blipFill>
        <p:spPr>
          <a:xfrm rot="8100064">
            <a:off x="8436165" y="-91643"/>
            <a:ext cx="961218" cy="713035"/>
          </a:xfrm>
          <a:prstGeom prst="rect">
            <a:avLst/>
          </a:prstGeom>
          <a:noFill/>
          <a:ln>
            <a:noFill/>
          </a:ln>
        </p:spPr>
      </p:pic>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3936" name="Shape 3936"/>
        <p:cNvGrpSpPr/>
        <p:nvPr/>
      </p:nvGrpSpPr>
      <p:grpSpPr>
        <a:xfrm>
          <a:off x="0" y="0"/>
          <a:ext cx="0" cy="0"/>
          <a:chOff x="0" y="0"/>
          <a:chExt cx="0" cy="0"/>
        </a:xfrm>
      </p:grpSpPr>
      <p:sp>
        <p:nvSpPr>
          <p:cNvPr id="3937" name="Google Shape;3937;p96"/>
          <p:cNvSpPr/>
          <p:nvPr/>
        </p:nvSpPr>
        <p:spPr>
          <a:xfrm rot="10800000">
            <a:off x="-77800" y="4133349"/>
            <a:ext cx="9259775" cy="1541076"/>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38" name="Google Shape;3938;p96"/>
          <p:cNvPicPr preferRelativeResize="0"/>
          <p:nvPr/>
        </p:nvPicPr>
        <p:blipFill>
          <a:blip r:embed="rId2">
            <a:alphaModFix/>
          </a:blip>
          <a:stretch>
            <a:fillRect/>
          </a:stretch>
        </p:blipFill>
        <p:spPr>
          <a:xfrm rot="-10799998">
            <a:off x="-222637" y="4209528"/>
            <a:ext cx="9589274" cy="1847095"/>
          </a:xfrm>
          <a:prstGeom prst="rect">
            <a:avLst/>
          </a:prstGeom>
          <a:noFill/>
          <a:ln>
            <a:noFill/>
          </a:ln>
        </p:spPr>
      </p:pic>
      <p:sp>
        <p:nvSpPr>
          <p:cNvPr id="3939" name="Google Shape;3939;p9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940" name="Google Shape;3940;p96"/>
          <p:cNvSpPr txBox="1"/>
          <p:nvPr>
            <p:ph idx="1" type="subTitle"/>
          </p:nvPr>
        </p:nvSpPr>
        <p:spPr>
          <a:xfrm>
            <a:off x="727498" y="2106035"/>
            <a:ext cx="2458500" cy="7602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941" name="Google Shape;3941;p96"/>
          <p:cNvSpPr txBox="1"/>
          <p:nvPr>
            <p:ph idx="2" type="subTitle"/>
          </p:nvPr>
        </p:nvSpPr>
        <p:spPr>
          <a:xfrm>
            <a:off x="3344020" y="2106035"/>
            <a:ext cx="2458500" cy="7602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942" name="Google Shape;3942;p96"/>
          <p:cNvSpPr txBox="1"/>
          <p:nvPr>
            <p:ph idx="3" type="subTitle"/>
          </p:nvPr>
        </p:nvSpPr>
        <p:spPr>
          <a:xfrm>
            <a:off x="5965348" y="2106035"/>
            <a:ext cx="2453400" cy="7602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943" name="Google Shape;3943;p96"/>
          <p:cNvSpPr txBox="1"/>
          <p:nvPr>
            <p:ph idx="4" type="subTitle"/>
          </p:nvPr>
        </p:nvSpPr>
        <p:spPr>
          <a:xfrm>
            <a:off x="727498" y="3492051"/>
            <a:ext cx="2458500" cy="7602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944" name="Google Shape;3944;p96"/>
          <p:cNvSpPr txBox="1"/>
          <p:nvPr>
            <p:ph idx="5" type="subTitle"/>
          </p:nvPr>
        </p:nvSpPr>
        <p:spPr>
          <a:xfrm>
            <a:off x="3344020" y="3492051"/>
            <a:ext cx="2458500" cy="7602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945" name="Google Shape;3945;p96"/>
          <p:cNvSpPr txBox="1"/>
          <p:nvPr>
            <p:ph idx="6" type="subTitle"/>
          </p:nvPr>
        </p:nvSpPr>
        <p:spPr>
          <a:xfrm>
            <a:off x="5965348" y="3492051"/>
            <a:ext cx="2453400" cy="7602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946" name="Google Shape;3946;p96"/>
          <p:cNvSpPr txBox="1"/>
          <p:nvPr>
            <p:ph idx="7" type="subTitle"/>
          </p:nvPr>
        </p:nvSpPr>
        <p:spPr>
          <a:xfrm>
            <a:off x="722350" y="1571188"/>
            <a:ext cx="24585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947" name="Google Shape;3947;p96"/>
          <p:cNvSpPr txBox="1"/>
          <p:nvPr>
            <p:ph idx="8" type="subTitle"/>
          </p:nvPr>
        </p:nvSpPr>
        <p:spPr>
          <a:xfrm>
            <a:off x="3344026" y="1571188"/>
            <a:ext cx="24585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948" name="Google Shape;3948;p96"/>
          <p:cNvSpPr txBox="1"/>
          <p:nvPr>
            <p:ph idx="9" type="subTitle"/>
          </p:nvPr>
        </p:nvSpPr>
        <p:spPr>
          <a:xfrm>
            <a:off x="5970499" y="1571188"/>
            <a:ext cx="24534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949" name="Google Shape;3949;p96"/>
          <p:cNvSpPr txBox="1"/>
          <p:nvPr>
            <p:ph idx="13" type="subTitle"/>
          </p:nvPr>
        </p:nvSpPr>
        <p:spPr>
          <a:xfrm>
            <a:off x="722693" y="2952701"/>
            <a:ext cx="24585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950" name="Google Shape;3950;p96"/>
          <p:cNvSpPr txBox="1"/>
          <p:nvPr>
            <p:ph idx="14" type="subTitle"/>
          </p:nvPr>
        </p:nvSpPr>
        <p:spPr>
          <a:xfrm>
            <a:off x="3344026" y="2952701"/>
            <a:ext cx="24585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951" name="Google Shape;3951;p96"/>
          <p:cNvSpPr txBox="1"/>
          <p:nvPr>
            <p:ph idx="15" type="subTitle"/>
          </p:nvPr>
        </p:nvSpPr>
        <p:spPr>
          <a:xfrm>
            <a:off x="5967892" y="2952701"/>
            <a:ext cx="24585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3952" name="Google Shape;3952;p96"/>
          <p:cNvSpPr/>
          <p:nvPr/>
        </p:nvSpPr>
        <p:spPr>
          <a:xfrm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53" name="Google Shape;3953;p96"/>
          <p:cNvPicPr preferRelativeResize="0"/>
          <p:nvPr/>
        </p:nvPicPr>
        <p:blipFill>
          <a:blip r:embed="rId3">
            <a:alphaModFix/>
          </a:blip>
          <a:stretch>
            <a:fillRect/>
          </a:stretch>
        </p:blipFill>
        <p:spPr>
          <a:xfrm>
            <a:off x="8125024" y="259425"/>
            <a:ext cx="786550" cy="460675"/>
          </a:xfrm>
          <a:prstGeom prst="rect">
            <a:avLst/>
          </a:prstGeom>
          <a:noFill/>
          <a:ln>
            <a:noFill/>
          </a:ln>
        </p:spPr>
      </p:pic>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spTree>
      <p:nvGrpSpPr>
        <p:cNvPr id="3954" name="Shape 3954"/>
        <p:cNvGrpSpPr/>
        <p:nvPr/>
      </p:nvGrpSpPr>
      <p:grpSpPr>
        <a:xfrm>
          <a:off x="0" y="0"/>
          <a:ext cx="0" cy="0"/>
          <a:chOff x="0" y="0"/>
          <a:chExt cx="0" cy="0"/>
        </a:xfrm>
      </p:grpSpPr>
      <p:sp>
        <p:nvSpPr>
          <p:cNvPr id="3955" name="Google Shape;3955;p97"/>
          <p:cNvSpPr txBox="1"/>
          <p:nvPr>
            <p:ph hasCustomPrompt="1" type="title"/>
          </p:nvPr>
        </p:nvSpPr>
        <p:spPr>
          <a:xfrm>
            <a:off x="1564850" y="537462"/>
            <a:ext cx="6014400" cy="731700"/>
          </a:xfrm>
          <a:prstGeom prst="rect">
            <a:avLst/>
          </a:prstGeom>
        </p:spPr>
        <p:txBody>
          <a:bodyPr anchorCtr="0" anchor="b" bIns="91425" lIns="91425" spcFirstLastPara="1" rIns="91425" wrap="square" tIns="91425">
            <a:noAutofit/>
          </a:bodyPr>
          <a:lstStyle>
            <a:lvl1pPr lvl="0" algn="ctr">
              <a:spcBef>
                <a:spcPts val="0"/>
              </a:spcBef>
              <a:spcAft>
                <a:spcPts val="0"/>
              </a:spcAft>
              <a:buSzPts val="6200"/>
              <a:buNone/>
              <a:defRPr sz="44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3956" name="Google Shape;3956;p97"/>
          <p:cNvSpPr txBox="1"/>
          <p:nvPr>
            <p:ph idx="1" type="subTitle"/>
          </p:nvPr>
        </p:nvSpPr>
        <p:spPr>
          <a:xfrm>
            <a:off x="1564850" y="1236856"/>
            <a:ext cx="6014400" cy="393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957" name="Google Shape;3957;p97"/>
          <p:cNvSpPr txBox="1"/>
          <p:nvPr>
            <p:ph hasCustomPrompt="1" idx="2" type="title"/>
          </p:nvPr>
        </p:nvSpPr>
        <p:spPr>
          <a:xfrm>
            <a:off x="1564850" y="1750193"/>
            <a:ext cx="6014400" cy="731700"/>
          </a:xfrm>
          <a:prstGeom prst="rect">
            <a:avLst/>
          </a:prstGeom>
        </p:spPr>
        <p:txBody>
          <a:bodyPr anchorCtr="0" anchor="b" bIns="91425" lIns="91425" spcFirstLastPara="1" rIns="91425" wrap="square" tIns="91425">
            <a:noAutofit/>
          </a:bodyPr>
          <a:lstStyle>
            <a:lvl1pPr lvl="0" algn="ctr">
              <a:spcBef>
                <a:spcPts val="0"/>
              </a:spcBef>
              <a:spcAft>
                <a:spcPts val="0"/>
              </a:spcAft>
              <a:buSzPts val="6200"/>
              <a:buNone/>
              <a:defRPr sz="44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3958" name="Google Shape;3958;p97"/>
          <p:cNvSpPr txBox="1"/>
          <p:nvPr>
            <p:ph idx="3" type="subTitle"/>
          </p:nvPr>
        </p:nvSpPr>
        <p:spPr>
          <a:xfrm>
            <a:off x="1564850" y="2449587"/>
            <a:ext cx="6014400" cy="393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959" name="Google Shape;3959;p97"/>
          <p:cNvSpPr txBox="1"/>
          <p:nvPr>
            <p:ph hasCustomPrompt="1" idx="4" type="title"/>
          </p:nvPr>
        </p:nvSpPr>
        <p:spPr>
          <a:xfrm>
            <a:off x="1564850" y="2962924"/>
            <a:ext cx="6014400" cy="731700"/>
          </a:xfrm>
          <a:prstGeom prst="rect">
            <a:avLst/>
          </a:prstGeom>
        </p:spPr>
        <p:txBody>
          <a:bodyPr anchorCtr="0" anchor="b" bIns="91425" lIns="91425" spcFirstLastPara="1" rIns="91425" wrap="square" tIns="91425">
            <a:noAutofit/>
          </a:bodyPr>
          <a:lstStyle>
            <a:lvl1pPr lvl="0" algn="ctr">
              <a:spcBef>
                <a:spcPts val="0"/>
              </a:spcBef>
              <a:spcAft>
                <a:spcPts val="0"/>
              </a:spcAft>
              <a:buSzPts val="6200"/>
              <a:buNone/>
              <a:defRPr sz="44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3960" name="Google Shape;3960;p97"/>
          <p:cNvSpPr txBox="1"/>
          <p:nvPr>
            <p:ph idx="5" type="subTitle"/>
          </p:nvPr>
        </p:nvSpPr>
        <p:spPr>
          <a:xfrm>
            <a:off x="1564850" y="3662318"/>
            <a:ext cx="6014400" cy="393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961" name="Google Shape;3961;p97"/>
          <p:cNvSpPr/>
          <p:nvPr/>
        </p:nvSpPr>
        <p:spPr>
          <a:xfrm rot="10800000">
            <a:off x="-114151" y="4354728"/>
            <a:ext cx="9386582" cy="1305997"/>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2" name="Google Shape;3962;p97"/>
          <p:cNvSpPr/>
          <p:nvPr/>
        </p:nvSpPr>
        <p:spPr>
          <a:xfrm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63" name="Google Shape;3963;p97"/>
          <p:cNvPicPr preferRelativeResize="0"/>
          <p:nvPr/>
        </p:nvPicPr>
        <p:blipFill>
          <a:blip r:embed="rId2">
            <a:alphaModFix/>
          </a:blip>
          <a:stretch>
            <a:fillRect/>
          </a:stretch>
        </p:blipFill>
        <p:spPr>
          <a:xfrm>
            <a:off x="-76937" y="4509700"/>
            <a:ext cx="9297874" cy="1157700"/>
          </a:xfrm>
          <a:prstGeom prst="rect">
            <a:avLst/>
          </a:prstGeom>
          <a:noFill/>
          <a:ln>
            <a:noFill/>
          </a:ln>
        </p:spPr>
      </p:pic>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3964" name="Shape 3964"/>
        <p:cNvGrpSpPr/>
        <p:nvPr/>
      </p:nvGrpSpPr>
      <p:grpSpPr>
        <a:xfrm>
          <a:off x="0" y="0"/>
          <a:ext cx="0" cy="0"/>
          <a:chOff x="0" y="0"/>
          <a:chExt cx="0" cy="0"/>
        </a:xfrm>
      </p:grpSpPr>
      <p:sp>
        <p:nvSpPr>
          <p:cNvPr id="3965" name="Google Shape;3965;p98"/>
          <p:cNvSpPr/>
          <p:nvPr/>
        </p:nvSpPr>
        <p:spPr>
          <a:xfrm rot="10800000">
            <a:off x="-77800" y="4687591"/>
            <a:ext cx="9259775" cy="824910"/>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6" name="Google Shape;3966;p98"/>
          <p:cNvSpPr/>
          <p:nvPr/>
        </p:nvSpPr>
        <p:spPr>
          <a:xfrm flipH="1" rot="10800000">
            <a:off x="-114175" y="-369010"/>
            <a:ext cx="9372334" cy="904625"/>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7" name="Google Shape;3967;p9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Font typeface="Crete Round"/>
              <a:buNone/>
              <a:defRPr>
                <a:latin typeface="Crete Round"/>
                <a:ea typeface="Crete Round"/>
                <a:cs typeface="Crete Round"/>
                <a:sym typeface="Crete Round"/>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pic>
        <p:nvPicPr>
          <p:cNvPr id="3968" name="Google Shape;3968;p98"/>
          <p:cNvPicPr preferRelativeResize="0"/>
          <p:nvPr/>
        </p:nvPicPr>
        <p:blipFill>
          <a:blip r:embed="rId2">
            <a:alphaModFix/>
          </a:blip>
          <a:stretch>
            <a:fillRect/>
          </a:stretch>
        </p:blipFill>
        <p:spPr>
          <a:xfrm rot="4">
            <a:off x="8316302" y="391093"/>
            <a:ext cx="656725" cy="654780"/>
          </a:xfrm>
          <a:prstGeom prst="rect">
            <a:avLst/>
          </a:prstGeom>
          <a:noFill/>
          <a:ln>
            <a:noFill/>
          </a:ln>
        </p:spPr>
      </p:pic>
      <p:pic>
        <p:nvPicPr>
          <p:cNvPr id="3969" name="Google Shape;3969;p98"/>
          <p:cNvPicPr preferRelativeResize="0"/>
          <p:nvPr/>
        </p:nvPicPr>
        <p:blipFill>
          <a:blip r:embed="rId3">
            <a:alphaModFix/>
          </a:blip>
          <a:stretch>
            <a:fillRect/>
          </a:stretch>
        </p:blipFill>
        <p:spPr>
          <a:xfrm rot="-2442850">
            <a:off x="-153760" y="4572257"/>
            <a:ext cx="961219" cy="713035"/>
          </a:xfrm>
          <a:prstGeom prst="rect">
            <a:avLst/>
          </a:prstGeom>
          <a:noFill/>
          <a:ln>
            <a:noFill/>
          </a:ln>
        </p:spPr>
      </p:pic>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3970" name="Shape 3970"/>
        <p:cNvGrpSpPr/>
        <p:nvPr/>
      </p:nvGrpSpPr>
      <p:grpSpPr>
        <a:xfrm>
          <a:off x="0" y="0"/>
          <a:ext cx="0" cy="0"/>
          <a:chOff x="0" y="0"/>
          <a:chExt cx="0" cy="0"/>
        </a:xfrm>
      </p:grpSpPr>
      <p:sp>
        <p:nvSpPr>
          <p:cNvPr id="3971" name="Google Shape;3971;p99"/>
          <p:cNvSpPr/>
          <p:nvPr/>
        </p:nvSpPr>
        <p:spPr>
          <a:xfrm>
            <a:off x="-57974" y="-275107"/>
            <a:ext cx="9259775" cy="1732178"/>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2" name="Google Shape;3972;p99"/>
          <p:cNvSpPr/>
          <p:nvPr/>
        </p:nvSpPr>
        <p:spPr>
          <a:xfrm>
            <a:off x="-114167" y="3826040"/>
            <a:ext cx="9372334" cy="159256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73" name="Google Shape;3973;p99"/>
          <p:cNvPicPr preferRelativeResize="0"/>
          <p:nvPr/>
        </p:nvPicPr>
        <p:blipFill>
          <a:blip r:embed="rId2">
            <a:alphaModFix/>
          </a:blip>
          <a:stretch>
            <a:fillRect/>
          </a:stretch>
        </p:blipFill>
        <p:spPr>
          <a:xfrm>
            <a:off x="-72650" y="-274775"/>
            <a:ext cx="9289277" cy="1928825"/>
          </a:xfrm>
          <a:prstGeom prst="rect">
            <a:avLst/>
          </a:prstGeom>
          <a:noFill/>
          <a:ln>
            <a:noFill/>
          </a:ln>
        </p:spPr>
      </p:pic>
      <p:pic>
        <p:nvPicPr>
          <p:cNvPr id="3974" name="Google Shape;3974;p99"/>
          <p:cNvPicPr preferRelativeResize="0"/>
          <p:nvPr/>
        </p:nvPicPr>
        <p:blipFill>
          <a:blip r:embed="rId3">
            <a:alphaModFix/>
          </a:blip>
          <a:stretch>
            <a:fillRect/>
          </a:stretch>
        </p:blipFill>
        <p:spPr>
          <a:xfrm>
            <a:off x="-145275" y="2466549"/>
            <a:ext cx="9434552" cy="3046401"/>
          </a:xfrm>
          <a:prstGeom prst="rect">
            <a:avLst/>
          </a:prstGeom>
          <a:noFill/>
          <a:ln>
            <a:noFill/>
          </a:ln>
        </p:spPr>
      </p:pic>
      <p:sp>
        <p:nvSpPr>
          <p:cNvPr id="3975" name="Google Shape;3975;p99"/>
          <p:cNvSpPr txBox="1"/>
          <p:nvPr>
            <p:ph type="ctrTitle"/>
          </p:nvPr>
        </p:nvSpPr>
        <p:spPr>
          <a:xfrm>
            <a:off x="2382250" y="642061"/>
            <a:ext cx="4379400" cy="10563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60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3976" name="Google Shape;3976;p99"/>
          <p:cNvSpPr txBox="1"/>
          <p:nvPr>
            <p:ph idx="1" type="subTitle"/>
          </p:nvPr>
        </p:nvSpPr>
        <p:spPr>
          <a:xfrm>
            <a:off x="2382350" y="1690124"/>
            <a:ext cx="4379400" cy="1056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3977" name="Google Shape;3977;p99"/>
          <p:cNvSpPr txBox="1"/>
          <p:nvPr/>
        </p:nvSpPr>
        <p:spPr>
          <a:xfrm>
            <a:off x="2382325" y="3672249"/>
            <a:ext cx="4379400" cy="4347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300"/>
              </a:spcBef>
              <a:spcAft>
                <a:spcPts val="0"/>
              </a:spcAft>
              <a:buNone/>
            </a:pPr>
            <a:r>
              <a:rPr lang="en" sz="1000">
                <a:solidFill>
                  <a:schemeClr val="lt2"/>
                </a:solidFill>
                <a:latin typeface="Golos Text"/>
                <a:ea typeface="Golos Text"/>
                <a:cs typeface="Golos Text"/>
                <a:sym typeface="Golos Text"/>
              </a:rPr>
              <a:t>CREDITS: This presentation template was created by </a:t>
            </a:r>
            <a:r>
              <a:rPr b="1" lang="en" sz="1000" u="sng">
                <a:solidFill>
                  <a:schemeClr val="lt2"/>
                </a:solidFill>
                <a:latin typeface="Golos Text"/>
                <a:ea typeface="Golos Text"/>
                <a:cs typeface="Golos Text"/>
                <a:sym typeface="Golos Text"/>
                <a:hlinkClick r:id="rId4">
                  <a:extLst>
                    <a:ext uri="{A12FA001-AC4F-418D-AE19-62706E023703}">
                      <ahyp:hlinkClr val="tx"/>
                    </a:ext>
                  </a:extLst>
                </a:hlinkClick>
              </a:rPr>
              <a:t>Slidesgo</a:t>
            </a:r>
            <a:r>
              <a:rPr lang="en" sz="1000" u="sng">
                <a:solidFill>
                  <a:schemeClr val="lt2"/>
                </a:solidFill>
                <a:latin typeface="Golos Text"/>
                <a:ea typeface="Golos Text"/>
                <a:cs typeface="Golos Text"/>
                <a:sym typeface="Golos Text"/>
              </a:rPr>
              <a:t>,</a:t>
            </a:r>
            <a:r>
              <a:rPr lang="en" sz="1000">
                <a:solidFill>
                  <a:schemeClr val="lt2"/>
                </a:solidFill>
                <a:latin typeface="Golos Text"/>
                <a:ea typeface="Golos Text"/>
                <a:cs typeface="Golos Text"/>
                <a:sym typeface="Golos Text"/>
              </a:rPr>
              <a:t> including icons by </a:t>
            </a:r>
            <a:r>
              <a:rPr b="1" lang="en" sz="1000" u="sng">
                <a:solidFill>
                  <a:schemeClr val="lt2"/>
                </a:solidFill>
                <a:latin typeface="Golos Text"/>
                <a:ea typeface="Golos Text"/>
                <a:cs typeface="Golos Text"/>
                <a:sym typeface="Golos Text"/>
                <a:hlinkClick r:id="rId5">
                  <a:extLst>
                    <a:ext uri="{A12FA001-AC4F-418D-AE19-62706E023703}">
                      <ahyp:hlinkClr val="tx"/>
                    </a:ext>
                  </a:extLst>
                </a:hlinkClick>
              </a:rPr>
              <a:t>Flaticon</a:t>
            </a:r>
            <a:r>
              <a:rPr lang="en" sz="1000" u="sng">
                <a:solidFill>
                  <a:schemeClr val="lt2"/>
                </a:solidFill>
                <a:latin typeface="Golos Text"/>
                <a:ea typeface="Golos Text"/>
                <a:cs typeface="Golos Text"/>
                <a:sym typeface="Golos Text"/>
              </a:rPr>
              <a:t>,</a:t>
            </a:r>
            <a:r>
              <a:rPr lang="en" sz="1000">
                <a:solidFill>
                  <a:schemeClr val="lt2"/>
                </a:solidFill>
                <a:latin typeface="Golos Text"/>
                <a:ea typeface="Golos Text"/>
                <a:cs typeface="Golos Text"/>
                <a:sym typeface="Golos Text"/>
              </a:rPr>
              <a:t> and infographics &amp; images by </a:t>
            </a:r>
            <a:r>
              <a:rPr b="1" lang="en" sz="1000" u="sng">
                <a:solidFill>
                  <a:schemeClr val="lt2"/>
                </a:solidFill>
                <a:latin typeface="Golos Text"/>
                <a:ea typeface="Golos Text"/>
                <a:cs typeface="Golos Text"/>
                <a:sym typeface="Golos Text"/>
                <a:hlinkClick r:id="rId6">
                  <a:extLst>
                    <a:ext uri="{A12FA001-AC4F-418D-AE19-62706E023703}">
                      <ahyp:hlinkClr val="tx"/>
                    </a:ext>
                  </a:extLst>
                </a:hlinkClick>
              </a:rPr>
              <a:t>Freepik</a:t>
            </a:r>
            <a:endParaRPr b="1" sz="1000" u="sng">
              <a:solidFill>
                <a:schemeClr val="lt2"/>
              </a:solidFill>
              <a:latin typeface="Golos Text"/>
              <a:ea typeface="Golos Text"/>
              <a:cs typeface="Golos Text"/>
              <a:sym typeface="Golos Text"/>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3978" name="Shape 3978"/>
        <p:cNvGrpSpPr/>
        <p:nvPr/>
      </p:nvGrpSpPr>
      <p:grpSpPr>
        <a:xfrm>
          <a:off x="0" y="0"/>
          <a:ext cx="0" cy="0"/>
          <a:chOff x="0" y="0"/>
          <a:chExt cx="0" cy="0"/>
        </a:xfrm>
      </p:grpSpPr>
      <p:sp>
        <p:nvSpPr>
          <p:cNvPr id="3979" name="Google Shape;3979;p100"/>
          <p:cNvSpPr/>
          <p:nvPr/>
        </p:nvSpPr>
        <p:spPr>
          <a:xfrm rot="10800000">
            <a:off x="-77800" y="4687591"/>
            <a:ext cx="9259775" cy="824910"/>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0" name="Google Shape;3980;p100"/>
          <p:cNvSpPr/>
          <p:nvPr/>
        </p:nvSpPr>
        <p:spPr>
          <a:xfrm flipH="1" rot="10800000">
            <a:off x="-114175" y="-369010"/>
            <a:ext cx="9372334" cy="904625"/>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81" name="Google Shape;3981;p100"/>
          <p:cNvPicPr preferRelativeResize="0"/>
          <p:nvPr/>
        </p:nvPicPr>
        <p:blipFill>
          <a:blip r:embed="rId2">
            <a:alphaModFix/>
          </a:blip>
          <a:stretch>
            <a:fillRect/>
          </a:stretch>
        </p:blipFill>
        <p:spPr>
          <a:xfrm rot="4">
            <a:off x="8316302" y="391093"/>
            <a:ext cx="656725" cy="654780"/>
          </a:xfrm>
          <a:prstGeom prst="rect">
            <a:avLst/>
          </a:prstGeom>
          <a:noFill/>
          <a:ln>
            <a:noFill/>
          </a:ln>
        </p:spPr>
      </p:pic>
      <p:pic>
        <p:nvPicPr>
          <p:cNvPr id="3982" name="Google Shape;3982;p100"/>
          <p:cNvPicPr preferRelativeResize="0"/>
          <p:nvPr/>
        </p:nvPicPr>
        <p:blipFill>
          <a:blip r:embed="rId3">
            <a:alphaModFix/>
          </a:blip>
          <a:stretch>
            <a:fillRect/>
          </a:stretch>
        </p:blipFill>
        <p:spPr>
          <a:xfrm rot="2700064">
            <a:off x="-185285" y="-412830"/>
            <a:ext cx="961218" cy="713035"/>
          </a:xfrm>
          <a:prstGeom prst="rect">
            <a:avLst/>
          </a:prstGeom>
          <a:noFill/>
          <a:ln>
            <a:noFill/>
          </a:ln>
        </p:spPr>
      </p:pic>
      <p:pic>
        <p:nvPicPr>
          <p:cNvPr id="3983" name="Google Shape;3983;p100"/>
          <p:cNvPicPr preferRelativeResize="0"/>
          <p:nvPr/>
        </p:nvPicPr>
        <p:blipFill>
          <a:blip r:embed="rId4">
            <a:alphaModFix/>
          </a:blip>
          <a:stretch>
            <a:fillRect/>
          </a:stretch>
        </p:blipFill>
        <p:spPr>
          <a:xfrm>
            <a:off x="-76937" y="4509700"/>
            <a:ext cx="9297874" cy="1157700"/>
          </a:xfrm>
          <a:prstGeom prst="rect">
            <a:avLst/>
          </a:prstGeom>
          <a:noFill/>
          <a:ln>
            <a:noFill/>
          </a:ln>
        </p:spPr>
      </p:pic>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3984" name="Shape 3984"/>
        <p:cNvGrpSpPr/>
        <p:nvPr/>
      </p:nvGrpSpPr>
      <p:grpSpPr>
        <a:xfrm>
          <a:off x="0" y="0"/>
          <a:ext cx="0" cy="0"/>
          <a:chOff x="0" y="0"/>
          <a:chExt cx="0" cy="0"/>
        </a:xfrm>
      </p:grpSpPr>
      <p:pic>
        <p:nvPicPr>
          <p:cNvPr id="3985" name="Google Shape;3985;p101"/>
          <p:cNvPicPr preferRelativeResize="0"/>
          <p:nvPr/>
        </p:nvPicPr>
        <p:blipFill>
          <a:blip r:embed="rId2">
            <a:alphaModFix/>
          </a:blip>
          <a:stretch>
            <a:fillRect/>
          </a:stretch>
        </p:blipFill>
        <p:spPr>
          <a:xfrm rot="-10799998">
            <a:off x="-222637" y="3676128"/>
            <a:ext cx="9589274" cy="1847095"/>
          </a:xfrm>
          <a:prstGeom prst="rect">
            <a:avLst/>
          </a:prstGeom>
          <a:noFill/>
          <a:ln>
            <a:noFill/>
          </a:ln>
        </p:spPr>
      </p:pic>
      <p:sp>
        <p:nvSpPr>
          <p:cNvPr id="3986" name="Google Shape;3986;p101"/>
          <p:cNvSpPr/>
          <p:nvPr/>
        </p:nvSpPr>
        <p:spPr>
          <a:xfrm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87" name="Google Shape;3987;p101"/>
          <p:cNvPicPr preferRelativeResize="0"/>
          <p:nvPr/>
        </p:nvPicPr>
        <p:blipFill>
          <a:blip r:embed="rId3">
            <a:alphaModFix/>
          </a:blip>
          <a:stretch>
            <a:fillRect/>
          </a:stretch>
        </p:blipFill>
        <p:spPr>
          <a:xfrm>
            <a:off x="5835501" y="-76200"/>
            <a:ext cx="3519048" cy="986300"/>
          </a:xfrm>
          <a:prstGeom prst="rect">
            <a:avLst/>
          </a:prstGeom>
          <a:noFill/>
          <a:ln>
            <a:noFill/>
          </a:ln>
        </p:spPr>
      </p:pic>
      <p:pic>
        <p:nvPicPr>
          <p:cNvPr id="3988" name="Google Shape;3988;p101"/>
          <p:cNvPicPr preferRelativeResize="0"/>
          <p:nvPr/>
        </p:nvPicPr>
        <p:blipFill>
          <a:blip r:embed="rId3">
            <a:alphaModFix/>
          </a:blip>
          <a:stretch>
            <a:fillRect/>
          </a:stretch>
        </p:blipFill>
        <p:spPr>
          <a:xfrm flipH="1">
            <a:off x="-210549" y="-76200"/>
            <a:ext cx="3519048" cy="986300"/>
          </a:xfrm>
          <a:prstGeom prst="rect">
            <a:avLst/>
          </a:prstGeom>
          <a:noFill/>
          <a:ln>
            <a:noFill/>
          </a:ln>
        </p:spPr>
      </p:pic>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992" name="Shape 3992"/>
        <p:cNvGrpSpPr/>
        <p:nvPr/>
      </p:nvGrpSpPr>
      <p:grpSpPr>
        <a:xfrm>
          <a:off x="0" y="0"/>
          <a:ext cx="0" cy="0"/>
          <a:chOff x="0" y="0"/>
          <a:chExt cx="0" cy="0"/>
        </a:xfrm>
      </p:grpSpPr>
      <p:sp>
        <p:nvSpPr>
          <p:cNvPr id="3993" name="Google Shape;3993;p103"/>
          <p:cNvSpPr/>
          <p:nvPr/>
        </p:nvSpPr>
        <p:spPr>
          <a:xfrm>
            <a:off x="-114167" y="3826040"/>
            <a:ext cx="9372334" cy="159256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94" name="Google Shape;3994;p103"/>
          <p:cNvPicPr preferRelativeResize="0"/>
          <p:nvPr/>
        </p:nvPicPr>
        <p:blipFill>
          <a:blip r:embed="rId2">
            <a:alphaModFix/>
          </a:blip>
          <a:stretch>
            <a:fillRect/>
          </a:stretch>
        </p:blipFill>
        <p:spPr>
          <a:xfrm>
            <a:off x="-145275" y="2378275"/>
            <a:ext cx="9434552" cy="3046401"/>
          </a:xfrm>
          <a:prstGeom prst="rect">
            <a:avLst/>
          </a:prstGeom>
          <a:noFill/>
          <a:ln>
            <a:noFill/>
          </a:ln>
        </p:spPr>
      </p:pic>
      <p:sp>
        <p:nvSpPr>
          <p:cNvPr id="3995" name="Google Shape;3995;p103"/>
          <p:cNvSpPr/>
          <p:nvPr/>
        </p:nvSpPr>
        <p:spPr>
          <a:xfrm>
            <a:off x="-57974" y="-275107"/>
            <a:ext cx="9259775" cy="1732178"/>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6" name="Google Shape;3996;p103"/>
          <p:cNvSpPr txBox="1"/>
          <p:nvPr>
            <p:ph type="ctrTitle"/>
          </p:nvPr>
        </p:nvSpPr>
        <p:spPr>
          <a:xfrm>
            <a:off x="722375" y="1478600"/>
            <a:ext cx="7699200" cy="17322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rgbClr val="191919"/>
              </a:buClr>
              <a:buSzPts val="5300"/>
              <a:buNone/>
              <a:defRPr sz="5000"/>
            </a:lvl1pPr>
            <a:lvl2pPr lvl="1" algn="ctr">
              <a:lnSpc>
                <a:spcPct val="100000"/>
              </a:lnSpc>
              <a:spcBef>
                <a:spcPts val="0"/>
              </a:spcBef>
              <a:spcAft>
                <a:spcPts val="0"/>
              </a:spcAft>
              <a:buClr>
                <a:srgbClr val="191919"/>
              </a:buClr>
              <a:buSzPts val="5300"/>
              <a:buNone/>
              <a:defRPr sz="5300">
                <a:solidFill>
                  <a:srgbClr val="191919"/>
                </a:solidFill>
              </a:defRPr>
            </a:lvl2pPr>
            <a:lvl3pPr lvl="2" algn="ctr">
              <a:lnSpc>
                <a:spcPct val="100000"/>
              </a:lnSpc>
              <a:spcBef>
                <a:spcPts val="0"/>
              </a:spcBef>
              <a:spcAft>
                <a:spcPts val="0"/>
              </a:spcAft>
              <a:buClr>
                <a:srgbClr val="191919"/>
              </a:buClr>
              <a:buSzPts val="5300"/>
              <a:buNone/>
              <a:defRPr sz="5300">
                <a:solidFill>
                  <a:srgbClr val="191919"/>
                </a:solidFill>
              </a:defRPr>
            </a:lvl3pPr>
            <a:lvl4pPr lvl="3" algn="ctr">
              <a:lnSpc>
                <a:spcPct val="100000"/>
              </a:lnSpc>
              <a:spcBef>
                <a:spcPts val="0"/>
              </a:spcBef>
              <a:spcAft>
                <a:spcPts val="0"/>
              </a:spcAft>
              <a:buClr>
                <a:srgbClr val="191919"/>
              </a:buClr>
              <a:buSzPts val="5300"/>
              <a:buNone/>
              <a:defRPr sz="5300">
                <a:solidFill>
                  <a:srgbClr val="191919"/>
                </a:solidFill>
              </a:defRPr>
            </a:lvl4pPr>
            <a:lvl5pPr lvl="4" algn="ctr">
              <a:lnSpc>
                <a:spcPct val="100000"/>
              </a:lnSpc>
              <a:spcBef>
                <a:spcPts val="0"/>
              </a:spcBef>
              <a:spcAft>
                <a:spcPts val="0"/>
              </a:spcAft>
              <a:buClr>
                <a:srgbClr val="191919"/>
              </a:buClr>
              <a:buSzPts val="5300"/>
              <a:buNone/>
              <a:defRPr sz="5300">
                <a:solidFill>
                  <a:srgbClr val="191919"/>
                </a:solidFill>
              </a:defRPr>
            </a:lvl5pPr>
            <a:lvl6pPr lvl="5" algn="ctr">
              <a:lnSpc>
                <a:spcPct val="100000"/>
              </a:lnSpc>
              <a:spcBef>
                <a:spcPts val="0"/>
              </a:spcBef>
              <a:spcAft>
                <a:spcPts val="0"/>
              </a:spcAft>
              <a:buClr>
                <a:srgbClr val="191919"/>
              </a:buClr>
              <a:buSzPts val="5300"/>
              <a:buNone/>
              <a:defRPr sz="5300">
                <a:solidFill>
                  <a:srgbClr val="191919"/>
                </a:solidFill>
              </a:defRPr>
            </a:lvl6pPr>
            <a:lvl7pPr lvl="6" algn="ctr">
              <a:lnSpc>
                <a:spcPct val="100000"/>
              </a:lnSpc>
              <a:spcBef>
                <a:spcPts val="0"/>
              </a:spcBef>
              <a:spcAft>
                <a:spcPts val="0"/>
              </a:spcAft>
              <a:buClr>
                <a:srgbClr val="191919"/>
              </a:buClr>
              <a:buSzPts val="5300"/>
              <a:buNone/>
              <a:defRPr sz="5300">
                <a:solidFill>
                  <a:srgbClr val="191919"/>
                </a:solidFill>
              </a:defRPr>
            </a:lvl7pPr>
            <a:lvl8pPr lvl="7" algn="ctr">
              <a:lnSpc>
                <a:spcPct val="100000"/>
              </a:lnSpc>
              <a:spcBef>
                <a:spcPts val="0"/>
              </a:spcBef>
              <a:spcAft>
                <a:spcPts val="0"/>
              </a:spcAft>
              <a:buClr>
                <a:srgbClr val="191919"/>
              </a:buClr>
              <a:buSzPts val="5300"/>
              <a:buNone/>
              <a:defRPr sz="5300">
                <a:solidFill>
                  <a:srgbClr val="191919"/>
                </a:solidFill>
              </a:defRPr>
            </a:lvl8pPr>
            <a:lvl9pPr lvl="8" algn="ctr">
              <a:lnSpc>
                <a:spcPct val="100000"/>
              </a:lnSpc>
              <a:spcBef>
                <a:spcPts val="0"/>
              </a:spcBef>
              <a:spcAft>
                <a:spcPts val="0"/>
              </a:spcAft>
              <a:buClr>
                <a:srgbClr val="191919"/>
              </a:buClr>
              <a:buSzPts val="5300"/>
              <a:buNone/>
              <a:defRPr sz="5300">
                <a:solidFill>
                  <a:srgbClr val="191919"/>
                </a:solidFill>
              </a:defRPr>
            </a:lvl9pPr>
          </a:lstStyle>
          <a:p/>
        </p:txBody>
      </p:sp>
      <p:sp>
        <p:nvSpPr>
          <p:cNvPr id="3997" name="Google Shape;3997;p103"/>
          <p:cNvSpPr txBox="1"/>
          <p:nvPr>
            <p:ph idx="1" type="subTitle"/>
          </p:nvPr>
        </p:nvSpPr>
        <p:spPr>
          <a:xfrm>
            <a:off x="1730775" y="3208144"/>
            <a:ext cx="5682300" cy="409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sz="14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pic>
        <p:nvPicPr>
          <p:cNvPr id="3998" name="Google Shape;3998;p103"/>
          <p:cNvPicPr preferRelativeResize="0"/>
          <p:nvPr/>
        </p:nvPicPr>
        <p:blipFill>
          <a:blip r:embed="rId3">
            <a:alphaModFix/>
          </a:blip>
          <a:stretch>
            <a:fillRect/>
          </a:stretch>
        </p:blipFill>
        <p:spPr>
          <a:xfrm>
            <a:off x="-72650" y="-274775"/>
            <a:ext cx="9289277" cy="1928825"/>
          </a:xfrm>
          <a:prstGeom prst="rect">
            <a:avLst/>
          </a:prstGeom>
          <a:noFill/>
          <a:ln>
            <a:noFill/>
          </a:ln>
        </p:spPr>
      </p:pic>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999" name="Shape 3999"/>
        <p:cNvGrpSpPr/>
        <p:nvPr/>
      </p:nvGrpSpPr>
      <p:grpSpPr>
        <a:xfrm>
          <a:off x="0" y="0"/>
          <a:ext cx="0" cy="0"/>
          <a:chOff x="0" y="0"/>
          <a:chExt cx="0" cy="0"/>
        </a:xfrm>
      </p:grpSpPr>
      <p:sp>
        <p:nvSpPr>
          <p:cNvPr id="4000" name="Google Shape;4000;p104"/>
          <p:cNvSpPr/>
          <p:nvPr/>
        </p:nvSpPr>
        <p:spPr>
          <a:xfrm rot="10800000">
            <a:off x="-114184" y="-76259"/>
            <a:ext cx="9372334" cy="1385809"/>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1" name="Google Shape;4001;p104"/>
          <p:cNvSpPr/>
          <p:nvPr/>
        </p:nvSpPr>
        <p:spPr>
          <a:xfrm rot="10800000">
            <a:off x="-77800" y="3977727"/>
            <a:ext cx="9259775" cy="1239498"/>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2" name="Google Shape;4002;p104"/>
          <p:cNvSpPr txBox="1"/>
          <p:nvPr>
            <p:ph type="title"/>
          </p:nvPr>
        </p:nvSpPr>
        <p:spPr>
          <a:xfrm>
            <a:off x="2391900" y="2865128"/>
            <a:ext cx="4360200" cy="1113900"/>
          </a:xfrm>
          <a:prstGeom prst="rect">
            <a:avLst/>
          </a:prstGeom>
        </p:spPr>
        <p:txBody>
          <a:bodyPr anchorCtr="0" anchor="t" bIns="91425" lIns="91425" spcFirstLastPara="1" rIns="91425" wrap="square" tIns="91425">
            <a:noAutofit/>
          </a:bodyPr>
          <a:lstStyle>
            <a:lvl1pPr lvl="0" algn="ctr">
              <a:spcBef>
                <a:spcPts val="0"/>
              </a:spcBef>
              <a:spcAft>
                <a:spcPts val="0"/>
              </a:spcAft>
              <a:buSzPts val="5000"/>
              <a:buNone/>
              <a:defRPr sz="6000"/>
            </a:lvl1pPr>
            <a:lvl2pPr lvl="1" algn="ctr">
              <a:spcBef>
                <a:spcPts val="0"/>
              </a:spcBef>
              <a:spcAft>
                <a:spcPts val="0"/>
              </a:spcAft>
              <a:buSzPts val="5000"/>
              <a:buNone/>
              <a:defRPr sz="5000"/>
            </a:lvl2pPr>
            <a:lvl3pPr lvl="2" algn="ctr">
              <a:spcBef>
                <a:spcPts val="0"/>
              </a:spcBef>
              <a:spcAft>
                <a:spcPts val="0"/>
              </a:spcAft>
              <a:buSzPts val="5000"/>
              <a:buNone/>
              <a:defRPr sz="5000"/>
            </a:lvl3pPr>
            <a:lvl4pPr lvl="3" algn="ctr">
              <a:spcBef>
                <a:spcPts val="0"/>
              </a:spcBef>
              <a:spcAft>
                <a:spcPts val="0"/>
              </a:spcAft>
              <a:buSzPts val="5000"/>
              <a:buNone/>
              <a:defRPr sz="5000"/>
            </a:lvl4pPr>
            <a:lvl5pPr lvl="4" algn="ctr">
              <a:spcBef>
                <a:spcPts val="0"/>
              </a:spcBef>
              <a:spcAft>
                <a:spcPts val="0"/>
              </a:spcAft>
              <a:buSzPts val="5000"/>
              <a:buNone/>
              <a:defRPr sz="5000"/>
            </a:lvl5pPr>
            <a:lvl6pPr lvl="5" algn="ctr">
              <a:spcBef>
                <a:spcPts val="0"/>
              </a:spcBef>
              <a:spcAft>
                <a:spcPts val="0"/>
              </a:spcAft>
              <a:buSzPts val="5000"/>
              <a:buNone/>
              <a:defRPr sz="5000"/>
            </a:lvl6pPr>
            <a:lvl7pPr lvl="6" algn="ctr">
              <a:spcBef>
                <a:spcPts val="0"/>
              </a:spcBef>
              <a:spcAft>
                <a:spcPts val="0"/>
              </a:spcAft>
              <a:buSzPts val="5000"/>
              <a:buNone/>
              <a:defRPr sz="5000"/>
            </a:lvl7pPr>
            <a:lvl8pPr lvl="7" algn="ctr">
              <a:spcBef>
                <a:spcPts val="0"/>
              </a:spcBef>
              <a:spcAft>
                <a:spcPts val="0"/>
              </a:spcAft>
              <a:buSzPts val="5000"/>
              <a:buNone/>
              <a:defRPr sz="5000"/>
            </a:lvl8pPr>
            <a:lvl9pPr lvl="8" algn="ctr">
              <a:spcBef>
                <a:spcPts val="0"/>
              </a:spcBef>
              <a:spcAft>
                <a:spcPts val="0"/>
              </a:spcAft>
              <a:buSzPts val="5000"/>
              <a:buNone/>
              <a:defRPr sz="5000"/>
            </a:lvl9pPr>
          </a:lstStyle>
          <a:p/>
        </p:txBody>
      </p:sp>
      <p:sp>
        <p:nvSpPr>
          <p:cNvPr id="4003" name="Google Shape;4003;p104"/>
          <p:cNvSpPr txBox="1"/>
          <p:nvPr>
            <p:ph hasCustomPrompt="1" idx="2" type="title"/>
          </p:nvPr>
        </p:nvSpPr>
        <p:spPr>
          <a:xfrm>
            <a:off x="3886200" y="1401572"/>
            <a:ext cx="1371600" cy="1371600"/>
          </a:xfrm>
          <a:prstGeom prst="rect">
            <a:avLst/>
          </a:prstGeom>
          <a:solidFill>
            <a:schemeClr val="dk1"/>
          </a:solidFill>
        </p:spPr>
        <p:txBody>
          <a:bodyPr anchorCtr="0" anchor="ctr" bIns="91425" lIns="91425" spcFirstLastPara="1" rIns="91425" wrap="square" tIns="91425">
            <a:noAutofit/>
          </a:bodyPr>
          <a:lstStyle>
            <a:lvl1pPr lvl="0" algn="ctr">
              <a:spcBef>
                <a:spcPts val="0"/>
              </a:spcBef>
              <a:spcAft>
                <a:spcPts val="0"/>
              </a:spcAft>
              <a:buClr>
                <a:schemeClr val="accent1"/>
              </a:buClr>
              <a:buSzPts val="6000"/>
              <a:buNone/>
              <a:defRPr sz="6000">
                <a:solidFill>
                  <a:schemeClr val="lt1"/>
                </a:solidFill>
              </a:defRPr>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pic>
        <p:nvPicPr>
          <p:cNvPr id="4004" name="Google Shape;4004;p104"/>
          <p:cNvPicPr preferRelativeResize="0"/>
          <p:nvPr/>
        </p:nvPicPr>
        <p:blipFill>
          <a:blip r:embed="rId2">
            <a:alphaModFix/>
          </a:blip>
          <a:stretch>
            <a:fillRect/>
          </a:stretch>
        </p:blipFill>
        <p:spPr>
          <a:xfrm rot="-10799998">
            <a:off x="-222637" y="3980928"/>
            <a:ext cx="9589274" cy="1847095"/>
          </a:xfrm>
          <a:prstGeom prst="rect">
            <a:avLst/>
          </a:prstGeom>
          <a:noFill/>
          <a:ln>
            <a:noFill/>
          </a:ln>
        </p:spPr>
      </p:pic>
      <p:pic>
        <p:nvPicPr>
          <p:cNvPr id="4005" name="Google Shape;4005;p104"/>
          <p:cNvPicPr preferRelativeResize="0"/>
          <p:nvPr/>
        </p:nvPicPr>
        <p:blipFill>
          <a:blip r:embed="rId3">
            <a:alphaModFix/>
          </a:blip>
          <a:stretch>
            <a:fillRect/>
          </a:stretch>
        </p:blipFill>
        <p:spPr>
          <a:xfrm>
            <a:off x="5835501" y="-76200"/>
            <a:ext cx="3519048" cy="986300"/>
          </a:xfrm>
          <a:prstGeom prst="rect">
            <a:avLst/>
          </a:prstGeom>
          <a:noFill/>
          <a:ln>
            <a:noFill/>
          </a:ln>
        </p:spPr>
      </p:pic>
      <p:pic>
        <p:nvPicPr>
          <p:cNvPr id="4006" name="Google Shape;4006;p104"/>
          <p:cNvPicPr preferRelativeResize="0"/>
          <p:nvPr/>
        </p:nvPicPr>
        <p:blipFill>
          <a:blip r:embed="rId3">
            <a:alphaModFix/>
          </a:blip>
          <a:stretch>
            <a:fillRect/>
          </a:stretch>
        </p:blipFill>
        <p:spPr>
          <a:xfrm flipH="1">
            <a:off x="-210549" y="-76200"/>
            <a:ext cx="3519048" cy="986300"/>
          </a:xfrm>
          <a:prstGeom prst="rect">
            <a:avLst/>
          </a:prstGeom>
          <a:noFill/>
          <a:ln>
            <a:noFill/>
          </a:ln>
        </p:spPr>
      </p:pic>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007" name="Shape 4007"/>
        <p:cNvGrpSpPr/>
        <p:nvPr/>
      </p:nvGrpSpPr>
      <p:grpSpPr>
        <a:xfrm>
          <a:off x="0" y="0"/>
          <a:ext cx="0" cy="0"/>
          <a:chOff x="0" y="0"/>
          <a:chExt cx="0" cy="0"/>
        </a:xfrm>
      </p:grpSpPr>
      <p:sp>
        <p:nvSpPr>
          <p:cNvPr id="4008" name="Google Shape;4008;p10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3000"/>
              <a:buNone/>
              <a:defRPr/>
            </a:lvl1pPr>
            <a:lvl2pPr lvl="1">
              <a:lnSpc>
                <a:spcPct val="100000"/>
              </a:lnSpc>
              <a:spcBef>
                <a:spcPts val="0"/>
              </a:spcBef>
              <a:spcAft>
                <a:spcPts val="0"/>
              </a:spcAft>
              <a:buSzPts val="3000"/>
              <a:buNone/>
              <a:defRPr/>
            </a:lvl2pPr>
            <a:lvl3pPr lvl="2">
              <a:lnSpc>
                <a:spcPct val="100000"/>
              </a:lnSpc>
              <a:spcBef>
                <a:spcPts val="0"/>
              </a:spcBef>
              <a:spcAft>
                <a:spcPts val="0"/>
              </a:spcAft>
              <a:buSzPts val="3000"/>
              <a:buNone/>
              <a:defRPr/>
            </a:lvl3pPr>
            <a:lvl4pPr lvl="3">
              <a:lnSpc>
                <a:spcPct val="100000"/>
              </a:lnSpc>
              <a:spcBef>
                <a:spcPts val="0"/>
              </a:spcBef>
              <a:spcAft>
                <a:spcPts val="0"/>
              </a:spcAft>
              <a:buSzPts val="3000"/>
              <a:buNone/>
              <a:defRPr/>
            </a:lvl4pPr>
            <a:lvl5pPr lvl="4">
              <a:lnSpc>
                <a:spcPct val="100000"/>
              </a:lnSpc>
              <a:spcBef>
                <a:spcPts val="0"/>
              </a:spcBef>
              <a:spcAft>
                <a:spcPts val="0"/>
              </a:spcAft>
              <a:buSzPts val="3000"/>
              <a:buNone/>
              <a:defRPr/>
            </a:lvl5pPr>
            <a:lvl6pPr lvl="5">
              <a:lnSpc>
                <a:spcPct val="100000"/>
              </a:lnSpc>
              <a:spcBef>
                <a:spcPts val="0"/>
              </a:spcBef>
              <a:spcAft>
                <a:spcPts val="0"/>
              </a:spcAft>
              <a:buSzPts val="3000"/>
              <a:buNone/>
              <a:defRPr/>
            </a:lvl6pPr>
            <a:lvl7pPr lvl="6">
              <a:lnSpc>
                <a:spcPct val="100000"/>
              </a:lnSpc>
              <a:spcBef>
                <a:spcPts val="0"/>
              </a:spcBef>
              <a:spcAft>
                <a:spcPts val="0"/>
              </a:spcAft>
              <a:buSzPts val="3000"/>
              <a:buNone/>
              <a:defRPr/>
            </a:lvl7pPr>
            <a:lvl8pPr lvl="7">
              <a:lnSpc>
                <a:spcPct val="100000"/>
              </a:lnSpc>
              <a:spcBef>
                <a:spcPts val="0"/>
              </a:spcBef>
              <a:spcAft>
                <a:spcPts val="0"/>
              </a:spcAft>
              <a:buSzPts val="3000"/>
              <a:buNone/>
              <a:defRPr/>
            </a:lvl8pPr>
            <a:lvl9pPr lvl="8">
              <a:lnSpc>
                <a:spcPct val="100000"/>
              </a:lnSpc>
              <a:spcBef>
                <a:spcPts val="0"/>
              </a:spcBef>
              <a:spcAft>
                <a:spcPts val="0"/>
              </a:spcAft>
              <a:buSzPts val="3000"/>
              <a:buNone/>
              <a:defRPr/>
            </a:lvl9pPr>
          </a:lstStyle>
          <a:p/>
        </p:txBody>
      </p:sp>
      <p:sp>
        <p:nvSpPr>
          <p:cNvPr id="4009" name="Google Shape;4009;p105"/>
          <p:cNvSpPr txBox="1"/>
          <p:nvPr>
            <p:ph idx="1" type="body"/>
          </p:nvPr>
        </p:nvSpPr>
        <p:spPr>
          <a:xfrm>
            <a:off x="720000" y="1152475"/>
            <a:ext cx="7704000" cy="34164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a:lvl1pPr>
            <a:lvl2pPr indent="-304800" lvl="1" marL="914400">
              <a:lnSpc>
                <a:spcPct val="100000"/>
              </a:lnSpc>
              <a:spcBef>
                <a:spcPts val="0"/>
              </a:spcBef>
              <a:spcAft>
                <a:spcPts val="0"/>
              </a:spcAft>
              <a:buSzPts val="1200"/>
              <a:buChar char="○"/>
              <a:defRPr/>
            </a:lvl2pPr>
            <a:lvl3pPr indent="-304800" lvl="2" marL="1371600">
              <a:lnSpc>
                <a:spcPct val="100000"/>
              </a:lnSpc>
              <a:spcBef>
                <a:spcPts val="0"/>
              </a:spcBef>
              <a:spcAft>
                <a:spcPts val="0"/>
              </a:spcAft>
              <a:buSzPts val="1200"/>
              <a:buChar char="■"/>
              <a:defRPr/>
            </a:lvl3pPr>
            <a:lvl4pPr indent="-304800" lvl="3" marL="1828800">
              <a:lnSpc>
                <a:spcPct val="100000"/>
              </a:lnSpc>
              <a:spcBef>
                <a:spcPts val="0"/>
              </a:spcBef>
              <a:spcAft>
                <a:spcPts val="0"/>
              </a:spcAft>
              <a:buSzPts val="1200"/>
              <a:buChar char="●"/>
              <a:defRPr/>
            </a:lvl4pPr>
            <a:lvl5pPr indent="-304800" lvl="4" marL="2286000">
              <a:lnSpc>
                <a:spcPct val="100000"/>
              </a:lnSpc>
              <a:spcBef>
                <a:spcPts val="0"/>
              </a:spcBef>
              <a:spcAft>
                <a:spcPts val="0"/>
              </a:spcAft>
              <a:buSzPts val="1200"/>
              <a:buChar char="○"/>
              <a:defRPr/>
            </a:lvl5pPr>
            <a:lvl6pPr indent="-304800" lvl="5" marL="2743200">
              <a:lnSpc>
                <a:spcPct val="100000"/>
              </a:lnSpc>
              <a:spcBef>
                <a:spcPts val="0"/>
              </a:spcBef>
              <a:spcAft>
                <a:spcPts val="0"/>
              </a:spcAft>
              <a:buSzPts val="1200"/>
              <a:buChar char="■"/>
              <a:defRPr/>
            </a:lvl6pPr>
            <a:lvl7pPr indent="-304800" lvl="6" marL="3200400">
              <a:lnSpc>
                <a:spcPct val="100000"/>
              </a:lnSpc>
              <a:spcBef>
                <a:spcPts val="0"/>
              </a:spcBef>
              <a:spcAft>
                <a:spcPts val="0"/>
              </a:spcAft>
              <a:buSzPts val="1200"/>
              <a:buChar char="●"/>
              <a:defRPr/>
            </a:lvl7pPr>
            <a:lvl8pPr indent="-304800" lvl="7" marL="3657600">
              <a:lnSpc>
                <a:spcPct val="100000"/>
              </a:lnSpc>
              <a:spcBef>
                <a:spcPts val="0"/>
              </a:spcBef>
              <a:spcAft>
                <a:spcPts val="0"/>
              </a:spcAft>
              <a:buSzPts val="1200"/>
              <a:buChar char="○"/>
              <a:defRPr/>
            </a:lvl8pPr>
            <a:lvl9pPr indent="-304800" lvl="8" marL="4114800">
              <a:lnSpc>
                <a:spcPct val="100000"/>
              </a:lnSpc>
              <a:spcBef>
                <a:spcPts val="0"/>
              </a:spcBef>
              <a:spcAft>
                <a:spcPts val="0"/>
              </a:spcAft>
              <a:buSzPts val="1200"/>
              <a:buChar char="■"/>
              <a:defRPr/>
            </a:lvl9pPr>
          </a:lstStyle>
          <a:p/>
        </p:txBody>
      </p:sp>
      <p:sp>
        <p:nvSpPr>
          <p:cNvPr id="4010" name="Google Shape;4010;p105"/>
          <p:cNvSpPr/>
          <p:nvPr/>
        </p:nvSpPr>
        <p:spPr>
          <a:xfrm flipH="1" rot="10800000">
            <a:off x="-114151" y="4354728"/>
            <a:ext cx="9386582" cy="1305997"/>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1" name="Google Shape;4011;p105"/>
          <p:cNvSpPr/>
          <p:nvPr/>
        </p:nvSpPr>
        <p:spPr>
          <a:xfrm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012" name="Shape 4012"/>
        <p:cNvGrpSpPr/>
        <p:nvPr/>
      </p:nvGrpSpPr>
      <p:grpSpPr>
        <a:xfrm>
          <a:off x="0" y="0"/>
          <a:ext cx="0" cy="0"/>
          <a:chOff x="0" y="0"/>
          <a:chExt cx="0" cy="0"/>
        </a:xfrm>
      </p:grpSpPr>
      <p:sp>
        <p:nvSpPr>
          <p:cNvPr id="4013" name="Google Shape;4013;p106"/>
          <p:cNvSpPr/>
          <p:nvPr/>
        </p:nvSpPr>
        <p:spPr>
          <a:xfrm rot="10800000">
            <a:off x="-113834" y="4424511"/>
            <a:ext cx="9288984" cy="1175264"/>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4" name="Google Shape;4014;p106"/>
          <p:cNvSpPr/>
          <p:nvPr/>
        </p:nvSpPr>
        <p:spPr>
          <a:xfrm flipH="1"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5" name="Google Shape;4015;p106"/>
          <p:cNvSpPr txBox="1"/>
          <p:nvPr>
            <p:ph idx="1" type="subTitle"/>
          </p:nvPr>
        </p:nvSpPr>
        <p:spPr>
          <a:xfrm>
            <a:off x="1290763" y="1631675"/>
            <a:ext cx="2907600" cy="530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4016" name="Google Shape;4016;p106"/>
          <p:cNvSpPr txBox="1"/>
          <p:nvPr>
            <p:ph idx="2" type="subTitle"/>
          </p:nvPr>
        </p:nvSpPr>
        <p:spPr>
          <a:xfrm>
            <a:off x="4945638" y="1631675"/>
            <a:ext cx="2907600" cy="530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4017" name="Google Shape;4017;p106"/>
          <p:cNvSpPr txBox="1"/>
          <p:nvPr>
            <p:ph idx="3" type="subTitle"/>
          </p:nvPr>
        </p:nvSpPr>
        <p:spPr>
          <a:xfrm>
            <a:off x="1290775" y="2110825"/>
            <a:ext cx="2907600" cy="1834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4018" name="Google Shape;4018;p106"/>
          <p:cNvSpPr txBox="1"/>
          <p:nvPr>
            <p:ph idx="4" type="subTitle"/>
          </p:nvPr>
        </p:nvSpPr>
        <p:spPr>
          <a:xfrm>
            <a:off x="4945650" y="2110825"/>
            <a:ext cx="2907600" cy="1834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4019" name="Google Shape;4019;p10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pic>
        <p:nvPicPr>
          <p:cNvPr id="4020" name="Google Shape;4020;p106"/>
          <p:cNvPicPr preferRelativeResize="0"/>
          <p:nvPr/>
        </p:nvPicPr>
        <p:blipFill>
          <a:blip r:embed="rId2">
            <a:alphaModFix/>
          </a:blip>
          <a:stretch>
            <a:fillRect/>
          </a:stretch>
        </p:blipFill>
        <p:spPr>
          <a:xfrm flipH="1" rot="-10799987">
            <a:off x="8316309" y="419277"/>
            <a:ext cx="656709" cy="598428"/>
          </a:xfrm>
          <a:prstGeom prst="rect">
            <a:avLst/>
          </a:prstGeom>
          <a:noFill/>
          <a:ln>
            <a:noFill/>
          </a:ln>
        </p:spPr>
      </p:pic>
      <p:pic>
        <p:nvPicPr>
          <p:cNvPr id="4021" name="Google Shape;4021;p106"/>
          <p:cNvPicPr preferRelativeResize="0"/>
          <p:nvPr/>
        </p:nvPicPr>
        <p:blipFill>
          <a:blip r:embed="rId3">
            <a:alphaModFix/>
          </a:blip>
          <a:stretch>
            <a:fillRect/>
          </a:stretch>
        </p:blipFill>
        <p:spPr>
          <a:xfrm flipH="1" rot="10800000">
            <a:off x="-220374" y="3842424"/>
            <a:ext cx="9584748" cy="2021775"/>
          </a:xfrm>
          <a:prstGeom prst="rect">
            <a:avLst/>
          </a:prstGeom>
          <a:noFill/>
          <a:ln>
            <a:noFill/>
          </a:ln>
        </p:spPr>
      </p:pic>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22" name="Shape 4022"/>
        <p:cNvGrpSpPr/>
        <p:nvPr/>
      </p:nvGrpSpPr>
      <p:grpSpPr>
        <a:xfrm>
          <a:off x="0" y="0"/>
          <a:ext cx="0" cy="0"/>
          <a:chOff x="0" y="0"/>
          <a:chExt cx="0" cy="0"/>
        </a:xfrm>
      </p:grpSpPr>
      <p:sp>
        <p:nvSpPr>
          <p:cNvPr id="4023" name="Google Shape;4023;p107"/>
          <p:cNvSpPr/>
          <p:nvPr/>
        </p:nvSpPr>
        <p:spPr>
          <a:xfrm flipH="1" rot="10800000">
            <a:off x="-77800" y="4845376"/>
            <a:ext cx="9259775" cy="667125"/>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4" name="Google Shape;4024;p107"/>
          <p:cNvSpPr/>
          <p:nvPr/>
        </p:nvSpPr>
        <p:spPr>
          <a:xfrm rot="10800000">
            <a:off x="-114175" y="-369028"/>
            <a:ext cx="9372334" cy="765052"/>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5" name="Google Shape;4025;p10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Font typeface="Crete Round"/>
              <a:buNone/>
              <a:defRPr>
                <a:latin typeface="Crete Round"/>
                <a:ea typeface="Crete Round"/>
                <a:cs typeface="Crete Round"/>
                <a:sym typeface="Crete Round"/>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pic>
        <p:nvPicPr>
          <p:cNvPr id="4026" name="Google Shape;4026;p107"/>
          <p:cNvPicPr preferRelativeResize="0"/>
          <p:nvPr/>
        </p:nvPicPr>
        <p:blipFill>
          <a:blip r:embed="rId2">
            <a:alphaModFix/>
          </a:blip>
          <a:stretch>
            <a:fillRect/>
          </a:stretch>
        </p:blipFill>
        <p:spPr>
          <a:xfrm flipH="1" rot="15">
            <a:off x="8201550" y="4230827"/>
            <a:ext cx="1056600" cy="1009920"/>
          </a:xfrm>
          <a:prstGeom prst="rect">
            <a:avLst/>
          </a:prstGeom>
          <a:noFill/>
          <a:ln>
            <a:noFill/>
          </a:ln>
        </p:spPr>
      </p:pic>
      <p:pic>
        <p:nvPicPr>
          <p:cNvPr id="4027" name="Google Shape;4027;p107"/>
          <p:cNvPicPr preferRelativeResize="0"/>
          <p:nvPr/>
        </p:nvPicPr>
        <p:blipFill>
          <a:blip r:embed="rId3">
            <a:alphaModFix/>
          </a:blip>
          <a:stretch>
            <a:fillRect/>
          </a:stretch>
        </p:blipFill>
        <p:spPr>
          <a:xfrm flipH="1" rot="180001">
            <a:off x="2241348" y="-611777"/>
            <a:ext cx="7367127" cy="1402939"/>
          </a:xfrm>
          <a:prstGeom prst="rect">
            <a:avLst/>
          </a:prstGeom>
          <a:noFill/>
          <a:ln>
            <a:noFill/>
          </a:ln>
        </p:spPr>
      </p:pic>
      <p:pic>
        <p:nvPicPr>
          <p:cNvPr id="4028" name="Google Shape;4028;p107"/>
          <p:cNvPicPr preferRelativeResize="0"/>
          <p:nvPr/>
        </p:nvPicPr>
        <p:blipFill>
          <a:blip r:embed="rId4">
            <a:alphaModFix/>
          </a:blip>
          <a:stretch>
            <a:fillRect/>
          </a:stretch>
        </p:blipFill>
        <p:spPr>
          <a:xfrm>
            <a:off x="7969913" y="0"/>
            <a:ext cx="800100" cy="800100"/>
          </a:xfrm>
          <a:prstGeom prst="rect">
            <a:avLst/>
          </a:prstGeom>
          <a:noFill/>
          <a:ln>
            <a:noFill/>
          </a:ln>
        </p:spPr>
      </p:pic>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029" name="Shape 4029"/>
        <p:cNvGrpSpPr/>
        <p:nvPr/>
      </p:nvGrpSpPr>
      <p:grpSpPr>
        <a:xfrm>
          <a:off x="0" y="0"/>
          <a:ext cx="0" cy="0"/>
          <a:chOff x="0" y="0"/>
          <a:chExt cx="0" cy="0"/>
        </a:xfrm>
      </p:grpSpPr>
      <p:sp>
        <p:nvSpPr>
          <p:cNvPr id="4030" name="Google Shape;4030;p108"/>
          <p:cNvSpPr/>
          <p:nvPr/>
        </p:nvSpPr>
        <p:spPr>
          <a:xfrm>
            <a:off x="-57975" y="-84550"/>
            <a:ext cx="9259775" cy="1444060"/>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1" name="Google Shape;4031;p108"/>
          <p:cNvSpPr/>
          <p:nvPr/>
        </p:nvSpPr>
        <p:spPr>
          <a:xfrm>
            <a:off x="-114167" y="3784124"/>
            <a:ext cx="9372334" cy="1444035"/>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2" name="Google Shape;4032;p108"/>
          <p:cNvSpPr txBox="1"/>
          <p:nvPr>
            <p:ph type="title"/>
          </p:nvPr>
        </p:nvSpPr>
        <p:spPr>
          <a:xfrm>
            <a:off x="720000" y="1400575"/>
            <a:ext cx="37131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3000"/>
              <a:buNone/>
              <a:defRPr/>
            </a:lvl1pPr>
            <a:lvl2pPr lvl="1">
              <a:lnSpc>
                <a:spcPct val="100000"/>
              </a:lnSpc>
              <a:spcBef>
                <a:spcPts val="0"/>
              </a:spcBef>
              <a:spcAft>
                <a:spcPts val="0"/>
              </a:spcAft>
              <a:buSzPts val="3000"/>
              <a:buNone/>
              <a:defRPr/>
            </a:lvl2pPr>
            <a:lvl3pPr lvl="2">
              <a:lnSpc>
                <a:spcPct val="100000"/>
              </a:lnSpc>
              <a:spcBef>
                <a:spcPts val="0"/>
              </a:spcBef>
              <a:spcAft>
                <a:spcPts val="0"/>
              </a:spcAft>
              <a:buSzPts val="3000"/>
              <a:buNone/>
              <a:defRPr/>
            </a:lvl3pPr>
            <a:lvl4pPr lvl="3">
              <a:lnSpc>
                <a:spcPct val="100000"/>
              </a:lnSpc>
              <a:spcBef>
                <a:spcPts val="0"/>
              </a:spcBef>
              <a:spcAft>
                <a:spcPts val="0"/>
              </a:spcAft>
              <a:buSzPts val="3000"/>
              <a:buNone/>
              <a:defRPr/>
            </a:lvl4pPr>
            <a:lvl5pPr lvl="4">
              <a:lnSpc>
                <a:spcPct val="100000"/>
              </a:lnSpc>
              <a:spcBef>
                <a:spcPts val="0"/>
              </a:spcBef>
              <a:spcAft>
                <a:spcPts val="0"/>
              </a:spcAft>
              <a:buSzPts val="3000"/>
              <a:buNone/>
              <a:defRPr/>
            </a:lvl5pPr>
            <a:lvl6pPr lvl="5">
              <a:lnSpc>
                <a:spcPct val="100000"/>
              </a:lnSpc>
              <a:spcBef>
                <a:spcPts val="0"/>
              </a:spcBef>
              <a:spcAft>
                <a:spcPts val="0"/>
              </a:spcAft>
              <a:buSzPts val="3000"/>
              <a:buNone/>
              <a:defRPr/>
            </a:lvl6pPr>
            <a:lvl7pPr lvl="6">
              <a:lnSpc>
                <a:spcPct val="100000"/>
              </a:lnSpc>
              <a:spcBef>
                <a:spcPts val="0"/>
              </a:spcBef>
              <a:spcAft>
                <a:spcPts val="0"/>
              </a:spcAft>
              <a:buSzPts val="3000"/>
              <a:buNone/>
              <a:defRPr/>
            </a:lvl7pPr>
            <a:lvl8pPr lvl="7">
              <a:lnSpc>
                <a:spcPct val="100000"/>
              </a:lnSpc>
              <a:spcBef>
                <a:spcPts val="0"/>
              </a:spcBef>
              <a:spcAft>
                <a:spcPts val="0"/>
              </a:spcAft>
              <a:buSzPts val="3000"/>
              <a:buNone/>
              <a:defRPr/>
            </a:lvl8pPr>
            <a:lvl9pPr lvl="8">
              <a:lnSpc>
                <a:spcPct val="100000"/>
              </a:lnSpc>
              <a:spcBef>
                <a:spcPts val="0"/>
              </a:spcBef>
              <a:spcAft>
                <a:spcPts val="0"/>
              </a:spcAft>
              <a:buSzPts val="3000"/>
              <a:buNone/>
              <a:defRPr/>
            </a:lvl9pPr>
          </a:lstStyle>
          <a:p/>
        </p:txBody>
      </p:sp>
      <p:sp>
        <p:nvSpPr>
          <p:cNvPr id="4033" name="Google Shape;4033;p108"/>
          <p:cNvSpPr txBox="1"/>
          <p:nvPr>
            <p:ph idx="1" type="body"/>
          </p:nvPr>
        </p:nvSpPr>
        <p:spPr>
          <a:xfrm>
            <a:off x="720000" y="2026098"/>
            <a:ext cx="3713100" cy="1630800"/>
          </a:xfrm>
          <a:prstGeom prst="rect">
            <a:avLst/>
          </a:prstGeom>
        </p:spPr>
        <p:txBody>
          <a:bodyPr anchorCtr="0" anchor="t" bIns="91425" lIns="91425" spcFirstLastPara="1" rIns="91425" wrap="square" tIns="91425">
            <a:noAutofit/>
          </a:bodyPr>
          <a:lstStyle>
            <a:lvl1pPr indent="-304800" lvl="0" marL="457200">
              <a:lnSpc>
                <a:spcPct val="100000"/>
              </a:lnSpc>
              <a:spcBef>
                <a:spcPts val="0"/>
              </a:spcBef>
              <a:spcAft>
                <a:spcPts val="0"/>
              </a:spcAft>
              <a:buSzPts val="1200"/>
              <a:buFont typeface="Nunito Light"/>
              <a:buChar char="●"/>
              <a:defRPr/>
            </a:lvl1pPr>
            <a:lvl2pPr indent="-304800" lvl="1" marL="914400">
              <a:lnSpc>
                <a:spcPct val="100000"/>
              </a:lnSpc>
              <a:spcBef>
                <a:spcPts val="0"/>
              </a:spcBef>
              <a:spcAft>
                <a:spcPts val="0"/>
              </a:spcAft>
              <a:buClr>
                <a:srgbClr val="E76A28"/>
              </a:buClr>
              <a:buSzPts val="1200"/>
              <a:buFont typeface="Nunito Light"/>
              <a:buChar char="○"/>
              <a:defRPr/>
            </a:lvl2pPr>
            <a:lvl3pPr indent="-304800" lvl="2" marL="1371600">
              <a:lnSpc>
                <a:spcPct val="100000"/>
              </a:lnSpc>
              <a:spcBef>
                <a:spcPts val="0"/>
              </a:spcBef>
              <a:spcAft>
                <a:spcPts val="0"/>
              </a:spcAft>
              <a:buClr>
                <a:srgbClr val="E76A28"/>
              </a:buClr>
              <a:buSzPts val="1200"/>
              <a:buFont typeface="Nunito Light"/>
              <a:buChar char="■"/>
              <a:defRPr/>
            </a:lvl3pPr>
            <a:lvl4pPr indent="-304800" lvl="3" marL="1828800">
              <a:lnSpc>
                <a:spcPct val="100000"/>
              </a:lnSpc>
              <a:spcBef>
                <a:spcPts val="0"/>
              </a:spcBef>
              <a:spcAft>
                <a:spcPts val="0"/>
              </a:spcAft>
              <a:buClr>
                <a:srgbClr val="E76A28"/>
              </a:buClr>
              <a:buSzPts val="1200"/>
              <a:buFont typeface="Nunito Light"/>
              <a:buChar char="●"/>
              <a:defRPr/>
            </a:lvl4pPr>
            <a:lvl5pPr indent="-304800" lvl="4" marL="2286000">
              <a:lnSpc>
                <a:spcPct val="100000"/>
              </a:lnSpc>
              <a:spcBef>
                <a:spcPts val="0"/>
              </a:spcBef>
              <a:spcAft>
                <a:spcPts val="0"/>
              </a:spcAft>
              <a:buClr>
                <a:srgbClr val="E76A28"/>
              </a:buClr>
              <a:buSzPts val="1200"/>
              <a:buFont typeface="Nunito Light"/>
              <a:buChar char="○"/>
              <a:defRPr/>
            </a:lvl5pPr>
            <a:lvl6pPr indent="-304800" lvl="5" marL="2743200">
              <a:lnSpc>
                <a:spcPct val="100000"/>
              </a:lnSpc>
              <a:spcBef>
                <a:spcPts val="0"/>
              </a:spcBef>
              <a:spcAft>
                <a:spcPts val="0"/>
              </a:spcAft>
              <a:buClr>
                <a:srgbClr val="999999"/>
              </a:buClr>
              <a:buSzPts val="1200"/>
              <a:buFont typeface="Nunito Light"/>
              <a:buChar char="■"/>
              <a:defRPr/>
            </a:lvl6pPr>
            <a:lvl7pPr indent="-304800" lvl="6" marL="3200400">
              <a:lnSpc>
                <a:spcPct val="100000"/>
              </a:lnSpc>
              <a:spcBef>
                <a:spcPts val="0"/>
              </a:spcBef>
              <a:spcAft>
                <a:spcPts val="0"/>
              </a:spcAft>
              <a:buClr>
                <a:srgbClr val="999999"/>
              </a:buClr>
              <a:buSzPts val="1200"/>
              <a:buFont typeface="Nunito Light"/>
              <a:buChar char="●"/>
              <a:defRPr/>
            </a:lvl7pPr>
            <a:lvl8pPr indent="-304800" lvl="7" marL="3657600">
              <a:lnSpc>
                <a:spcPct val="100000"/>
              </a:lnSpc>
              <a:spcBef>
                <a:spcPts val="0"/>
              </a:spcBef>
              <a:spcAft>
                <a:spcPts val="0"/>
              </a:spcAft>
              <a:buClr>
                <a:srgbClr val="999999"/>
              </a:buClr>
              <a:buSzPts val="1200"/>
              <a:buFont typeface="Nunito Light"/>
              <a:buChar char="○"/>
              <a:defRPr/>
            </a:lvl8pPr>
            <a:lvl9pPr indent="-304800" lvl="8" marL="4114800">
              <a:lnSpc>
                <a:spcPct val="100000"/>
              </a:lnSpc>
              <a:spcBef>
                <a:spcPts val="0"/>
              </a:spcBef>
              <a:spcAft>
                <a:spcPts val="0"/>
              </a:spcAft>
              <a:buClr>
                <a:srgbClr val="999999"/>
              </a:buClr>
              <a:buSzPts val="1200"/>
              <a:buFont typeface="Nunito Light"/>
              <a:buChar char="■"/>
              <a:defRPr/>
            </a:lvl9pPr>
          </a:lstStyle>
          <a:p/>
        </p:txBody>
      </p:sp>
      <p:sp>
        <p:nvSpPr>
          <p:cNvPr id="4034" name="Google Shape;4034;p108"/>
          <p:cNvSpPr/>
          <p:nvPr>
            <p:ph idx="2" type="pic"/>
          </p:nvPr>
        </p:nvSpPr>
        <p:spPr>
          <a:xfrm>
            <a:off x="5377226" y="1051200"/>
            <a:ext cx="3044400" cy="3041100"/>
          </a:xfrm>
          <a:prstGeom prst="ellipse">
            <a:avLst/>
          </a:prstGeom>
          <a:noFill/>
          <a:ln cap="flat" cmpd="sng" w="9525">
            <a:solidFill>
              <a:schemeClr val="dk1"/>
            </a:solidFill>
            <a:prstDash val="solid"/>
            <a:round/>
            <a:headEnd len="sm" w="sm" type="none"/>
            <a:tailEnd len="sm" w="sm" type="none"/>
          </a:ln>
        </p:spPr>
      </p:sp>
      <p:pic>
        <p:nvPicPr>
          <p:cNvPr id="4035" name="Google Shape;4035;p108"/>
          <p:cNvPicPr preferRelativeResize="0"/>
          <p:nvPr/>
        </p:nvPicPr>
        <p:blipFill>
          <a:blip r:embed="rId2">
            <a:alphaModFix/>
          </a:blip>
          <a:stretch>
            <a:fillRect/>
          </a:stretch>
        </p:blipFill>
        <p:spPr>
          <a:xfrm rot="10800000">
            <a:off x="-220374" y="3461424"/>
            <a:ext cx="9584748" cy="2021775"/>
          </a:xfrm>
          <a:prstGeom prst="rect">
            <a:avLst/>
          </a:prstGeom>
          <a:noFill/>
          <a:ln>
            <a:noFill/>
          </a:ln>
        </p:spPr>
      </p:pic>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036" name="Shape 4036"/>
        <p:cNvGrpSpPr/>
        <p:nvPr/>
      </p:nvGrpSpPr>
      <p:grpSpPr>
        <a:xfrm>
          <a:off x="0" y="0"/>
          <a:ext cx="0" cy="0"/>
          <a:chOff x="0" y="0"/>
          <a:chExt cx="0" cy="0"/>
        </a:xfrm>
      </p:grpSpPr>
      <p:sp>
        <p:nvSpPr>
          <p:cNvPr id="4037" name="Google Shape;4037;p109"/>
          <p:cNvSpPr txBox="1"/>
          <p:nvPr>
            <p:ph type="title"/>
          </p:nvPr>
        </p:nvSpPr>
        <p:spPr>
          <a:xfrm>
            <a:off x="1388100" y="1307100"/>
            <a:ext cx="6367800" cy="2529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pic>
        <p:nvPicPr>
          <p:cNvPr id="4038" name="Google Shape;4038;p109"/>
          <p:cNvPicPr preferRelativeResize="0"/>
          <p:nvPr/>
        </p:nvPicPr>
        <p:blipFill>
          <a:blip r:embed="rId2">
            <a:alphaModFix/>
          </a:blip>
          <a:stretch>
            <a:fillRect/>
          </a:stretch>
        </p:blipFill>
        <p:spPr>
          <a:xfrm>
            <a:off x="-72650" y="-274775"/>
            <a:ext cx="9289277" cy="1928825"/>
          </a:xfrm>
          <a:prstGeom prst="rect">
            <a:avLst/>
          </a:prstGeom>
          <a:noFill/>
          <a:ln>
            <a:noFill/>
          </a:ln>
        </p:spPr>
      </p:pic>
      <p:pic>
        <p:nvPicPr>
          <p:cNvPr id="4039" name="Google Shape;4039;p109"/>
          <p:cNvPicPr preferRelativeResize="0"/>
          <p:nvPr/>
        </p:nvPicPr>
        <p:blipFill>
          <a:blip r:embed="rId3">
            <a:alphaModFix/>
          </a:blip>
          <a:stretch>
            <a:fillRect/>
          </a:stretch>
        </p:blipFill>
        <p:spPr>
          <a:xfrm>
            <a:off x="-145275" y="2378275"/>
            <a:ext cx="9434552" cy="3046401"/>
          </a:xfrm>
          <a:prstGeom prst="rect">
            <a:avLst/>
          </a:prstGeom>
          <a:noFill/>
          <a:ln>
            <a:noFill/>
          </a:ln>
        </p:spPr>
      </p:pic>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040" name="Shape 4040"/>
        <p:cNvGrpSpPr/>
        <p:nvPr/>
      </p:nvGrpSpPr>
      <p:grpSpPr>
        <a:xfrm>
          <a:off x="0" y="0"/>
          <a:ext cx="0" cy="0"/>
          <a:chOff x="0" y="0"/>
          <a:chExt cx="0" cy="0"/>
        </a:xfrm>
      </p:grpSpPr>
      <p:sp>
        <p:nvSpPr>
          <p:cNvPr id="4041" name="Google Shape;4041;p110"/>
          <p:cNvSpPr txBox="1"/>
          <p:nvPr>
            <p:ph type="title"/>
          </p:nvPr>
        </p:nvSpPr>
        <p:spPr>
          <a:xfrm>
            <a:off x="2241425" y="1293100"/>
            <a:ext cx="4661100" cy="841800"/>
          </a:xfrm>
          <a:prstGeom prst="rect">
            <a:avLst/>
          </a:prstGeom>
        </p:spPr>
        <p:txBody>
          <a:bodyPr anchorCtr="0" anchor="t" bIns="91425" lIns="91425" spcFirstLastPara="1" rIns="91425" wrap="square" tIns="91425">
            <a:noAutofit/>
          </a:bodyPr>
          <a:lstStyle>
            <a:lvl1pPr lvl="0" algn="ctr">
              <a:spcBef>
                <a:spcPts val="0"/>
              </a:spcBef>
              <a:spcAft>
                <a:spcPts val="0"/>
              </a:spcAft>
              <a:buSzPts val="3600"/>
              <a:buNone/>
              <a:defRPr sz="4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4042" name="Google Shape;4042;p110"/>
          <p:cNvSpPr txBox="1"/>
          <p:nvPr>
            <p:ph idx="1" type="subTitle"/>
          </p:nvPr>
        </p:nvSpPr>
        <p:spPr>
          <a:xfrm>
            <a:off x="2241475" y="2168600"/>
            <a:ext cx="4661100" cy="1681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sz="16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4043" name="Google Shape;4043;p110"/>
          <p:cNvSpPr/>
          <p:nvPr/>
        </p:nvSpPr>
        <p:spPr>
          <a:xfrm flipH="1" rot="10800000">
            <a:off x="-114151" y="4354728"/>
            <a:ext cx="9386582" cy="1305997"/>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4" name="Google Shape;4044;p110"/>
          <p:cNvSpPr/>
          <p:nvPr/>
        </p:nvSpPr>
        <p:spPr>
          <a:xfrm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45" name="Google Shape;4045;p110"/>
          <p:cNvPicPr preferRelativeResize="0"/>
          <p:nvPr/>
        </p:nvPicPr>
        <p:blipFill>
          <a:blip r:embed="rId2">
            <a:alphaModFix/>
          </a:blip>
          <a:stretch>
            <a:fillRect/>
          </a:stretch>
        </p:blipFill>
        <p:spPr>
          <a:xfrm flipH="1" rot="180001">
            <a:off x="2241348" y="-611777"/>
            <a:ext cx="7367127" cy="1402939"/>
          </a:xfrm>
          <a:prstGeom prst="rect">
            <a:avLst/>
          </a:prstGeom>
          <a:noFill/>
          <a:ln>
            <a:noFill/>
          </a:ln>
        </p:spPr>
      </p:pic>
      <p:pic>
        <p:nvPicPr>
          <p:cNvPr id="4046" name="Google Shape;4046;p110"/>
          <p:cNvPicPr preferRelativeResize="0"/>
          <p:nvPr/>
        </p:nvPicPr>
        <p:blipFill>
          <a:blip r:embed="rId3">
            <a:alphaModFix/>
          </a:blip>
          <a:stretch>
            <a:fillRect/>
          </a:stretch>
        </p:blipFill>
        <p:spPr>
          <a:xfrm rot="10800000">
            <a:off x="-220374" y="3461424"/>
            <a:ext cx="9584748" cy="2021775"/>
          </a:xfrm>
          <a:prstGeom prst="rect">
            <a:avLst/>
          </a:prstGeom>
          <a:noFill/>
          <a:ln>
            <a:noFill/>
          </a:ln>
        </p:spPr>
      </p:pic>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047" name="Shape 4047"/>
        <p:cNvGrpSpPr/>
        <p:nvPr/>
      </p:nvGrpSpPr>
      <p:grpSpPr>
        <a:xfrm>
          <a:off x="0" y="0"/>
          <a:ext cx="0" cy="0"/>
          <a:chOff x="0" y="0"/>
          <a:chExt cx="0" cy="0"/>
        </a:xfrm>
      </p:grpSpPr>
      <p:sp>
        <p:nvSpPr>
          <p:cNvPr id="4048" name="Google Shape;4048;p111"/>
          <p:cNvSpPr txBox="1"/>
          <p:nvPr>
            <p:ph type="title"/>
          </p:nvPr>
        </p:nvSpPr>
        <p:spPr>
          <a:xfrm>
            <a:off x="720000" y="3859100"/>
            <a:ext cx="7704000" cy="749400"/>
          </a:xfrm>
          <a:prstGeom prst="rect">
            <a:avLst/>
          </a:prstGeom>
          <a:solidFill>
            <a:schemeClr val="dk1"/>
          </a:solidFill>
        </p:spPr>
        <p:txBody>
          <a:bodyPr anchorCtr="0" anchor="ctr" bIns="91425" lIns="91425" spcFirstLastPara="1" rIns="91425" wrap="square" tIns="91425">
            <a:noAutofit/>
          </a:bodyPr>
          <a:lstStyle>
            <a:lvl1pPr lvl="0" algn="ctr">
              <a:spcBef>
                <a:spcPts val="0"/>
              </a:spcBef>
              <a:spcAft>
                <a:spcPts val="0"/>
              </a:spcAft>
              <a:buClr>
                <a:schemeClr val="lt1"/>
              </a:buClr>
              <a:buSzPts val="3000"/>
              <a:buNone/>
              <a:defRPr>
                <a:solidFill>
                  <a:schemeClr val="lt1"/>
                </a:solidFill>
              </a:defRPr>
            </a:lvl1pPr>
            <a:lvl2pPr lvl="1" algn="ctr">
              <a:spcBef>
                <a:spcPts val="0"/>
              </a:spcBef>
              <a:spcAft>
                <a:spcPts val="0"/>
              </a:spcAft>
              <a:buClr>
                <a:schemeClr val="lt1"/>
              </a:buClr>
              <a:buSzPts val="3000"/>
              <a:buNone/>
              <a:defRPr>
                <a:solidFill>
                  <a:schemeClr val="lt1"/>
                </a:solidFill>
              </a:defRPr>
            </a:lvl2pPr>
            <a:lvl3pPr lvl="2" algn="ctr">
              <a:spcBef>
                <a:spcPts val="0"/>
              </a:spcBef>
              <a:spcAft>
                <a:spcPts val="0"/>
              </a:spcAft>
              <a:buClr>
                <a:schemeClr val="lt1"/>
              </a:buClr>
              <a:buSzPts val="3000"/>
              <a:buNone/>
              <a:defRPr>
                <a:solidFill>
                  <a:schemeClr val="lt1"/>
                </a:solidFill>
              </a:defRPr>
            </a:lvl3pPr>
            <a:lvl4pPr lvl="3" algn="ctr">
              <a:spcBef>
                <a:spcPts val="0"/>
              </a:spcBef>
              <a:spcAft>
                <a:spcPts val="0"/>
              </a:spcAft>
              <a:buClr>
                <a:schemeClr val="lt1"/>
              </a:buClr>
              <a:buSzPts val="3000"/>
              <a:buNone/>
              <a:defRPr>
                <a:solidFill>
                  <a:schemeClr val="lt1"/>
                </a:solidFill>
              </a:defRPr>
            </a:lvl4pPr>
            <a:lvl5pPr lvl="4" algn="ctr">
              <a:spcBef>
                <a:spcPts val="0"/>
              </a:spcBef>
              <a:spcAft>
                <a:spcPts val="0"/>
              </a:spcAft>
              <a:buClr>
                <a:schemeClr val="lt1"/>
              </a:buClr>
              <a:buSzPts val="3000"/>
              <a:buNone/>
              <a:defRPr>
                <a:solidFill>
                  <a:schemeClr val="lt1"/>
                </a:solidFill>
              </a:defRPr>
            </a:lvl5pPr>
            <a:lvl6pPr lvl="5" algn="ctr">
              <a:spcBef>
                <a:spcPts val="0"/>
              </a:spcBef>
              <a:spcAft>
                <a:spcPts val="0"/>
              </a:spcAft>
              <a:buClr>
                <a:schemeClr val="lt1"/>
              </a:buClr>
              <a:buSzPts val="3000"/>
              <a:buNone/>
              <a:defRPr>
                <a:solidFill>
                  <a:schemeClr val="lt1"/>
                </a:solidFill>
              </a:defRPr>
            </a:lvl6pPr>
            <a:lvl7pPr lvl="6" algn="ctr">
              <a:spcBef>
                <a:spcPts val="0"/>
              </a:spcBef>
              <a:spcAft>
                <a:spcPts val="0"/>
              </a:spcAft>
              <a:buClr>
                <a:schemeClr val="lt1"/>
              </a:buClr>
              <a:buSzPts val="3000"/>
              <a:buNone/>
              <a:defRPr>
                <a:solidFill>
                  <a:schemeClr val="lt1"/>
                </a:solidFill>
              </a:defRPr>
            </a:lvl7pPr>
            <a:lvl8pPr lvl="7" algn="ctr">
              <a:spcBef>
                <a:spcPts val="0"/>
              </a:spcBef>
              <a:spcAft>
                <a:spcPts val="0"/>
              </a:spcAft>
              <a:buClr>
                <a:schemeClr val="lt1"/>
              </a:buClr>
              <a:buSzPts val="3000"/>
              <a:buNone/>
              <a:defRPr>
                <a:solidFill>
                  <a:schemeClr val="lt1"/>
                </a:solidFill>
              </a:defRPr>
            </a:lvl8pPr>
            <a:lvl9pPr lvl="8" algn="ctr">
              <a:spcBef>
                <a:spcPts val="0"/>
              </a:spcBef>
              <a:spcAft>
                <a:spcPts val="0"/>
              </a:spcAft>
              <a:buClr>
                <a:schemeClr val="lt1"/>
              </a:buClr>
              <a:buSzPts val="3000"/>
              <a:buNone/>
              <a:defRPr>
                <a:solidFill>
                  <a:schemeClr val="lt1"/>
                </a:solidFill>
              </a:defRPr>
            </a:lvl9pPr>
          </a:lstStyle>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049" name="Shape 4049"/>
        <p:cNvGrpSpPr/>
        <p:nvPr/>
      </p:nvGrpSpPr>
      <p:grpSpPr>
        <a:xfrm>
          <a:off x="0" y="0"/>
          <a:ext cx="0" cy="0"/>
          <a:chOff x="0" y="0"/>
          <a:chExt cx="0" cy="0"/>
        </a:xfrm>
      </p:grpSpPr>
      <p:sp>
        <p:nvSpPr>
          <p:cNvPr id="4050" name="Google Shape;4050;p112"/>
          <p:cNvSpPr/>
          <p:nvPr/>
        </p:nvSpPr>
        <p:spPr>
          <a:xfrm>
            <a:off x="-57975" y="-275101"/>
            <a:ext cx="9259775" cy="1503229"/>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1" name="Google Shape;4051;p112"/>
          <p:cNvSpPr/>
          <p:nvPr/>
        </p:nvSpPr>
        <p:spPr>
          <a:xfrm>
            <a:off x="-114175" y="3915375"/>
            <a:ext cx="8086452" cy="1503230"/>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52" name="Google Shape;4052;p112"/>
          <p:cNvPicPr preferRelativeResize="0"/>
          <p:nvPr/>
        </p:nvPicPr>
        <p:blipFill>
          <a:blip r:embed="rId2">
            <a:alphaModFix/>
          </a:blip>
          <a:stretch>
            <a:fillRect/>
          </a:stretch>
        </p:blipFill>
        <p:spPr>
          <a:xfrm>
            <a:off x="-72650" y="-274775"/>
            <a:ext cx="9289277" cy="1928825"/>
          </a:xfrm>
          <a:prstGeom prst="rect">
            <a:avLst/>
          </a:prstGeom>
          <a:noFill/>
          <a:ln>
            <a:noFill/>
          </a:ln>
        </p:spPr>
      </p:pic>
      <p:pic>
        <p:nvPicPr>
          <p:cNvPr id="4053" name="Google Shape;4053;p112"/>
          <p:cNvPicPr preferRelativeResize="0"/>
          <p:nvPr/>
        </p:nvPicPr>
        <p:blipFill>
          <a:blip r:embed="rId3">
            <a:alphaModFix/>
          </a:blip>
          <a:stretch>
            <a:fillRect/>
          </a:stretch>
        </p:blipFill>
        <p:spPr>
          <a:xfrm>
            <a:off x="-145275" y="2378275"/>
            <a:ext cx="9434552" cy="3046401"/>
          </a:xfrm>
          <a:prstGeom prst="rect">
            <a:avLst/>
          </a:prstGeom>
          <a:noFill/>
          <a:ln>
            <a:noFill/>
          </a:ln>
        </p:spPr>
      </p:pic>
      <p:sp>
        <p:nvSpPr>
          <p:cNvPr id="4054" name="Google Shape;4054;p112"/>
          <p:cNvSpPr txBox="1"/>
          <p:nvPr>
            <p:ph hasCustomPrompt="1" type="title"/>
          </p:nvPr>
        </p:nvSpPr>
        <p:spPr>
          <a:xfrm>
            <a:off x="1171789" y="1748500"/>
            <a:ext cx="6800400" cy="1110900"/>
          </a:xfrm>
          <a:prstGeom prst="rect">
            <a:avLst/>
          </a:prstGeom>
        </p:spPr>
        <p:txBody>
          <a:bodyPr anchorCtr="0" anchor="b" bIns="91425" lIns="91425" spcFirstLastPara="1" rIns="91425" wrap="square" tIns="91425">
            <a:noAutofit/>
          </a:bodyPr>
          <a:lstStyle>
            <a:lvl1pPr lvl="0" algn="ctr">
              <a:spcBef>
                <a:spcPts val="0"/>
              </a:spcBef>
              <a:spcAft>
                <a:spcPts val="0"/>
              </a:spcAft>
              <a:buSzPts val="9600"/>
              <a:buNone/>
              <a:defRPr b="0" i="1" sz="8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4055" name="Google Shape;4055;p112"/>
          <p:cNvSpPr txBox="1"/>
          <p:nvPr>
            <p:ph idx="1" type="subTitle"/>
          </p:nvPr>
        </p:nvSpPr>
        <p:spPr>
          <a:xfrm>
            <a:off x="1171811" y="2859549"/>
            <a:ext cx="6800400" cy="535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4056" name="Shape 4056"/>
        <p:cNvGrpSpPr/>
        <p:nvPr/>
      </p:nvGrpSpPr>
      <p:grpSpPr>
        <a:xfrm>
          <a:off x="0" y="0"/>
          <a:ext cx="0" cy="0"/>
          <a:chOff x="0" y="0"/>
          <a:chExt cx="0" cy="0"/>
        </a:xfrm>
      </p:grpSpPr>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4057" name="Shape 4057"/>
        <p:cNvGrpSpPr/>
        <p:nvPr/>
      </p:nvGrpSpPr>
      <p:grpSpPr>
        <a:xfrm>
          <a:off x="0" y="0"/>
          <a:ext cx="0" cy="0"/>
          <a:chOff x="0" y="0"/>
          <a:chExt cx="0" cy="0"/>
        </a:xfrm>
      </p:grpSpPr>
      <p:sp>
        <p:nvSpPr>
          <p:cNvPr id="4058" name="Google Shape;4058;p114"/>
          <p:cNvSpPr/>
          <p:nvPr/>
        </p:nvSpPr>
        <p:spPr>
          <a:xfrm rot="10800000">
            <a:off x="-77731" y="4488803"/>
            <a:ext cx="8506056" cy="1305997"/>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9" name="Google Shape;4059;p114"/>
          <p:cNvSpPr/>
          <p:nvPr/>
        </p:nvSpPr>
        <p:spPr>
          <a:xfrm flipH="1"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0" name="Google Shape;4060;p11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061" name="Google Shape;4061;p114"/>
          <p:cNvSpPr txBox="1"/>
          <p:nvPr>
            <p:ph hasCustomPrompt="1" idx="2" type="title"/>
          </p:nvPr>
        </p:nvSpPr>
        <p:spPr>
          <a:xfrm>
            <a:off x="829406" y="1401564"/>
            <a:ext cx="804600" cy="804600"/>
          </a:xfrm>
          <a:prstGeom prst="rect">
            <a:avLst/>
          </a:prstGeom>
          <a:solidFill>
            <a:schemeClr val="dk1"/>
          </a:solid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3000"/>
              <a:buNone/>
              <a:defRPr>
                <a:solidFill>
                  <a:schemeClr val="lt1"/>
                </a:solidFill>
              </a:defRPr>
            </a:lvl1pPr>
            <a:lvl2pPr lvl="1" algn="ctr">
              <a:lnSpc>
                <a:spcPct val="100000"/>
              </a:lnSpc>
              <a:spcBef>
                <a:spcPts val="0"/>
              </a:spcBef>
              <a:spcAft>
                <a:spcPts val="0"/>
              </a:spcAft>
              <a:buClr>
                <a:schemeClr val="lt1"/>
              </a:buClr>
              <a:buSzPts val="3200"/>
              <a:buNone/>
              <a:defRPr sz="3200">
                <a:solidFill>
                  <a:schemeClr val="lt1"/>
                </a:solidFill>
              </a:defRPr>
            </a:lvl2pPr>
            <a:lvl3pPr lvl="2" algn="ctr">
              <a:lnSpc>
                <a:spcPct val="100000"/>
              </a:lnSpc>
              <a:spcBef>
                <a:spcPts val="0"/>
              </a:spcBef>
              <a:spcAft>
                <a:spcPts val="0"/>
              </a:spcAft>
              <a:buClr>
                <a:schemeClr val="lt1"/>
              </a:buClr>
              <a:buSzPts val="3200"/>
              <a:buNone/>
              <a:defRPr sz="3200">
                <a:solidFill>
                  <a:schemeClr val="lt1"/>
                </a:solidFill>
              </a:defRPr>
            </a:lvl3pPr>
            <a:lvl4pPr lvl="3" algn="ctr">
              <a:lnSpc>
                <a:spcPct val="100000"/>
              </a:lnSpc>
              <a:spcBef>
                <a:spcPts val="0"/>
              </a:spcBef>
              <a:spcAft>
                <a:spcPts val="0"/>
              </a:spcAft>
              <a:buClr>
                <a:schemeClr val="lt1"/>
              </a:buClr>
              <a:buSzPts val="3200"/>
              <a:buNone/>
              <a:defRPr sz="3200">
                <a:solidFill>
                  <a:schemeClr val="lt1"/>
                </a:solidFill>
              </a:defRPr>
            </a:lvl4pPr>
            <a:lvl5pPr lvl="4" algn="ctr">
              <a:lnSpc>
                <a:spcPct val="100000"/>
              </a:lnSpc>
              <a:spcBef>
                <a:spcPts val="0"/>
              </a:spcBef>
              <a:spcAft>
                <a:spcPts val="0"/>
              </a:spcAft>
              <a:buClr>
                <a:schemeClr val="lt1"/>
              </a:buClr>
              <a:buSzPts val="3200"/>
              <a:buNone/>
              <a:defRPr sz="3200">
                <a:solidFill>
                  <a:schemeClr val="lt1"/>
                </a:solidFill>
              </a:defRPr>
            </a:lvl5pPr>
            <a:lvl6pPr lvl="5" algn="ctr">
              <a:lnSpc>
                <a:spcPct val="100000"/>
              </a:lnSpc>
              <a:spcBef>
                <a:spcPts val="0"/>
              </a:spcBef>
              <a:spcAft>
                <a:spcPts val="0"/>
              </a:spcAft>
              <a:buClr>
                <a:schemeClr val="lt1"/>
              </a:buClr>
              <a:buSzPts val="3200"/>
              <a:buNone/>
              <a:defRPr sz="3200">
                <a:solidFill>
                  <a:schemeClr val="lt1"/>
                </a:solidFill>
              </a:defRPr>
            </a:lvl6pPr>
            <a:lvl7pPr lvl="6" algn="ctr">
              <a:lnSpc>
                <a:spcPct val="100000"/>
              </a:lnSpc>
              <a:spcBef>
                <a:spcPts val="0"/>
              </a:spcBef>
              <a:spcAft>
                <a:spcPts val="0"/>
              </a:spcAft>
              <a:buClr>
                <a:schemeClr val="lt1"/>
              </a:buClr>
              <a:buSzPts val="3200"/>
              <a:buNone/>
              <a:defRPr sz="3200">
                <a:solidFill>
                  <a:schemeClr val="lt1"/>
                </a:solidFill>
              </a:defRPr>
            </a:lvl7pPr>
            <a:lvl8pPr lvl="7" algn="ctr">
              <a:lnSpc>
                <a:spcPct val="100000"/>
              </a:lnSpc>
              <a:spcBef>
                <a:spcPts val="0"/>
              </a:spcBef>
              <a:spcAft>
                <a:spcPts val="0"/>
              </a:spcAft>
              <a:buClr>
                <a:schemeClr val="lt1"/>
              </a:buClr>
              <a:buSzPts val="3200"/>
              <a:buNone/>
              <a:defRPr sz="3200">
                <a:solidFill>
                  <a:schemeClr val="lt1"/>
                </a:solidFill>
              </a:defRPr>
            </a:lvl8pPr>
            <a:lvl9pPr lvl="8" algn="ctr">
              <a:lnSpc>
                <a:spcPct val="100000"/>
              </a:lnSpc>
              <a:spcBef>
                <a:spcPts val="0"/>
              </a:spcBef>
              <a:spcAft>
                <a:spcPts val="0"/>
              </a:spcAft>
              <a:buClr>
                <a:schemeClr val="lt1"/>
              </a:buClr>
              <a:buSzPts val="3200"/>
              <a:buNone/>
              <a:defRPr sz="3200">
                <a:solidFill>
                  <a:schemeClr val="lt1"/>
                </a:solidFill>
              </a:defRPr>
            </a:lvl9pPr>
          </a:lstStyle>
          <a:p>
            <a:r>
              <a:t>xx%</a:t>
            </a:r>
          </a:p>
        </p:txBody>
      </p:sp>
      <p:sp>
        <p:nvSpPr>
          <p:cNvPr id="4062" name="Google Shape;4062;p114"/>
          <p:cNvSpPr txBox="1"/>
          <p:nvPr>
            <p:ph idx="1" type="subTitle"/>
          </p:nvPr>
        </p:nvSpPr>
        <p:spPr>
          <a:xfrm>
            <a:off x="1732848" y="1538664"/>
            <a:ext cx="2641500" cy="530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None/>
              <a:defRPr b="1" sz="2200">
                <a:latin typeface="Crete Round"/>
                <a:ea typeface="Crete Round"/>
                <a:cs typeface="Crete Round"/>
                <a:sym typeface="Crete Round"/>
              </a:defRPr>
            </a:lvl1pPr>
            <a:lvl2pPr lvl="1">
              <a:lnSpc>
                <a:spcPct val="100000"/>
              </a:lnSpc>
              <a:spcBef>
                <a:spcPts val="0"/>
              </a:spcBef>
              <a:spcAft>
                <a:spcPts val="0"/>
              </a:spcAft>
              <a:buNone/>
              <a:defRPr b="1" sz="2200">
                <a:latin typeface="Crete Round"/>
                <a:ea typeface="Crete Round"/>
                <a:cs typeface="Crete Round"/>
                <a:sym typeface="Crete Round"/>
              </a:defRPr>
            </a:lvl2pPr>
            <a:lvl3pPr lvl="2">
              <a:lnSpc>
                <a:spcPct val="100000"/>
              </a:lnSpc>
              <a:spcBef>
                <a:spcPts val="0"/>
              </a:spcBef>
              <a:spcAft>
                <a:spcPts val="0"/>
              </a:spcAft>
              <a:buNone/>
              <a:defRPr b="1" sz="2200">
                <a:latin typeface="Crete Round"/>
                <a:ea typeface="Crete Round"/>
                <a:cs typeface="Crete Round"/>
                <a:sym typeface="Crete Round"/>
              </a:defRPr>
            </a:lvl3pPr>
            <a:lvl4pPr lvl="3">
              <a:lnSpc>
                <a:spcPct val="100000"/>
              </a:lnSpc>
              <a:spcBef>
                <a:spcPts val="0"/>
              </a:spcBef>
              <a:spcAft>
                <a:spcPts val="0"/>
              </a:spcAft>
              <a:buNone/>
              <a:defRPr b="1" sz="2200">
                <a:latin typeface="Crete Round"/>
                <a:ea typeface="Crete Round"/>
                <a:cs typeface="Crete Round"/>
                <a:sym typeface="Crete Round"/>
              </a:defRPr>
            </a:lvl4pPr>
            <a:lvl5pPr lvl="4">
              <a:lnSpc>
                <a:spcPct val="100000"/>
              </a:lnSpc>
              <a:spcBef>
                <a:spcPts val="0"/>
              </a:spcBef>
              <a:spcAft>
                <a:spcPts val="0"/>
              </a:spcAft>
              <a:buNone/>
              <a:defRPr b="1" sz="2200">
                <a:latin typeface="Crete Round"/>
                <a:ea typeface="Crete Round"/>
                <a:cs typeface="Crete Round"/>
                <a:sym typeface="Crete Round"/>
              </a:defRPr>
            </a:lvl5pPr>
            <a:lvl6pPr lvl="5">
              <a:lnSpc>
                <a:spcPct val="100000"/>
              </a:lnSpc>
              <a:spcBef>
                <a:spcPts val="0"/>
              </a:spcBef>
              <a:spcAft>
                <a:spcPts val="0"/>
              </a:spcAft>
              <a:buNone/>
              <a:defRPr b="1" sz="2200">
                <a:latin typeface="Crete Round"/>
                <a:ea typeface="Crete Round"/>
                <a:cs typeface="Crete Round"/>
                <a:sym typeface="Crete Round"/>
              </a:defRPr>
            </a:lvl6pPr>
            <a:lvl7pPr lvl="6">
              <a:lnSpc>
                <a:spcPct val="100000"/>
              </a:lnSpc>
              <a:spcBef>
                <a:spcPts val="0"/>
              </a:spcBef>
              <a:spcAft>
                <a:spcPts val="0"/>
              </a:spcAft>
              <a:buNone/>
              <a:defRPr b="1" sz="2200">
                <a:latin typeface="Crete Round"/>
                <a:ea typeface="Crete Round"/>
                <a:cs typeface="Crete Round"/>
                <a:sym typeface="Crete Round"/>
              </a:defRPr>
            </a:lvl7pPr>
            <a:lvl8pPr lvl="7">
              <a:lnSpc>
                <a:spcPct val="100000"/>
              </a:lnSpc>
              <a:spcBef>
                <a:spcPts val="0"/>
              </a:spcBef>
              <a:spcAft>
                <a:spcPts val="0"/>
              </a:spcAft>
              <a:buNone/>
              <a:defRPr b="1" sz="2200">
                <a:latin typeface="Crete Round"/>
                <a:ea typeface="Crete Round"/>
                <a:cs typeface="Crete Round"/>
                <a:sym typeface="Crete Round"/>
              </a:defRPr>
            </a:lvl8pPr>
            <a:lvl9pPr lvl="8">
              <a:lnSpc>
                <a:spcPct val="100000"/>
              </a:lnSpc>
              <a:spcBef>
                <a:spcPts val="0"/>
              </a:spcBef>
              <a:spcAft>
                <a:spcPts val="0"/>
              </a:spcAft>
              <a:buNone/>
              <a:defRPr b="1" sz="2200">
                <a:latin typeface="Crete Round"/>
                <a:ea typeface="Crete Round"/>
                <a:cs typeface="Crete Round"/>
                <a:sym typeface="Crete Round"/>
              </a:defRPr>
            </a:lvl9pPr>
          </a:lstStyle>
          <a:p/>
        </p:txBody>
      </p:sp>
      <p:sp>
        <p:nvSpPr>
          <p:cNvPr id="4063" name="Google Shape;4063;p114"/>
          <p:cNvSpPr txBox="1"/>
          <p:nvPr>
            <p:ph hasCustomPrompt="1" idx="3" type="title"/>
          </p:nvPr>
        </p:nvSpPr>
        <p:spPr>
          <a:xfrm>
            <a:off x="829406" y="3659475"/>
            <a:ext cx="804600" cy="804600"/>
          </a:xfrm>
          <a:prstGeom prst="rect">
            <a:avLst/>
          </a:prstGeom>
          <a:solidFill>
            <a:schemeClr val="dk1"/>
          </a:solid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3000"/>
              <a:buNone/>
              <a:defRPr>
                <a:solidFill>
                  <a:schemeClr val="lt1"/>
                </a:solidFill>
              </a:defRPr>
            </a:lvl1pPr>
            <a:lvl2pPr lvl="1" algn="ctr">
              <a:lnSpc>
                <a:spcPct val="100000"/>
              </a:lnSpc>
              <a:spcBef>
                <a:spcPts val="0"/>
              </a:spcBef>
              <a:spcAft>
                <a:spcPts val="0"/>
              </a:spcAft>
              <a:buClr>
                <a:schemeClr val="lt1"/>
              </a:buClr>
              <a:buSzPts val="3200"/>
              <a:buNone/>
              <a:defRPr sz="3200">
                <a:solidFill>
                  <a:schemeClr val="lt1"/>
                </a:solidFill>
              </a:defRPr>
            </a:lvl2pPr>
            <a:lvl3pPr lvl="2" algn="ctr">
              <a:lnSpc>
                <a:spcPct val="100000"/>
              </a:lnSpc>
              <a:spcBef>
                <a:spcPts val="0"/>
              </a:spcBef>
              <a:spcAft>
                <a:spcPts val="0"/>
              </a:spcAft>
              <a:buClr>
                <a:schemeClr val="lt1"/>
              </a:buClr>
              <a:buSzPts val="3200"/>
              <a:buNone/>
              <a:defRPr sz="3200">
                <a:solidFill>
                  <a:schemeClr val="lt1"/>
                </a:solidFill>
              </a:defRPr>
            </a:lvl3pPr>
            <a:lvl4pPr lvl="3" algn="ctr">
              <a:lnSpc>
                <a:spcPct val="100000"/>
              </a:lnSpc>
              <a:spcBef>
                <a:spcPts val="0"/>
              </a:spcBef>
              <a:spcAft>
                <a:spcPts val="0"/>
              </a:spcAft>
              <a:buClr>
                <a:schemeClr val="lt1"/>
              </a:buClr>
              <a:buSzPts val="3200"/>
              <a:buNone/>
              <a:defRPr sz="3200">
                <a:solidFill>
                  <a:schemeClr val="lt1"/>
                </a:solidFill>
              </a:defRPr>
            </a:lvl4pPr>
            <a:lvl5pPr lvl="4" algn="ctr">
              <a:lnSpc>
                <a:spcPct val="100000"/>
              </a:lnSpc>
              <a:spcBef>
                <a:spcPts val="0"/>
              </a:spcBef>
              <a:spcAft>
                <a:spcPts val="0"/>
              </a:spcAft>
              <a:buClr>
                <a:schemeClr val="lt1"/>
              </a:buClr>
              <a:buSzPts val="3200"/>
              <a:buNone/>
              <a:defRPr sz="3200">
                <a:solidFill>
                  <a:schemeClr val="lt1"/>
                </a:solidFill>
              </a:defRPr>
            </a:lvl5pPr>
            <a:lvl6pPr lvl="5" algn="ctr">
              <a:lnSpc>
                <a:spcPct val="100000"/>
              </a:lnSpc>
              <a:spcBef>
                <a:spcPts val="0"/>
              </a:spcBef>
              <a:spcAft>
                <a:spcPts val="0"/>
              </a:spcAft>
              <a:buClr>
                <a:schemeClr val="lt1"/>
              </a:buClr>
              <a:buSzPts val="3200"/>
              <a:buNone/>
              <a:defRPr sz="3200">
                <a:solidFill>
                  <a:schemeClr val="lt1"/>
                </a:solidFill>
              </a:defRPr>
            </a:lvl6pPr>
            <a:lvl7pPr lvl="6" algn="ctr">
              <a:lnSpc>
                <a:spcPct val="100000"/>
              </a:lnSpc>
              <a:spcBef>
                <a:spcPts val="0"/>
              </a:spcBef>
              <a:spcAft>
                <a:spcPts val="0"/>
              </a:spcAft>
              <a:buClr>
                <a:schemeClr val="lt1"/>
              </a:buClr>
              <a:buSzPts val="3200"/>
              <a:buNone/>
              <a:defRPr sz="3200">
                <a:solidFill>
                  <a:schemeClr val="lt1"/>
                </a:solidFill>
              </a:defRPr>
            </a:lvl7pPr>
            <a:lvl8pPr lvl="7" algn="ctr">
              <a:lnSpc>
                <a:spcPct val="100000"/>
              </a:lnSpc>
              <a:spcBef>
                <a:spcPts val="0"/>
              </a:spcBef>
              <a:spcAft>
                <a:spcPts val="0"/>
              </a:spcAft>
              <a:buClr>
                <a:schemeClr val="lt1"/>
              </a:buClr>
              <a:buSzPts val="3200"/>
              <a:buNone/>
              <a:defRPr sz="3200">
                <a:solidFill>
                  <a:schemeClr val="lt1"/>
                </a:solidFill>
              </a:defRPr>
            </a:lvl8pPr>
            <a:lvl9pPr lvl="8" algn="ctr">
              <a:lnSpc>
                <a:spcPct val="100000"/>
              </a:lnSpc>
              <a:spcBef>
                <a:spcPts val="0"/>
              </a:spcBef>
              <a:spcAft>
                <a:spcPts val="0"/>
              </a:spcAft>
              <a:buClr>
                <a:schemeClr val="lt1"/>
              </a:buClr>
              <a:buSzPts val="3200"/>
              <a:buNone/>
              <a:defRPr sz="3200">
                <a:solidFill>
                  <a:schemeClr val="lt1"/>
                </a:solidFill>
              </a:defRPr>
            </a:lvl9pPr>
          </a:lstStyle>
          <a:p>
            <a:r>
              <a:t>xx%</a:t>
            </a:r>
          </a:p>
        </p:txBody>
      </p:sp>
      <p:sp>
        <p:nvSpPr>
          <p:cNvPr id="4064" name="Google Shape;4064;p114"/>
          <p:cNvSpPr txBox="1"/>
          <p:nvPr>
            <p:ph idx="4" type="subTitle"/>
          </p:nvPr>
        </p:nvSpPr>
        <p:spPr>
          <a:xfrm>
            <a:off x="1732848" y="3796575"/>
            <a:ext cx="2641500" cy="530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None/>
              <a:defRPr b="1" sz="2200">
                <a:latin typeface="Crete Round"/>
                <a:ea typeface="Crete Round"/>
                <a:cs typeface="Crete Round"/>
                <a:sym typeface="Crete Round"/>
              </a:defRPr>
            </a:lvl1pPr>
            <a:lvl2pPr lvl="1">
              <a:lnSpc>
                <a:spcPct val="100000"/>
              </a:lnSpc>
              <a:spcBef>
                <a:spcPts val="0"/>
              </a:spcBef>
              <a:spcAft>
                <a:spcPts val="0"/>
              </a:spcAft>
              <a:buNone/>
              <a:defRPr b="1" sz="2200">
                <a:latin typeface="Crete Round"/>
                <a:ea typeface="Crete Round"/>
                <a:cs typeface="Crete Round"/>
                <a:sym typeface="Crete Round"/>
              </a:defRPr>
            </a:lvl2pPr>
            <a:lvl3pPr lvl="2">
              <a:lnSpc>
                <a:spcPct val="100000"/>
              </a:lnSpc>
              <a:spcBef>
                <a:spcPts val="0"/>
              </a:spcBef>
              <a:spcAft>
                <a:spcPts val="0"/>
              </a:spcAft>
              <a:buNone/>
              <a:defRPr b="1" sz="2200">
                <a:latin typeface="Crete Round"/>
                <a:ea typeface="Crete Round"/>
                <a:cs typeface="Crete Round"/>
                <a:sym typeface="Crete Round"/>
              </a:defRPr>
            </a:lvl3pPr>
            <a:lvl4pPr lvl="3">
              <a:lnSpc>
                <a:spcPct val="100000"/>
              </a:lnSpc>
              <a:spcBef>
                <a:spcPts val="0"/>
              </a:spcBef>
              <a:spcAft>
                <a:spcPts val="0"/>
              </a:spcAft>
              <a:buNone/>
              <a:defRPr b="1" sz="2200">
                <a:latin typeface="Crete Round"/>
                <a:ea typeface="Crete Round"/>
                <a:cs typeface="Crete Round"/>
                <a:sym typeface="Crete Round"/>
              </a:defRPr>
            </a:lvl4pPr>
            <a:lvl5pPr lvl="4">
              <a:lnSpc>
                <a:spcPct val="100000"/>
              </a:lnSpc>
              <a:spcBef>
                <a:spcPts val="0"/>
              </a:spcBef>
              <a:spcAft>
                <a:spcPts val="0"/>
              </a:spcAft>
              <a:buNone/>
              <a:defRPr b="1" sz="2200">
                <a:latin typeface="Crete Round"/>
                <a:ea typeface="Crete Round"/>
                <a:cs typeface="Crete Round"/>
                <a:sym typeface="Crete Round"/>
              </a:defRPr>
            </a:lvl5pPr>
            <a:lvl6pPr lvl="5">
              <a:lnSpc>
                <a:spcPct val="100000"/>
              </a:lnSpc>
              <a:spcBef>
                <a:spcPts val="0"/>
              </a:spcBef>
              <a:spcAft>
                <a:spcPts val="0"/>
              </a:spcAft>
              <a:buNone/>
              <a:defRPr b="1" sz="2200">
                <a:latin typeface="Crete Round"/>
                <a:ea typeface="Crete Round"/>
                <a:cs typeface="Crete Round"/>
                <a:sym typeface="Crete Round"/>
              </a:defRPr>
            </a:lvl6pPr>
            <a:lvl7pPr lvl="6">
              <a:lnSpc>
                <a:spcPct val="100000"/>
              </a:lnSpc>
              <a:spcBef>
                <a:spcPts val="0"/>
              </a:spcBef>
              <a:spcAft>
                <a:spcPts val="0"/>
              </a:spcAft>
              <a:buNone/>
              <a:defRPr b="1" sz="2200">
                <a:latin typeface="Crete Round"/>
                <a:ea typeface="Crete Round"/>
                <a:cs typeface="Crete Round"/>
                <a:sym typeface="Crete Round"/>
              </a:defRPr>
            </a:lvl7pPr>
            <a:lvl8pPr lvl="7">
              <a:lnSpc>
                <a:spcPct val="100000"/>
              </a:lnSpc>
              <a:spcBef>
                <a:spcPts val="0"/>
              </a:spcBef>
              <a:spcAft>
                <a:spcPts val="0"/>
              </a:spcAft>
              <a:buNone/>
              <a:defRPr b="1" sz="2200">
                <a:latin typeface="Crete Round"/>
                <a:ea typeface="Crete Round"/>
                <a:cs typeface="Crete Round"/>
                <a:sym typeface="Crete Round"/>
              </a:defRPr>
            </a:lvl8pPr>
            <a:lvl9pPr lvl="8">
              <a:lnSpc>
                <a:spcPct val="100000"/>
              </a:lnSpc>
              <a:spcBef>
                <a:spcPts val="0"/>
              </a:spcBef>
              <a:spcAft>
                <a:spcPts val="0"/>
              </a:spcAft>
              <a:buNone/>
              <a:defRPr b="1" sz="2200">
                <a:latin typeface="Crete Round"/>
                <a:ea typeface="Crete Round"/>
                <a:cs typeface="Crete Round"/>
                <a:sym typeface="Crete Round"/>
              </a:defRPr>
            </a:lvl9pPr>
          </a:lstStyle>
          <a:p/>
        </p:txBody>
      </p:sp>
      <p:sp>
        <p:nvSpPr>
          <p:cNvPr id="4065" name="Google Shape;4065;p114"/>
          <p:cNvSpPr txBox="1"/>
          <p:nvPr>
            <p:ph hasCustomPrompt="1" idx="5" type="title"/>
          </p:nvPr>
        </p:nvSpPr>
        <p:spPr>
          <a:xfrm>
            <a:off x="4769656" y="1401564"/>
            <a:ext cx="804600" cy="804600"/>
          </a:xfrm>
          <a:prstGeom prst="rect">
            <a:avLst/>
          </a:prstGeom>
          <a:solidFill>
            <a:schemeClr val="dk1"/>
          </a:solid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3000"/>
              <a:buNone/>
              <a:defRPr>
                <a:solidFill>
                  <a:schemeClr val="lt1"/>
                </a:solidFill>
              </a:defRPr>
            </a:lvl1pPr>
            <a:lvl2pPr lvl="1" algn="ctr">
              <a:lnSpc>
                <a:spcPct val="100000"/>
              </a:lnSpc>
              <a:spcBef>
                <a:spcPts val="0"/>
              </a:spcBef>
              <a:spcAft>
                <a:spcPts val="0"/>
              </a:spcAft>
              <a:buClr>
                <a:schemeClr val="lt1"/>
              </a:buClr>
              <a:buSzPts val="3200"/>
              <a:buNone/>
              <a:defRPr sz="3200">
                <a:solidFill>
                  <a:schemeClr val="lt1"/>
                </a:solidFill>
              </a:defRPr>
            </a:lvl2pPr>
            <a:lvl3pPr lvl="2" algn="ctr">
              <a:lnSpc>
                <a:spcPct val="100000"/>
              </a:lnSpc>
              <a:spcBef>
                <a:spcPts val="0"/>
              </a:spcBef>
              <a:spcAft>
                <a:spcPts val="0"/>
              </a:spcAft>
              <a:buClr>
                <a:schemeClr val="lt1"/>
              </a:buClr>
              <a:buSzPts val="3200"/>
              <a:buNone/>
              <a:defRPr sz="3200">
                <a:solidFill>
                  <a:schemeClr val="lt1"/>
                </a:solidFill>
              </a:defRPr>
            </a:lvl3pPr>
            <a:lvl4pPr lvl="3" algn="ctr">
              <a:lnSpc>
                <a:spcPct val="100000"/>
              </a:lnSpc>
              <a:spcBef>
                <a:spcPts val="0"/>
              </a:spcBef>
              <a:spcAft>
                <a:spcPts val="0"/>
              </a:spcAft>
              <a:buClr>
                <a:schemeClr val="lt1"/>
              </a:buClr>
              <a:buSzPts val="3200"/>
              <a:buNone/>
              <a:defRPr sz="3200">
                <a:solidFill>
                  <a:schemeClr val="lt1"/>
                </a:solidFill>
              </a:defRPr>
            </a:lvl4pPr>
            <a:lvl5pPr lvl="4" algn="ctr">
              <a:lnSpc>
                <a:spcPct val="100000"/>
              </a:lnSpc>
              <a:spcBef>
                <a:spcPts val="0"/>
              </a:spcBef>
              <a:spcAft>
                <a:spcPts val="0"/>
              </a:spcAft>
              <a:buClr>
                <a:schemeClr val="lt1"/>
              </a:buClr>
              <a:buSzPts val="3200"/>
              <a:buNone/>
              <a:defRPr sz="3200">
                <a:solidFill>
                  <a:schemeClr val="lt1"/>
                </a:solidFill>
              </a:defRPr>
            </a:lvl5pPr>
            <a:lvl6pPr lvl="5" algn="ctr">
              <a:lnSpc>
                <a:spcPct val="100000"/>
              </a:lnSpc>
              <a:spcBef>
                <a:spcPts val="0"/>
              </a:spcBef>
              <a:spcAft>
                <a:spcPts val="0"/>
              </a:spcAft>
              <a:buClr>
                <a:schemeClr val="lt1"/>
              </a:buClr>
              <a:buSzPts val="3200"/>
              <a:buNone/>
              <a:defRPr sz="3200">
                <a:solidFill>
                  <a:schemeClr val="lt1"/>
                </a:solidFill>
              </a:defRPr>
            </a:lvl6pPr>
            <a:lvl7pPr lvl="6" algn="ctr">
              <a:lnSpc>
                <a:spcPct val="100000"/>
              </a:lnSpc>
              <a:spcBef>
                <a:spcPts val="0"/>
              </a:spcBef>
              <a:spcAft>
                <a:spcPts val="0"/>
              </a:spcAft>
              <a:buClr>
                <a:schemeClr val="lt1"/>
              </a:buClr>
              <a:buSzPts val="3200"/>
              <a:buNone/>
              <a:defRPr sz="3200">
                <a:solidFill>
                  <a:schemeClr val="lt1"/>
                </a:solidFill>
              </a:defRPr>
            </a:lvl7pPr>
            <a:lvl8pPr lvl="7" algn="ctr">
              <a:lnSpc>
                <a:spcPct val="100000"/>
              </a:lnSpc>
              <a:spcBef>
                <a:spcPts val="0"/>
              </a:spcBef>
              <a:spcAft>
                <a:spcPts val="0"/>
              </a:spcAft>
              <a:buClr>
                <a:schemeClr val="lt1"/>
              </a:buClr>
              <a:buSzPts val="3200"/>
              <a:buNone/>
              <a:defRPr sz="3200">
                <a:solidFill>
                  <a:schemeClr val="lt1"/>
                </a:solidFill>
              </a:defRPr>
            </a:lvl8pPr>
            <a:lvl9pPr lvl="8" algn="ctr">
              <a:lnSpc>
                <a:spcPct val="100000"/>
              </a:lnSpc>
              <a:spcBef>
                <a:spcPts val="0"/>
              </a:spcBef>
              <a:spcAft>
                <a:spcPts val="0"/>
              </a:spcAft>
              <a:buClr>
                <a:schemeClr val="lt1"/>
              </a:buClr>
              <a:buSzPts val="3200"/>
              <a:buNone/>
              <a:defRPr sz="3200">
                <a:solidFill>
                  <a:schemeClr val="lt1"/>
                </a:solidFill>
              </a:defRPr>
            </a:lvl9pPr>
          </a:lstStyle>
          <a:p>
            <a:r>
              <a:t>xx%</a:t>
            </a:r>
          </a:p>
        </p:txBody>
      </p:sp>
      <p:sp>
        <p:nvSpPr>
          <p:cNvPr id="4066" name="Google Shape;4066;p114"/>
          <p:cNvSpPr txBox="1"/>
          <p:nvPr>
            <p:ph idx="6" type="subTitle"/>
          </p:nvPr>
        </p:nvSpPr>
        <p:spPr>
          <a:xfrm>
            <a:off x="5673094" y="1538664"/>
            <a:ext cx="2641500" cy="530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None/>
              <a:defRPr b="1" sz="2200">
                <a:latin typeface="Crete Round"/>
                <a:ea typeface="Crete Round"/>
                <a:cs typeface="Crete Round"/>
                <a:sym typeface="Crete Round"/>
              </a:defRPr>
            </a:lvl1pPr>
            <a:lvl2pPr lvl="1">
              <a:lnSpc>
                <a:spcPct val="100000"/>
              </a:lnSpc>
              <a:spcBef>
                <a:spcPts val="0"/>
              </a:spcBef>
              <a:spcAft>
                <a:spcPts val="0"/>
              </a:spcAft>
              <a:buNone/>
              <a:defRPr b="1" sz="2200">
                <a:latin typeface="Crete Round"/>
                <a:ea typeface="Crete Round"/>
                <a:cs typeface="Crete Round"/>
                <a:sym typeface="Crete Round"/>
              </a:defRPr>
            </a:lvl2pPr>
            <a:lvl3pPr lvl="2">
              <a:lnSpc>
                <a:spcPct val="100000"/>
              </a:lnSpc>
              <a:spcBef>
                <a:spcPts val="0"/>
              </a:spcBef>
              <a:spcAft>
                <a:spcPts val="0"/>
              </a:spcAft>
              <a:buNone/>
              <a:defRPr b="1" sz="2200">
                <a:latin typeface="Crete Round"/>
                <a:ea typeface="Crete Round"/>
                <a:cs typeface="Crete Round"/>
                <a:sym typeface="Crete Round"/>
              </a:defRPr>
            </a:lvl3pPr>
            <a:lvl4pPr lvl="3">
              <a:lnSpc>
                <a:spcPct val="100000"/>
              </a:lnSpc>
              <a:spcBef>
                <a:spcPts val="0"/>
              </a:spcBef>
              <a:spcAft>
                <a:spcPts val="0"/>
              </a:spcAft>
              <a:buNone/>
              <a:defRPr b="1" sz="2200">
                <a:latin typeface="Crete Round"/>
                <a:ea typeface="Crete Round"/>
                <a:cs typeface="Crete Round"/>
                <a:sym typeface="Crete Round"/>
              </a:defRPr>
            </a:lvl4pPr>
            <a:lvl5pPr lvl="4">
              <a:lnSpc>
                <a:spcPct val="100000"/>
              </a:lnSpc>
              <a:spcBef>
                <a:spcPts val="0"/>
              </a:spcBef>
              <a:spcAft>
                <a:spcPts val="0"/>
              </a:spcAft>
              <a:buNone/>
              <a:defRPr b="1" sz="2200">
                <a:latin typeface="Crete Round"/>
                <a:ea typeface="Crete Round"/>
                <a:cs typeface="Crete Round"/>
                <a:sym typeface="Crete Round"/>
              </a:defRPr>
            </a:lvl5pPr>
            <a:lvl6pPr lvl="5">
              <a:lnSpc>
                <a:spcPct val="100000"/>
              </a:lnSpc>
              <a:spcBef>
                <a:spcPts val="0"/>
              </a:spcBef>
              <a:spcAft>
                <a:spcPts val="0"/>
              </a:spcAft>
              <a:buNone/>
              <a:defRPr b="1" sz="2200">
                <a:latin typeface="Crete Round"/>
                <a:ea typeface="Crete Round"/>
                <a:cs typeface="Crete Round"/>
                <a:sym typeface="Crete Round"/>
              </a:defRPr>
            </a:lvl6pPr>
            <a:lvl7pPr lvl="6">
              <a:lnSpc>
                <a:spcPct val="100000"/>
              </a:lnSpc>
              <a:spcBef>
                <a:spcPts val="0"/>
              </a:spcBef>
              <a:spcAft>
                <a:spcPts val="0"/>
              </a:spcAft>
              <a:buNone/>
              <a:defRPr b="1" sz="2200">
                <a:latin typeface="Crete Round"/>
                <a:ea typeface="Crete Round"/>
                <a:cs typeface="Crete Round"/>
                <a:sym typeface="Crete Round"/>
              </a:defRPr>
            </a:lvl7pPr>
            <a:lvl8pPr lvl="7">
              <a:lnSpc>
                <a:spcPct val="100000"/>
              </a:lnSpc>
              <a:spcBef>
                <a:spcPts val="0"/>
              </a:spcBef>
              <a:spcAft>
                <a:spcPts val="0"/>
              </a:spcAft>
              <a:buNone/>
              <a:defRPr b="1" sz="2200">
                <a:latin typeface="Crete Round"/>
                <a:ea typeface="Crete Round"/>
                <a:cs typeface="Crete Round"/>
                <a:sym typeface="Crete Round"/>
              </a:defRPr>
            </a:lvl8pPr>
            <a:lvl9pPr lvl="8">
              <a:lnSpc>
                <a:spcPct val="100000"/>
              </a:lnSpc>
              <a:spcBef>
                <a:spcPts val="0"/>
              </a:spcBef>
              <a:spcAft>
                <a:spcPts val="0"/>
              </a:spcAft>
              <a:buNone/>
              <a:defRPr b="1" sz="2200">
                <a:latin typeface="Crete Round"/>
                <a:ea typeface="Crete Round"/>
                <a:cs typeface="Crete Round"/>
                <a:sym typeface="Crete Round"/>
              </a:defRPr>
            </a:lvl9pPr>
          </a:lstStyle>
          <a:p/>
        </p:txBody>
      </p:sp>
      <p:sp>
        <p:nvSpPr>
          <p:cNvPr id="4067" name="Google Shape;4067;p114"/>
          <p:cNvSpPr txBox="1"/>
          <p:nvPr>
            <p:ph hasCustomPrompt="1" idx="7" type="title"/>
          </p:nvPr>
        </p:nvSpPr>
        <p:spPr>
          <a:xfrm>
            <a:off x="4769656" y="3659475"/>
            <a:ext cx="804600" cy="804600"/>
          </a:xfrm>
          <a:prstGeom prst="rect">
            <a:avLst/>
          </a:prstGeom>
          <a:solidFill>
            <a:schemeClr val="dk1"/>
          </a:solid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3000"/>
              <a:buNone/>
              <a:defRPr>
                <a:solidFill>
                  <a:schemeClr val="lt1"/>
                </a:solidFill>
              </a:defRPr>
            </a:lvl1pPr>
            <a:lvl2pPr lvl="1" algn="ctr">
              <a:lnSpc>
                <a:spcPct val="100000"/>
              </a:lnSpc>
              <a:spcBef>
                <a:spcPts val="0"/>
              </a:spcBef>
              <a:spcAft>
                <a:spcPts val="0"/>
              </a:spcAft>
              <a:buClr>
                <a:schemeClr val="lt1"/>
              </a:buClr>
              <a:buSzPts val="3200"/>
              <a:buNone/>
              <a:defRPr sz="3200">
                <a:solidFill>
                  <a:schemeClr val="lt1"/>
                </a:solidFill>
              </a:defRPr>
            </a:lvl2pPr>
            <a:lvl3pPr lvl="2" algn="ctr">
              <a:lnSpc>
                <a:spcPct val="100000"/>
              </a:lnSpc>
              <a:spcBef>
                <a:spcPts val="0"/>
              </a:spcBef>
              <a:spcAft>
                <a:spcPts val="0"/>
              </a:spcAft>
              <a:buClr>
                <a:schemeClr val="lt1"/>
              </a:buClr>
              <a:buSzPts val="3200"/>
              <a:buNone/>
              <a:defRPr sz="3200">
                <a:solidFill>
                  <a:schemeClr val="lt1"/>
                </a:solidFill>
              </a:defRPr>
            </a:lvl3pPr>
            <a:lvl4pPr lvl="3" algn="ctr">
              <a:lnSpc>
                <a:spcPct val="100000"/>
              </a:lnSpc>
              <a:spcBef>
                <a:spcPts val="0"/>
              </a:spcBef>
              <a:spcAft>
                <a:spcPts val="0"/>
              </a:spcAft>
              <a:buClr>
                <a:schemeClr val="lt1"/>
              </a:buClr>
              <a:buSzPts val="3200"/>
              <a:buNone/>
              <a:defRPr sz="3200">
                <a:solidFill>
                  <a:schemeClr val="lt1"/>
                </a:solidFill>
              </a:defRPr>
            </a:lvl4pPr>
            <a:lvl5pPr lvl="4" algn="ctr">
              <a:lnSpc>
                <a:spcPct val="100000"/>
              </a:lnSpc>
              <a:spcBef>
                <a:spcPts val="0"/>
              </a:spcBef>
              <a:spcAft>
                <a:spcPts val="0"/>
              </a:spcAft>
              <a:buClr>
                <a:schemeClr val="lt1"/>
              </a:buClr>
              <a:buSzPts val="3200"/>
              <a:buNone/>
              <a:defRPr sz="3200">
                <a:solidFill>
                  <a:schemeClr val="lt1"/>
                </a:solidFill>
              </a:defRPr>
            </a:lvl5pPr>
            <a:lvl6pPr lvl="5" algn="ctr">
              <a:lnSpc>
                <a:spcPct val="100000"/>
              </a:lnSpc>
              <a:spcBef>
                <a:spcPts val="0"/>
              </a:spcBef>
              <a:spcAft>
                <a:spcPts val="0"/>
              </a:spcAft>
              <a:buClr>
                <a:schemeClr val="lt1"/>
              </a:buClr>
              <a:buSzPts val="3200"/>
              <a:buNone/>
              <a:defRPr sz="3200">
                <a:solidFill>
                  <a:schemeClr val="lt1"/>
                </a:solidFill>
              </a:defRPr>
            </a:lvl6pPr>
            <a:lvl7pPr lvl="6" algn="ctr">
              <a:lnSpc>
                <a:spcPct val="100000"/>
              </a:lnSpc>
              <a:spcBef>
                <a:spcPts val="0"/>
              </a:spcBef>
              <a:spcAft>
                <a:spcPts val="0"/>
              </a:spcAft>
              <a:buClr>
                <a:schemeClr val="lt1"/>
              </a:buClr>
              <a:buSzPts val="3200"/>
              <a:buNone/>
              <a:defRPr sz="3200">
                <a:solidFill>
                  <a:schemeClr val="lt1"/>
                </a:solidFill>
              </a:defRPr>
            </a:lvl7pPr>
            <a:lvl8pPr lvl="7" algn="ctr">
              <a:lnSpc>
                <a:spcPct val="100000"/>
              </a:lnSpc>
              <a:spcBef>
                <a:spcPts val="0"/>
              </a:spcBef>
              <a:spcAft>
                <a:spcPts val="0"/>
              </a:spcAft>
              <a:buClr>
                <a:schemeClr val="lt1"/>
              </a:buClr>
              <a:buSzPts val="3200"/>
              <a:buNone/>
              <a:defRPr sz="3200">
                <a:solidFill>
                  <a:schemeClr val="lt1"/>
                </a:solidFill>
              </a:defRPr>
            </a:lvl8pPr>
            <a:lvl9pPr lvl="8" algn="ctr">
              <a:lnSpc>
                <a:spcPct val="100000"/>
              </a:lnSpc>
              <a:spcBef>
                <a:spcPts val="0"/>
              </a:spcBef>
              <a:spcAft>
                <a:spcPts val="0"/>
              </a:spcAft>
              <a:buClr>
                <a:schemeClr val="lt1"/>
              </a:buClr>
              <a:buSzPts val="3200"/>
              <a:buNone/>
              <a:defRPr sz="3200">
                <a:solidFill>
                  <a:schemeClr val="lt1"/>
                </a:solidFill>
              </a:defRPr>
            </a:lvl9pPr>
          </a:lstStyle>
          <a:p>
            <a:r>
              <a:t>xx%</a:t>
            </a:r>
          </a:p>
        </p:txBody>
      </p:sp>
      <p:sp>
        <p:nvSpPr>
          <p:cNvPr id="4068" name="Google Shape;4068;p114"/>
          <p:cNvSpPr txBox="1"/>
          <p:nvPr>
            <p:ph idx="8" type="subTitle"/>
          </p:nvPr>
        </p:nvSpPr>
        <p:spPr>
          <a:xfrm>
            <a:off x="5673094" y="3796575"/>
            <a:ext cx="2641500" cy="530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None/>
              <a:defRPr b="1" sz="2200">
                <a:latin typeface="Crete Round"/>
                <a:ea typeface="Crete Round"/>
                <a:cs typeface="Crete Round"/>
                <a:sym typeface="Crete Round"/>
              </a:defRPr>
            </a:lvl1pPr>
            <a:lvl2pPr lvl="1">
              <a:lnSpc>
                <a:spcPct val="100000"/>
              </a:lnSpc>
              <a:spcBef>
                <a:spcPts val="0"/>
              </a:spcBef>
              <a:spcAft>
                <a:spcPts val="0"/>
              </a:spcAft>
              <a:buNone/>
              <a:defRPr b="1" sz="2200">
                <a:latin typeface="Crete Round"/>
                <a:ea typeface="Crete Round"/>
                <a:cs typeface="Crete Round"/>
                <a:sym typeface="Crete Round"/>
              </a:defRPr>
            </a:lvl2pPr>
            <a:lvl3pPr lvl="2">
              <a:lnSpc>
                <a:spcPct val="100000"/>
              </a:lnSpc>
              <a:spcBef>
                <a:spcPts val="0"/>
              </a:spcBef>
              <a:spcAft>
                <a:spcPts val="0"/>
              </a:spcAft>
              <a:buNone/>
              <a:defRPr b="1" sz="2200">
                <a:latin typeface="Crete Round"/>
                <a:ea typeface="Crete Round"/>
                <a:cs typeface="Crete Round"/>
                <a:sym typeface="Crete Round"/>
              </a:defRPr>
            </a:lvl3pPr>
            <a:lvl4pPr lvl="3">
              <a:lnSpc>
                <a:spcPct val="100000"/>
              </a:lnSpc>
              <a:spcBef>
                <a:spcPts val="0"/>
              </a:spcBef>
              <a:spcAft>
                <a:spcPts val="0"/>
              </a:spcAft>
              <a:buNone/>
              <a:defRPr b="1" sz="2200">
                <a:latin typeface="Crete Round"/>
                <a:ea typeface="Crete Round"/>
                <a:cs typeface="Crete Round"/>
                <a:sym typeface="Crete Round"/>
              </a:defRPr>
            </a:lvl4pPr>
            <a:lvl5pPr lvl="4">
              <a:lnSpc>
                <a:spcPct val="100000"/>
              </a:lnSpc>
              <a:spcBef>
                <a:spcPts val="0"/>
              </a:spcBef>
              <a:spcAft>
                <a:spcPts val="0"/>
              </a:spcAft>
              <a:buNone/>
              <a:defRPr b="1" sz="2200">
                <a:latin typeface="Crete Round"/>
                <a:ea typeface="Crete Round"/>
                <a:cs typeface="Crete Round"/>
                <a:sym typeface="Crete Round"/>
              </a:defRPr>
            </a:lvl5pPr>
            <a:lvl6pPr lvl="5">
              <a:lnSpc>
                <a:spcPct val="100000"/>
              </a:lnSpc>
              <a:spcBef>
                <a:spcPts val="0"/>
              </a:spcBef>
              <a:spcAft>
                <a:spcPts val="0"/>
              </a:spcAft>
              <a:buNone/>
              <a:defRPr b="1" sz="2200">
                <a:latin typeface="Crete Round"/>
                <a:ea typeface="Crete Round"/>
                <a:cs typeface="Crete Round"/>
                <a:sym typeface="Crete Round"/>
              </a:defRPr>
            </a:lvl6pPr>
            <a:lvl7pPr lvl="6">
              <a:lnSpc>
                <a:spcPct val="100000"/>
              </a:lnSpc>
              <a:spcBef>
                <a:spcPts val="0"/>
              </a:spcBef>
              <a:spcAft>
                <a:spcPts val="0"/>
              </a:spcAft>
              <a:buNone/>
              <a:defRPr b="1" sz="2200">
                <a:latin typeface="Crete Round"/>
                <a:ea typeface="Crete Round"/>
                <a:cs typeface="Crete Round"/>
                <a:sym typeface="Crete Round"/>
              </a:defRPr>
            </a:lvl7pPr>
            <a:lvl8pPr lvl="7">
              <a:lnSpc>
                <a:spcPct val="100000"/>
              </a:lnSpc>
              <a:spcBef>
                <a:spcPts val="0"/>
              </a:spcBef>
              <a:spcAft>
                <a:spcPts val="0"/>
              </a:spcAft>
              <a:buNone/>
              <a:defRPr b="1" sz="2200">
                <a:latin typeface="Crete Round"/>
                <a:ea typeface="Crete Round"/>
                <a:cs typeface="Crete Round"/>
                <a:sym typeface="Crete Round"/>
              </a:defRPr>
            </a:lvl8pPr>
            <a:lvl9pPr lvl="8">
              <a:lnSpc>
                <a:spcPct val="100000"/>
              </a:lnSpc>
              <a:spcBef>
                <a:spcPts val="0"/>
              </a:spcBef>
              <a:spcAft>
                <a:spcPts val="0"/>
              </a:spcAft>
              <a:buNone/>
              <a:defRPr b="1" sz="2200">
                <a:latin typeface="Crete Round"/>
                <a:ea typeface="Crete Round"/>
                <a:cs typeface="Crete Round"/>
                <a:sym typeface="Crete Round"/>
              </a:defRPr>
            </a:lvl9pPr>
          </a:lstStyle>
          <a:p/>
        </p:txBody>
      </p:sp>
      <p:sp>
        <p:nvSpPr>
          <p:cNvPr id="4069" name="Google Shape;4069;p114"/>
          <p:cNvSpPr txBox="1"/>
          <p:nvPr>
            <p:ph hasCustomPrompt="1" idx="9" type="title"/>
          </p:nvPr>
        </p:nvSpPr>
        <p:spPr>
          <a:xfrm>
            <a:off x="829406" y="2530520"/>
            <a:ext cx="804600" cy="804600"/>
          </a:xfrm>
          <a:prstGeom prst="rect">
            <a:avLst/>
          </a:prstGeom>
          <a:solidFill>
            <a:schemeClr val="dk1"/>
          </a:solid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3000"/>
              <a:buNone/>
              <a:defRPr>
                <a:solidFill>
                  <a:schemeClr val="lt1"/>
                </a:solidFill>
              </a:defRPr>
            </a:lvl1pPr>
            <a:lvl2pPr lvl="1" algn="ctr">
              <a:lnSpc>
                <a:spcPct val="100000"/>
              </a:lnSpc>
              <a:spcBef>
                <a:spcPts val="0"/>
              </a:spcBef>
              <a:spcAft>
                <a:spcPts val="0"/>
              </a:spcAft>
              <a:buClr>
                <a:schemeClr val="lt1"/>
              </a:buClr>
              <a:buSzPts val="3200"/>
              <a:buNone/>
              <a:defRPr sz="3200">
                <a:solidFill>
                  <a:schemeClr val="lt1"/>
                </a:solidFill>
              </a:defRPr>
            </a:lvl2pPr>
            <a:lvl3pPr lvl="2" algn="ctr">
              <a:lnSpc>
                <a:spcPct val="100000"/>
              </a:lnSpc>
              <a:spcBef>
                <a:spcPts val="0"/>
              </a:spcBef>
              <a:spcAft>
                <a:spcPts val="0"/>
              </a:spcAft>
              <a:buClr>
                <a:schemeClr val="lt1"/>
              </a:buClr>
              <a:buSzPts val="3200"/>
              <a:buNone/>
              <a:defRPr sz="3200">
                <a:solidFill>
                  <a:schemeClr val="lt1"/>
                </a:solidFill>
              </a:defRPr>
            </a:lvl3pPr>
            <a:lvl4pPr lvl="3" algn="ctr">
              <a:lnSpc>
                <a:spcPct val="100000"/>
              </a:lnSpc>
              <a:spcBef>
                <a:spcPts val="0"/>
              </a:spcBef>
              <a:spcAft>
                <a:spcPts val="0"/>
              </a:spcAft>
              <a:buClr>
                <a:schemeClr val="lt1"/>
              </a:buClr>
              <a:buSzPts val="3200"/>
              <a:buNone/>
              <a:defRPr sz="3200">
                <a:solidFill>
                  <a:schemeClr val="lt1"/>
                </a:solidFill>
              </a:defRPr>
            </a:lvl4pPr>
            <a:lvl5pPr lvl="4" algn="ctr">
              <a:lnSpc>
                <a:spcPct val="100000"/>
              </a:lnSpc>
              <a:spcBef>
                <a:spcPts val="0"/>
              </a:spcBef>
              <a:spcAft>
                <a:spcPts val="0"/>
              </a:spcAft>
              <a:buClr>
                <a:schemeClr val="lt1"/>
              </a:buClr>
              <a:buSzPts val="3200"/>
              <a:buNone/>
              <a:defRPr sz="3200">
                <a:solidFill>
                  <a:schemeClr val="lt1"/>
                </a:solidFill>
              </a:defRPr>
            </a:lvl5pPr>
            <a:lvl6pPr lvl="5" algn="ctr">
              <a:lnSpc>
                <a:spcPct val="100000"/>
              </a:lnSpc>
              <a:spcBef>
                <a:spcPts val="0"/>
              </a:spcBef>
              <a:spcAft>
                <a:spcPts val="0"/>
              </a:spcAft>
              <a:buClr>
                <a:schemeClr val="lt1"/>
              </a:buClr>
              <a:buSzPts val="3200"/>
              <a:buNone/>
              <a:defRPr sz="3200">
                <a:solidFill>
                  <a:schemeClr val="lt1"/>
                </a:solidFill>
              </a:defRPr>
            </a:lvl6pPr>
            <a:lvl7pPr lvl="6" algn="ctr">
              <a:lnSpc>
                <a:spcPct val="100000"/>
              </a:lnSpc>
              <a:spcBef>
                <a:spcPts val="0"/>
              </a:spcBef>
              <a:spcAft>
                <a:spcPts val="0"/>
              </a:spcAft>
              <a:buClr>
                <a:schemeClr val="lt1"/>
              </a:buClr>
              <a:buSzPts val="3200"/>
              <a:buNone/>
              <a:defRPr sz="3200">
                <a:solidFill>
                  <a:schemeClr val="lt1"/>
                </a:solidFill>
              </a:defRPr>
            </a:lvl7pPr>
            <a:lvl8pPr lvl="7" algn="ctr">
              <a:lnSpc>
                <a:spcPct val="100000"/>
              </a:lnSpc>
              <a:spcBef>
                <a:spcPts val="0"/>
              </a:spcBef>
              <a:spcAft>
                <a:spcPts val="0"/>
              </a:spcAft>
              <a:buClr>
                <a:schemeClr val="lt1"/>
              </a:buClr>
              <a:buSzPts val="3200"/>
              <a:buNone/>
              <a:defRPr sz="3200">
                <a:solidFill>
                  <a:schemeClr val="lt1"/>
                </a:solidFill>
              </a:defRPr>
            </a:lvl8pPr>
            <a:lvl9pPr lvl="8" algn="ctr">
              <a:lnSpc>
                <a:spcPct val="100000"/>
              </a:lnSpc>
              <a:spcBef>
                <a:spcPts val="0"/>
              </a:spcBef>
              <a:spcAft>
                <a:spcPts val="0"/>
              </a:spcAft>
              <a:buClr>
                <a:schemeClr val="lt1"/>
              </a:buClr>
              <a:buSzPts val="3200"/>
              <a:buNone/>
              <a:defRPr sz="3200">
                <a:solidFill>
                  <a:schemeClr val="lt1"/>
                </a:solidFill>
              </a:defRPr>
            </a:lvl9pPr>
          </a:lstStyle>
          <a:p>
            <a:r>
              <a:t>xx%</a:t>
            </a:r>
          </a:p>
        </p:txBody>
      </p:sp>
      <p:sp>
        <p:nvSpPr>
          <p:cNvPr id="4070" name="Google Shape;4070;p114"/>
          <p:cNvSpPr txBox="1"/>
          <p:nvPr>
            <p:ph idx="13" type="subTitle"/>
          </p:nvPr>
        </p:nvSpPr>
        <p:spPr>
          <a:xfrm>
            <a:off x="1732848" y="2667620"/>
            <a:ext cx="2641500" cy="530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None/>
              <a:defRPr b="1" sz="2200">
                <a:latin typeface="Crete Round"/>
                <a:ea typeface="Crete Round"/>
                <a:cs typeface="Crete Round"/>
                <a:sym typeface="Crete Round"/>
              </a:defRPr>
            </a:lvl1pPr>
            <a:lvl2pPr lvl="1">
              <a:lnSpc>
                <a:spcPct val="100000"/>
              </a:lnSpc>
              <a:spcBef>
                <a:spcPts val="0"/>
              </a:spcBef>
              <a:spcAft>
                <a:spcPts val="0"/>
              </a:spcAft>
              <a:buNone/>
              <a:defRPr b="1" sz="2200">
                <a:latin typeface="Crete Round"/>
                <a:ea typeface="Crete Round"/>
                <a:cs typeface="Crete Round"/>
                <a:sym typeface="Crete Round"/>
              </a:defRPr>
            </a:lvl2pPr>
            <a:lvl3pPr lvl="2">
              <a:lnSpc>
                <a:spcPct val="100000"/>
              </a:lnSpc>
              <a:spcBef>
                <a:spcPts val="0"/>
              </a:spcBef>
              <a:spcAft>
                <a:spcPts val="0"/>
              </a:spcAft>
              <a:buNone/>
              <a:defRPr b="1" sz="2200">
                <a:latin typeface="Crete Round"/>
                <a:ea typeface="Crete Round"/>
                <a:cs typeface="Crete Round"/>
                <a:sym typeface="Crete Round"/>
              </a:defRPr>
            </a:lvl3pPr>
            <a:lvl4pPr lvl="3">
              <a:lnSpc>
                <a:spcPct val="100000"/>
              </a:lnSpc>
              <a:spcBef>
                <a:spcPts val="0"/>
              </a:spcBef>
              <a:spcAft>
                <a:spcPts val="0"/>
              </a:spcAft>
              <a:buNone/>
              <a:defRPr b="1" sz="2200">
                <a:latin typeface="Crete Round"/>
                <a:ea typeface="Crete Round"/>
                <a:cs typeface="Crete Round"/>
                <a:sym typeface="Crete Round"/>
              </a:defRPr>
            </a:lvl4pPr>
            <a:lvl5pPr lvl="4">
              <a:lnSpc>
                <a:spcPct val="100000"/>
              </a:lnSpc>
              <a:spcBef>
                <a:spcPts val="0"/>
              </a:spcBef>
              <a:spcAft>
                <a:spcPts val="0"/>
              </a:spcAft>
              <a:buNone/>
              <a:defRPr b="1" sz="2200">
                <a:latin typeface="Crete Round"/>
                <a:ea typeface="Crete Round"/>
                <a:cs typeface="Crete Round"/>
                <a:sym typeface="Crete Round"/>
              </a:defRPr>
            </a:lvl5pPr>
            <a:lvl6pPr lvl="5">
              <a:lnSpc>
                <a:spcPct val="100000"/>
              </a:lnSpc>
              <a:spcBef>
                <a:spcPts val="0"/>
              </a:spcBef>
              <a:spcAft>
                <a:spcPts val="0"/>
              </a:spcAft>
              <a:buNone/>
              <a:defRPr b="1" sz="2200">
                <a:latin typeface="Crete Round"/>
                <a:ea typeface="Crete Round"/>
                <a:cs typeface="Crete Round"/>
                <a:sym typeface="Crete Round"/>
              </a:defRPr>
            </a:lvl6pPr>
            <a:lvl7pPr lvl="6">
              <a:lnSpc>
                <a:spcPct val="100000"/>
              </a:lnSpc>
              <a:spcBef>
                <a:spcPts val="0"/>
              </a:spcBef>
              <a:spcAft>
                <a:spcPts val="0"/>
              </a:spcAft>
              <a:buNone/>
              <a:defRPr b="1" sz="2200">
                <a:latin typeface="Crete Round"/>
                <a:ea typeface="Crete Round"/>
                <a:cs typeface="Crete Round"/>
                <a:sym typeface="Crete Round"/>
              </a:defRPr>
            </a:lvl7pPr>
            <a:lvl8pPr lvl="7">
              <a:lnSpc>
                <a:spcPct val="100000"/>
              </a:lnSpc>
              <a:spcBef>
                <a:spcPts val="0"/>
              </a:spcBef>
              <a:spcAft>
                <a:spcPts val="0"/>
              </a:spcAft>
              <a:buNone/>
              <a:defRPr b="1" sz="2200">
                <a:latin typeface="Crete Round"/>
                <a:ea typeface="Crete Round"/>
                <a:cs typeface="Crete Round"/>
                <a:sym typeface="Crete Round"/>
              </a:defRPr>
            </a:lvl8pPr>
            <a:lvl9pPr lvl="8">
              <a:lnSpc>
                <a:spcPct val="100000"/>
              </a:lnSpc>
              <a:spcBef>
                <a:spcPts val="0"/>
              </a:spcBef>
              <a:spcAft>
                <a:spcPts val="0"/>
              </a:spcAft>
              <a:buNone/>
              <a:defRPr b="1" sz="2200">
                <a:latin typeface="Crete Round"/>
                <a:ea typeface="Crete Round"/>
                <a:cs typeface="Crete Round"/>
                <a:sym typeface="Crete Round"/>
              </a:defRPr>
            </a:lvl9pPr>
          </a:lstStyle>
          <a:p/>
        </p:txBody>
      </p:sp>
      <p:sp>
        <p:nvSpPr>
          <p:cNvPr id="4071" name="Google Shape;4071;p114"/>
          <p:cNvSpPr txBox="1"/>
          <p:nvPr>
            <p:ph hasCustomPrompt="1" idx="14" type="title"/>
          </p:nvPr>
        </p:nvSpPr>
        <p:spPr>
          <a:xfrm>
            <a:off x="4769656" y="2530520"/>
            <a:ext cx="804600" cy="804600"/>
          </a:xfrm>
          <a:prstGeom prst="rect">
            <a:avLst/>
          </a:prstGeom>
          <a:solidFill>
            <a:schemeClr val="dk1"/>
          </a:solid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3000"/>
              <a:buNone/>
              <a:defRPr>
                <a:solidFill>
                  <a:schemeClr val="lt1"/>
                </a:solidFill>
              </a:defRPr>
            </a:lvl1pPr>
            <a:lvl2pPr lvl="1" algn="ctr">
              <a:lnSpc>
                <a:spcPct val="100000"/>
              </a:lnSpc>
              <a:spcBef>
                <a:spcPts val="0"/>
              </a:spcBef>
              <a:spcAft>
                <a:spcPts val="0"/>
              </a:spcAft>
              <a:buClr>
                <a:schemeClr val="lt1"/>
              </a:buClr>
              <a:buSzPts val="3200"/>
              <a:buNone/>
              <a:defRPr sz="3200">
                <a:solidFill>
                  <a:schemeClr val="lt1"/>
                </a:solidFill>
              </a:defRPr>
            </a:lvl2pPr>
            <a:lvl3pPr lvl="2" algn="ctr">
              <a:lnSpc>
                <a:spcPct val="100000"/>
              </a:lnSpc>
              <a:spcBef>
                <a:spcPts val="0"/>
              </a:spcBef>
              <a:spcAft>
                <a:spcPts val="0"/>
              </a:spcAft>
              <a:buClr>
                <a:schemeClr val="lt1"/>
              </a:buClr>
              <a:buSzPts val="3200"/>
              <a:buNone/>
              <a:defRPr sz="3200">
                <a:solidFill>
                  <a:schemeClr val="lt1"/>
                </a:solidFill>
              </a:defRPr>
            </a:lvl3pPr>
            <a:lvl4pPr lvl="3" algn="ctr">
              <a:lnSpc>
                <a:spcPct val="100000"/>
              </a:lnSpc>
              <a:spcBef>
                <a:spcPts val="0"/>
              </a:spcBef>
              <a:spcAft>
                <a:spcPts val="0"/>
              </a:spcAft>
              <a:buClr>
                <a:schemeClr val="lt1"/>
              </a:buClr>
              <a:buSzPts val="3200"/>
              <a:buNone/>
              <a:defRPr sz="3200">
                <a:solidFill>
                  <a:schemeClr val="lt1"/>
                </a:solidFill>
              </a:defRPr>
            </a:lvl4pPr>
            <a:lvl5pPr lvl="4" algn="ctr">
              <a:lnSpc>
                <a:spcPct val="100000"/>
              </a:lnSpc>
              <a:spcBef>
                <a:spcPts val="0"/>
              </a:spcBef>
              <a:spcAft>
                <a:spcPts val="0"/>
              </a:spcAft>
              <a:buClr>
                <a:schemeClr val="lt1"/>
              </a:buClr>
              <a:buSzPts val="3200"/>
              <a:buNone/>
              <a:defRPr sz="3200">
                <a:solidFill>
                  <a:schemeClr val="lt1"/>
                </a:solidFill>
              </a:defRPr>
            </a:lvl5pPr>
            <a:lvl6pPr lvl="5" algn="ctr">
              <a:lnSpc>
                <a:spcPct val="100000"/>
              </a:lnSpc>
              <a:spcBef>
                <a:spcPts val="0"/>
              </a:spcBef>
              <a:spcAft>
                <a:spcPts val="0"/>
              </a:spcAft>
              <a:buClr>
                <a:schemeClr val="lt1"/>
              </a:buClr>
              <a:buSzPts val="3200"/>
              <a:buNone/>
              <a:defRPr sz="3200">
                <a:solidFill>
                  <a:schemeClr val="lt1"/>
                </a:solidFill>
              </a:defRPr>
            </a:lvl6pPr>
            <a:lvl7pPr lvl="6" algn="ctr">
              <a:lnSpc>
                <a:spcPct val="100000"/>
              </a:lnSpc>
              <a:spcBef>
                <a:spcPts val="0"/>
              </a:spcBef>
              <a:spcAft>
                <a:spcPts val="0"/>
              </a:spcAft>
              <a:buClr>
                <a:schemeClr val="lt1"/>
              </a:buClr>
              <a:buSzPts val="3200"/>
              <a:buNone/>
              <a:defRPr sz="3200">
                <a:solidFill>
                  <a:schemeClr val="lt1"/>
                </a:solidFill>
              </a:defRPr>
            </a:lvl7pPr>
            <a:lvl8pPr lvl="7" algn="ctr">
              <a:lnSpc>
                <a:spcPct val="100000"/>
              </a:lnSpc>
              <a:spcBef>
                <a:spcPts val="0"/>
              </a:spcBef>
              <a:spcAft>
                <a:spcPts val="0"/>
              </a:spcAft>
              <a:buClr>
                <a:schemeClr val="lt1"/>
              </a:buClr>
              <a:buSzPts val="3200"/>
              <a:buNone/>
              <a:defRPr sz="3200">
                <a:solidFill>
                  <a:schemeClr val="lt1"/>
                </a:solidFill>
              </a:defRPr>
            </a:lvl8pPr>
            <a:lvl9pPr lvl="8" algn="ctr">
              <a:lnSpc>
                <a:spcPct val="100000"/>
              </a:lnSpc>
              <a:spcBef>
                <a:spcPts val="0"/>
              </a:spcBef>
              <a:spcAft>
                <a:spcPts val="0"/>
              </a:spcAft>
              <a:buClr>
                <a:schemeClr val="lt1"/>
              </a:buClr>
              <a:buSzPts val="3200"/>
              <a:buNone/>
              <a:defRPr sz="3200">
                <a:solidFill>
                  <a:schemeClr val="lt1"/>
                </a:solidFill>
              </a:defRPr>
            </a:lvl9pPr>
          </a:lstStyle>
          <a:p>
            <a:r>
              <a:t>xx%</a:t>
            </a:r>
          </a:p>
        </p:txBody>
      </p:sp>
      <p:sp>
        <p:nvSpPr>
          <p:cNvPr id="4072" name="Google Shape;4072;p114"/>
          <p:cNvSpPr txBox="1"/>
          <p:nvPr>
            <p:ph idx="15" type="subTitle"/>
          </p:nvPr>
        </p:nvSpPr>
        <p:spPr>
          <a:xfrm>
            <a:off x="5673094" y="2667620"/>
            <a:ext cx="2641500" cy="530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None/>
              <a:defRPr b="1" sz="2200">
                <a:latin typeface="Crete Round"/>
                <a:ea typeface="Crete Round"/>
                <a:cs typeface="Crete Round"/>
                <a:sym typeface="Crete Round"/>
              </a:defRPr>
            </a:lvl1pPr>
            <a:lvl2pPr lvl="1">
              <a:lnSpc>
                <a:spcPct val="100000"/>
              </a:lnSpc>
              <a:spcBef>
                <a:spcPts val="0"/>
              </a:spcBef>
              <a:spcAft>
                <a:spcPts val="0"/>
              </a:spcAft>
              <a:buNone/>
              <a:defRPr b="1" sz="2200">
                <a:latin typeface="Crete Round"/>
                <a:ea typeface="Crete Round"/>
                <a:cs typeface="Crete Round"/>
                <a:sym typeface="Crete Round"/>
              </a:defRPr>
            </a:lvl2pPr>
            <a:lvl3pPr lvl="2">
              <a:lnSpc>
                <a:spcPct val="100000"/>
              </a:lnSpc>
              <a:spcBef>
                <a:spcPts val="0"/>
              </a:spcBef>
              <a:spcAft>
                <a:spcPts val="0"/>
              </a:spcAft>
              <a:buNone/>
              <a:defRPr b="1" sz="2200">
                <a:latin typeface="Crete Round"/>
                <a:ea typeface="Crete Round"/>
                <a:cs typeface="Crete Round"/>
                <a:sym typeface="Crete Round"/>
              </a:defRPr>
            </a:lvl3pPr>
            <a:lvl4pPr lvl="3">
              <a:lnSpc>
                <a:spcPct val="100000"/>
              </a:lnSpc>
              <a:spcBef>
                <a:spcPts val="0"/>
              </a:spcBef>
              <a:spcAft>
                <a:spcPts val="0"/>
              </a:spcAft>
              <a:buNone/>
              <a:defRPr b="1" sz="2200">
                <a:latin typeface="Crete Round"/>
                <a:ea typeface="Crete Round"/>
                <a:cs typeface="Crete Round"/>
                <a:sym typeface="Crete Round"/>
              </a:defRPr>
            </a:lvl4pPr>
            <a:lvl5pPr lvl="4">
              <a:lnSpc>
                <a:spcPct val="100000"/>
              </a:lnSpc>
              <a:spcBef>
                <a:spcPts val="0"/>
              </a:spcBef>
              <a:spcAft>
                <a:spcPts val="0"/>
              </a:spcAft>
              <a:buNone/>
              <a:defRPr b="1" sz="2200">
                <a:latin typeface="Crete Round"/>
                <a:ea typeface="Crete Round"/>
                <a:cs typeface="Crete Round"/>
                <a:sym typeface="Crete Round"/>
              </a:defRPr>
            </a:lvl5pPr>
            <a:lvl6pPr lvl="5">
              <a:lnSpc>
                <a:spcPct val="100000"/>
              </a:lnSpc>
              <a:spcBef>
                <a:spcPts val="0"/>
              </a:spcBef>
              <a:spcAft>
                <a:spcPts val="0"/>
              </a:spcAft>
              <a:buNone/>
              <a:defRPr b="1" sz="2200">
                <a:latin typeface="Crete Round"/>
                <a:ea typeface="Crete Round"/>
                <a:cs typeface="Crete Round"/>
                <a:sym typeface="Crete Round"/>
              </a:defRPr>
            </a:lvl6pPr>
            <a:lvl7pPr lvl="6">
              <a:lnSpc>
                <a:spcPct val="100000"/>
              </a:lnSpc>
              <a:spcBef>
                <a:spcPts val="0"/>
              </a:spcBef>
              <a:spcAft>
                <a:spcPts val="0"/>
              </a:spcAft>
              <a:buNone/>
              <a:defRPr b="1" sz="2200">
                <a:latin typeface="Crete Round"/>
                <a:ea typeface="Crete Round"/>
                <a:cs typeface="Crete Round"/>
                <a:sym typeface="Crete Round"/>
              </a:defRPr>
            </a:lvl7pPr>
            <a:lvl8pPr lvl="7">
              <a:lnSpc>
                <a:spcPct val="100000"/>
              </a:lnSpc>
              <a:spcBef>
                <a:spcPts val="0"/>
              </a:spcBef>
              <a:spcAft>
                <a:spcPts val="0"/>
              </a:spcAft>
              <a:buNone/>
              <a:defRPr b="1" sz="2200">
                <a:latin typeface="Crete Round"/>
                <a:ea typeface="Crete Round"/>
                <a:cs typeface="Crete Round"/>
                <a:sym typeface="Crete Round"/>
              </a:defRPr>
            </a:lvl8pPr>
            <a:lvl9pPr lvl="8">
              <a:lnSpc>
                <a:spcPct val="100000"/>
              </a:lnSpc>
              <a:spcBef>
                <a:spcPts val="0"/>
              </a:spcBef>
              <a:spcAft>
                <a:spcPts val="0"/>
              </a:spcAft>
              <a:buNone/>
              <a:defRPr b="1" sz="2200">
                <a:latin typeface="Crete Round"/>
                <a:ea typeface="Crete Round"/>
                <a:cs typeface="Crete Round"/>
                <a:sym typeface="Crete Round"/>
              </a:defRPr>
            </a:lvl9pPr>
          </a:lstStyle>
          <a:p/>
        </p:txBody>
      </p:sp>
      <p:pic>
        <p:nvPicPr>
          <p:cNvPr id="4073" name="Google Shape;4073;p114"/>
          <p:cNvPicPr preferRelativeResize="0"/>
          <p:nvPr/>
        </p:nvPicPr>
        <p:blipFill>
          <a:blip r:embed="rId2">
            <a:alphaModFix/>
          </a:blip>
          <a:stretch>
            <a:fillRect/>
          </a:stretch>
        </p:blipFill>
        <p:spPr>
          <a:xfrm rot="10800000">
            <a:off x="1772404" y="4109401"/>
            <a:ext cx="7403223" cy="1409800"/>
          </a:xfrm>
          <a:prstGeom prst="rect">
            <a:avLst/>
          </a:prstGeom>
          <a:noFill/>
          <a:ln>
            <a:noFill/>
          </a:ln>
        </p:spPr>
      </p:pic>
      <p:pic>
        <p:nvPicPr>
          <p:cNvPr id="4074" name="Google Shape;4074;p114"/>
          <p:cNvPicPr preferRelativeResize="0"/>
          <p:nvPr/>
        </p:nvPicPr>
        <p:blipFill>
          <a:blip r:embed="rId3">
            <a:alphaModFix/>
          </a:blip>
          <a:stretch>
            <a:fillRect/>
          </a:stretch>
        </p:blipFill>
        <p:spPr>
          <a:xfrm>
            <a:off x="7662100" y="-186900"/>
            <a:ext cx="1754749" cy="2046651"/>
          </a:xfrm>
          <a:prstGeom prst="rect">
            <a:avLst/>
          </a:prstGeom>
          <a:noFill/>
          <a:ln>
            <a:noFill/>
          </a:ln>
        </p:spPr>
      </p:pic>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4075" name="Shape 4075"/>
        <p:cNvGrpSpPr/>
        <p:nvPr/>
      </p:nvGrpSpPr>
      <p:grpSpPr>
        <a:xfrm>
          <a:off x="0" y="0"/>
          <a:ext cx="0" cy="0"/>
          <a:chOff x="0" y="0"/>
          <a:chExt cx="0" cy="0"/>
        </a:xfrm>
      </p:grpSpPr>
      <p:sp>
        <p:nvSpPr>
          <p:cNvPr id="4076" name="Google Shape;4076;p115"/>
          <p:cNvSpPr txBox="1"/>
          <p:nvPr>
            <p:ph idx="1" type="subTitle"/>
          </p:nvPr>
        </p:nvSpPr>
        <p:spPr>
          <a:xfrm>
            <a:off x="3510900" y="1721573"/>
            <a:ext cx="4911000" cy="2346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AutoNum type="arabicPeriod"/>
              <a:defRPr/>
            </a:lvl1pPr>
            <a:lvl2pPr lvl="1">
              <a:lnSpc>
                <a:spcPct val="100000"/>
              </a:lnSpc>
              <a:spcBef>
                <a:spcPts val="1000"/>
              </a:spcBef>
              <a:spcAft>
                <a:spcPts val="0"/>
              </a:spcAft>
              <a:buSzPts val="1600"/>
              <a:buAutoNum type="alphaLcPeriod"/>
              <a:defRPr sz="1600"/>
            </a:lvl2pPr>
            <a:lvl3pPr lvl="2">
              <a:lnSpc>
                <a:spcPct val="100000"/>
              </a:lnSpc>
              <a:spcBef>
                <a:spcPts val="0"/>
              </a:spcBef>
              <a:spcAft>
                <a:spcPts val="0"/>
              </a:spcAft>
              <a:buSzPts val="1600"/>
              <a:buAutoNum type="romanLcPeriod"/>
              <a:defRPr sz="1600"/>
            </a:lvl3pPr>
            <a:lvl4pPr lvl="3">
              <a:lnSpc>
                <a:spcPct val="100000"/>
              </a:lnSpc>
              <a:spcBef>
                <a:spcPts val="0"/>
              </a:spcBef>
              <a:spcAft>
                <a:spcPts val="0"/>
              </a:spcAft>
              <a:buSzPts val="1600"/>
              <a:buAutoNum type="arabicPeriod"/>
              <a:defRPr sz="1600"/>
            </a:lvl4pPr>
            <a:lvl5pPr lvl="4">
              <a:lnSpc>
                <a:spcPct val="100000"/>
              </a:lnSpc>
              <a:spcBef>
                <a:spcPts val="0"/>
              </a:spcBef>
              <a:spcAft>
                <a:spcPts val="0"/>
              </a:spcAft>
              <a:buSzPts val="1600"/>
              <a:buAutoNum type="alphaLcPeriod"/>
              <a:defRPr sz="1600"/>
            </a:lvl5pPr>
            <a:lvl6pPr lvl="5">
              <a:lnSpc>
                <a:spcPct val="100000"/>
              </a:lnSpc>
              <a:spcBef>
                <a:spcPts val="0"/>
              </a:spcBef>
              <a:spcAft>
                <a:spcPts val="0"/>
              </a:spcAft>
              <a:buSzPts val="1600"/>
              <a:buAutoNum type="romanLcPeriod"/>
              <a:defRPr sz="1600"/>
            </a:lvl6pPr>
            <a:lvl7pPr lvl="6">
              <a:lnSpc>
                <a:spcPct val="100000"/>
              </a:lnSpc>
              <a:spcBef>
                <a:spcPts val="0"/>
              </a:spcBef>
              <a:spcAft>
                <a:spcPts val="0"/>
              </a:spcAft>
              <a:buSzPts val="1600"/>
              <a:buAutoNum type="arabicPeriod"/>
              <a:defRPr sz="1600"/>
            </a:lvl7pPr>
            <a:lvl8pPr lvl="7">
              <a:lnSpc>
                <a:spcPct val="100000"/>
              </a:lnSpc>
              <a:spcBef>
                <a:spcPts val="0"/>
              </a:spcBef>
              <a:spcAft>
                <a:spcPts val="0"/>
              </a:spcAft>
              <a:buSzPts val="1600"/>
              <a:buAutoNum type="alphaLcPeriod"/>
              <a:defRPr sz="1600"/>
            </a:lvl8pPr>
            <a:lvl9pPr lvl="8">
              <a:lnSpc>
                <a:spcPct val="100000"/>
              </a:lnSpc>
              <a:spcBef>
                <a:spcPts val="0"/>
              </a:spcBef>
              <a:spcAft>
                <a:spcPts val="0"/>
              </a:spcAft>
              <a:buSzPts val="1600"/>
              <a:buAutoNum type="romanLcPeriod"/>
              <a:defRPr sz="1600"/>
            </a:lvl9pPr>
          </a:lstStyle>
          <a:p/>
        </p:txBody>
      </p:sp>
      <p:sp>
        <p:nvSpPr>
          <p:cNvPr id="4077" name="Google Shape;4077;p115"/>
          <p:cNvSpPr txBox="1"/>
          <p:nvPr>
            <p:ph type="title"/>
          </p:nvPr>
        </p:nvSpPr>
        <p:spPr>
          <a:xfrm>
            <a:off x="3510900" y="949923"/>
            <a:ext cx="4911000" cy="7197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078" name="Google Shape;4078;p115"/>
          <p:cNvSpPr/>
          <p:nvPr/>
        </p:nvSpPr>
        <p:spPr>
          <a:xfrm flipH="1" rot="10800000">
            <a:off x="-121275" y="4533268"/>
            <a:ext cx="9386582" cy="977632"/>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9" name="Google Shape;4079;p115"/>
          <p:cNvSpPr/>
          <p:nvPr/>
        </p:nvSpPr>
        <p:spPr>
          <a:xfrm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80" name="Google Shape;4080;p115"/>
          <p:cNvPicPr preferRelativeResize="0"/>
          <p:nvPr/>
        </p:nvPicPr>
        <p:blipFill>
          <a:blip r:embed="rId2">
            <a:alphaModFix/>
          </a:blip>
          <a:stretch>
            <a:fillRect/>
          </a:stretch>
        </p:blipFill>
        <p:spPr>
          <a:xfrm flipH="1">
            <a:off x="1" y="3814021"/>
            <a:ext cx="722374" cy="1487581"/>
          </a:xfrm>
          <a:prstGeom prst="rect">
            <a:avLst/>
          </a:prstGeom>
          <a:noFill/>
          <a:ln>
            <a:noFill/>
          </a:ln>
        </p:spPr>
      </p:pic>
      <p:pic>
        <p:nvPicPr>
          <p:cNvPr id="4081" name="Google Shape;4081;p115"/>
          <p:cNvPicPr preferRelativeResize="0"/>
          <p:nvPr/>
        </p:nvPicPr>
        <p:blipFill rotWithShape="1">
          <a:blip r:embed="rId3">
            <a:alphaModFix/>
          </a:blip>
          <a:srcRect b="0" l="42495" r="0" t="0"/>
          <a:stretch/>
        </p:blipFill>
        <p:spPr>
          <a:xfrm>
            <a:off x="5441125" y="3218250"/>
            <a:ext cx="3824599" cy="2147575"/>
          </a:xfrm>
          <a:prstGeom prst="rect">
            <a:avLst/>
          </a:prstGeom>
          <a:noFill/>
          <a:ln>
            <a:noFill/>
          </a:ln>
        </p:spPr>
      </p:pic>
      <p:pic>
        <p:nvPicPr>
          <p:cNvPr id="4082" name="Google Shape;4082;p115"/>
          <p:cNvPicPr preferRelativeResize="0"/>
          <p:nvPr/>
        </p:nvPicPr>
        <p:blipFill>
          <a:blip r:embed="rId4">
            <a:alphaModFix/>
          </a:blip>
          <a:stretch>
            <a:fillRect/>
          </a:stretch>
        </p:blipFill>
        <p:spPr>
          <a:xfrm>
            <a:off x="8047138" y="202425"/>
            <a:ext cx="800100" cy="800100"/>
          </a:xfrm>
          <a:prstGeom prst="rect">
            <a:avLst/>
          </a:prstGeom>
          <a:noFill/>
          <a:ln>
            <a:noFill/>
          </a:ln>
        </p:spPr>
      </p:pic>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
    <p:spTree>
      <p:nvGrpSpPr>
        <p:cNvPr id="4083" name="Shape 4083"/>
        <p:cNvGrpSpPr/>
        <p:nvPr/>
      </p:nvGrpSpPr>
      <p:grpSpPr>
        <a:xfrm>
          <a:off x="0" y="0"/>
          <a:ext cx="0" cy="0"/>
          <a:chOff x="0" y="0"/>
          <a:chExt cx="0" cy="0"/>
        </a:xfrm>
      </p:grpSpPr>
      <p:sp>
        <p:nvSpPr>
          <p:cNvPr id="4084" name="Google Shape;4084;p11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3000"/>
              <a:buNone/>
              <a:defRPr/>
            </a:lvl1pPr>
            <a:lvl2pPr lvl="1">
              <a:lnSpc>
                <a:spcPct val="100000"/>
              </a:lnSpc>
              <a:spcBef>
                <a:spcPts val="0"/>
              </a:spcBef>
              <a:spcAft>
                <a:spcPts val="0"/>
              </a:spcAft>
              <a:buSzPts val="3000"/>
              <a:buNone/>
              <a:defRPr/>
            </a:lvl2pPr>
            <a:lvl3pPr lvl="2">
              <a:lnSpc>
                <a:spcPct val="100000"/>
              </a:lnSpc>
              <a:spcBef>
                <a:spcPts val="0"/>
              </a:spcBef>
              <a:spcAft>
                <a:spcPts val="0"/>
              </a:spcAft>
              <a:buSzPts val="3000"/>
              <a:buNone/>
              <a:defRPr/>
            </a:lvl3pPr>
            <a:lvl4pPr lvl="3">
              <a:lnSpc>
                <a:spcPct val="100000"/>
              </a:lnSpc>
              <a:spcBef>
                <a:spcPts val="0"/>
              </a:spcBef>
              <a:spcAft>
                <a:spcPts val="0"/>
              </a:spcAft>
              <a:buSzPts val="3000"/>
              <a:buNone/>
              <a:defRPr/>
            </a:lvl4pPr>
            <a:lvl5pPr lvl="4">
              <a:lnSpc>
                <a:spcPct val="100000"/>
              </a:lnSpc>
              <a:spcBef>
                <a:spcPts val="0"/>
              </a:spcBef>
              <a:spcAft>
                <a:spcPts val="0"/>
              </a:spcAft>
              <a:buSzPts val="3000"/>
              <a:buNone/>
              <a:defRPr/>
            </a:lvl5pPr>
            <a:lvl6pPr lvl="5">
              <a:lnSpc>
                <a:spcPct val="100000"/>
              </a:lnSpc>
              <a:spcBef>
                <a:spcPts val="0"/>
              </a:spcBef>
              <a:spcAft>
                <a:spcPts val="0"/>
              </a:spcAft>
              <a:buSzPts val="3000"/>
              <a:buNone/>
              <a:defRPr/>
            </a:lvl6pPr>
            <a:lvl7pPr lvl="6">
              <a:lnSpc>
                <a:spcPct val="100000"/>
              </a:lnSpc>
              <a:spcBef>
                <a:spcPts val="0"/>
              </a:spcBef>
              <a:spcAft>
                <a:spcPts val="0"/>
              </a:spcAft>
              <a:buSzPts val="3000"/>
              <a:buNone/>
              <a:defRPr/>
            </a:lvl7pPr>
            <a:lvl8pPr lvl="7">
              <a:lnSpc>
                <a:spcPct val="100000"/>
              </a:lnSpc>
              <a:spcBef>
                <a:spcPts val="0"/>
              </a:spcBef>
              <a:spcAft>
                <a:spcPts val="0"/>
              </a:spcAft>
              <a:buSzPts val="3000"/>
              <a:buNone/>
              <a:defRPr/>
            </a:lvl8pPr>
            <a:lvl9pPr lvl="8">
              <a:lnSpc>
                <a:spcPct val="100000"/>
              </a:lnSpc>
              <a:spcBef>
                <a:spcPts val="0"/>
              </a:spcBef>
              <a:spcAft>
                <a:spcPts val="0"/>
              </a:spcAft>
              <a:buSzPts val="3000"/>
              <a:buNone/>
              <a:defRPr/>
            </a:lvl9pPr>
          </a:lstStyle>
          <a:p/>
        </p:txBody>
      </p:sp>
      <p:sp>
        <p:nvSpPr>
          <p:cNvPr id="4085" name="Google Shape;4085;p116"/>
          <p:cNvSpPr txBox="1"/>
          <p:nvPr>
            <p:ph idx="1" type="body"/>
          </p:nvPr>
        </p:nvSpPr>
        <p:spPr>
          <a:xfrm>
            <a:off x="720000" y="1401575"/>
            <a:ext cx="2564700" cy="31674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a:lvl1pPr>
            <a:lvl2pPr indent="-304800" lvl="1" marL="914400">
              <a:lnSpc>
                <a:spcPct val="100000"/>
              </a:lnSpc>
              <a:spcBef>
                <a:spcPts val="1000"/>
              </a:spcBef>
              <a:spcAft>
                <a:spcPts val="0"/>
              </a:spcAft>
              <a:buSzPts val="1200"/>
              <a:buChar char="○"/>
              <a:defRPr/>
            </a:lvl2pPr>
            <a:lvl3pPr indent="-304800" lvl="2" marL="1371600">
              <a:lnSpc>
                <a:spcPct val="100000"/>
              </a:lnSpc>
              <a:spcBef>
                <a:spcPts val="0"/>
              </a:spcBef>
              <a:spcAft>
                <a:spcPts val="0"/>
              </a:spcAft>
              <a:buSzPts val="1200"/>
              <a:buChar char="■"/>
              <a:defRPr/>
            </a:lvl3pPr>
            <a:lvl4pPr indent="-304800" lvl="3" marL="1828800">
              <a:lnSpc>
                <a:spcPct val="100000"/>
              </a:lnSpc>
              <a:spcBef>
                <a:spcPts val="0"/>
              </a:spcBef>
              <a:spcAft>
                <a:spcPts val="0"/>
              </a:spcAft>
              <a:buSzPts val="1200"/>
              <a:buChar char="●"/>
              <a:defRPr/>
            </a:lvl4pPr>
            <a:lvl5pPr indent="-304800" lvl="4" marL="2286000">
              <a:lnSpc>
                <a:spcPct val="100000"/>
              </a:lnSpc>
              <a:spcBef>
                <a:spcPts val="0"/>
              </a:spcBef>
              <a:spcAft>
                <a:spcPts val="0"/>
              </a:spcAft>
              <a:buSzPts val="1200"/>
              <a:buChar char="○"/>
              <a:defRPr/>
            </a:lvl5pPr>
            <a:lvl6pPr indent="-304800" lvl="5" marL="2743200">
              <a:lnSpc>
                <a:spcPct val="100000"/>
              </a:lnSpc>
              <a:spcBef>
                <a:spcPts val="0"/>
              </a:spcBef>
              <a:spcAft>
                <a:spcPts val="0"/>
              </a:spcAft>
              <a:buSzPts val="1200"/>
              <a:buChar char="■"/>
              <a:defRPr/>
            </a:lvl6pPr>
            <a:lvl7pPr indent="-304800" lvl="6" marL="3200400">
              <a:lnSpc>
                <a:spcPct val="100000"/>
              </a:lnSpc>
              <a:spcBef>
                <a:spcPts val="0"/>
              </a:spcBef>
              <a:spcAft>
                <a:spcPts val="0"/>
              </a:spcAft>
              <a:buSzPts val="1200"/>
              <a:buChar char="●"/>
              <a:defRPr/>
            </a:lvl7pPr>
            <a:lvl8pPr indent="-304800" lvl="7" marL="3657600">
              <a:lnSpc>
                <a:spcPct val="100000"/>
              </a:lnSpc>
              <a:spcBef>
                <a:spcPts val="0"/>
              </a:spcBef>
              <a:spcAft>
                <a:spcPts val="0"/>
              </a:spcAft>
              <a:buSzPts val="1200"/>
              <a:buChar char="○"/>
              <a:defRPr/>
            </a:lvl8pPr>
            <a:lvl9pPr indent="-304800" lvl="8" marL="4114800">
              <a:lnSpc>
                <a:spcPct val="100000"/>
              </a:lnSpc>
              <a:spcBef>
                <a:spcPts val="0"/>
              </a:spcBef>
              <a:spcAft>
                <a:spcPts val="0"/>
              </a:spcAft>
              <a:buSzPts val="1200"/>
              <a:buChar char="■"/>
              <a:defRPr/>
            </a:lvl9pPr>
          </a:lstStyle>
          <a:p/>
        </p:txBody>
      </p:sp>
      <p:sp>
        <p:nvSpPr>
          <p:cNvPr id="4086" name="Google Shape;4086;p116"/>
          <p:cNvSpPr/>
          <p:nvPr/>
        </p:nvSpPr>
        <p:spPr>
          <a:xfrm flipH="1" rot="10800000">
            <a:off x="-114150" y="4493857"/>
            <a:ext cx="9386582" cy="1166868"/>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7" name="Google Shape;4087;p116"/>
          <p:cNvSpPr/>
          <p:nvPr/>
        </p:nvSpPr>
        <p:spPr>
          <a:xfrm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88" name="Google Shape;4088;p116"/>
          <p:cNvPicPr preferRelativeResize="0"/>
          <p:nvPr/>
        </p:nvPicPr>
        <p:blipFill>
          <a:blip r:embed="rId2">
            <a:alphaModFix/>
          </a:blip>
          <a:stretch>
            <a:fillRect/>
          </a:stretch>
        </p:blipFill>
        <p:spPr>
          <a:xfrm>
            <a:off x="-264086" y="3243400"/>
            <a:ext cx="1972925" cy="2111974"/>
          </a:xfrm>
          <a:prstGeom prst="rect">
            <a:avLst/>
          </a:prstGeom>
          <a:noFill/>
          <a:ln>
            <a:noFill/>
          </a:ln>
        </p:spPr>
      </p:pic>
      <p:pic>
        <p:nvPicPr>
          <p:cNvPr id="4089" name="Google Shape;4089;p116"/>
          <p:cNvPicPr preferRelativeResize="0"/>
          <p:nvPr/>
        </p:nvPicPr>
        <p:blipFill>
          <a:blip r:embed="rId3">
            <a:alphaModFix/>
          </a:blip>
          <a:stretch>
            <a:fillRect/>
          </a:stretch>
        </p:blipFill>
        <p:spPr>
          <a:xfrm>
            <a:off x="385536" y="4881588"/>
            <a:ext cx="808925" cy="473775"/>
          </a:xfrm>
          <a:prstGeom prst="rect">
            <a:avLst/>
          </a:prstGeom>
          <a:noFill/>
          <a:ln>
            <a:noFill/>
          </a:ln>
        </p:spPr>
      </p:pic>
      <p:pic>
        <p:nvPicPr>
          <p:cNvPr id="4090" name="Google Shape;4090;p116"/>
          <p:cNvPicPr preferRelativeResize="0"/>
          <p:nvPr/>
        </p:nvPicPr>
        <p:blipFill>
          <a:blip r:embed="rId4">
            <a:alphaModFix/>
          </a:blip>
          <a:stretch>
            <a:fillRect/>
          </a:stretch>
        </p:blipFill>
        <p:spPr>
          <a:xfrm>
            <a:off x="7977438" y="151000"/>
            <a:ext cx="800100" cy="800100"/>
          </a:xfrm>
          <a:prstGeom prst="rect">
            <a:avLst/>
          </a:prstGeom>
          <a:noFill/>
          <a:ln>
            <a:noFill/>
          </a:ln>
        </p:spPr>
      </p:pic>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1_1">
    <p:spTree>
      <p:nvGrpSpPr>
        <p:cNvPr id="4091" name="Shape 4091"/>
        <p:cNvGrpSpPr/>
        <p:nvPr/>
      </p:nvGrpSpPr>
      <p:grpSpPr>
        <a:xfrm>
          <a:off x="0" y="0"/>
          <a:ext cx="0" cy="0"/>
          <a:chOff x="0" y="0"/>
          <a:chExt cx="0" cy="0"/>
        </a:xfrm>
      </p:grpSpPr>
      <p:sp>
        <p:nvSpPr>
          <p:cNvPr id="4092" name="Google Shape;4092;p11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3000"/>
              <a:buNone/>
              <a:defRPr/>
            </a:lvl1pPr>
            <a:lvl2pPr lvl="1">
              <a:lnSpc>
                <a:spcPct val="100000"/>
              </a:lnSpc>
              <a:spcBef>
                <a:spcPts val="0"/>
              </a:spcBef>
              <a:spcAft>
                <a:spcPts val="0"/>
              </a:spcAft>
              <a:buSzPts val="3000"/>
              <a:buNone/>
              <a:defRPr/>
            </a:lvl2pPr>
            <a:lvl3pPr lvl="2">
              <a:lnSpc>
                <a:spcPct val="100000"/>
              </a:lnSpc>
              <a:spcBef>
                <a:spcPts val="0"/>
              </a:spcBef>
              <a:spcAft>
                <a:spcPts val="0"/>
              </a:spcAft>
              <a:buSzPts val="3000"/>
              <a:buNone/>
              <a:defRPr/>
            </a:lvl3pPr>
            <a:lvl4pPr lvl="3">
              <a:lnSpc>
                <a:spcPct val="100000"/>
              </a:lnSpc>
              <a:spcBef>
                <a:spcPts val="0"/>
              </a:spcBef>
              <a:spcAft>
                <a:spcPts val="0"/>
              </a:spcAft>
              <a:buSzPts val="3000"/>
              <a:buNone/>
              <a:defRPr/>
            </a:lvl4pPr>
            <a:lvl5pPr lvl="4">
              <a:lnSpc>
                <a:spcPct val="100000"/>
              </a:lnSpc>
              <a:spcBef>
                <a:spcPts val="0"/>
              </a:spcBef>
              <a:spcAft>
                <a:spcPts val="0"/>
              </a:spcAft>
              <a:buSzPts val="3000"/>
              <a:buNone/>
              <a:defRPr/>
            </a:lvl5pPr>
            <a:lvl6pPr lvl="5">
              <a:lnSpc>
                <a:spcPct val="100000"/>
              </a:lnSpc>
              <a:spcBef>
                <a:spcPts val="0"/>
              </a:spcBef>
              <a:spcAft>
                <a:spcPts val="0"/>
              </a:spcAft>
              <a:buSzPts val="3000"/>
              <a:buNone/>
              <a:defRPr/>
            </a:lvl6pPr>
            <a:lvl7pPr lvl="6">
              <a:lnSpc>
                <a:spcPct val="100000"/>
              </a:lnSpc>
              <a:spcBef>
                <a:spcPts val="0"/>
              </a:spcBef>
              <a:spcAft>
                <a:spcPts val="0"/>
              </a:spcAft>
              <a:buSzPts val="3000"/>
              <a:buNone/>
              <a:defRPr/>
            </a:lvl7pPr>
            <a:lvl8pPr lvl="7">
              <a:lnSpc>
                <a:spcPct val="100000"/>
              </a:lnSpc>
              <a:spcBef>
                <a:spcPts val="0"/>
              </a:spcBef>
              <a:spcAft>
                <a:spcPts val="0"/>
              </a:spcAft>
              <a:buSzPts val="3000"/>
              <a:buNone/>
              <a:defRPr/>
            </a:lvl8pPr>
            <a:lvl9pPr lvl="8">
              <a:lnSpc>
                <a:spcPct val="100000"/>
              </a:lnSpc>
              <a:spcBef>
                <a:spcPts val="0"/>
              </a:spcBef>
              <a:spcAft>
                <a:spcPts val="0"/>
              </a:spcAft>
              <a:buSzPts val="3000"/>
              <a:buNone/>
              <a:defRPr/>
            </a:lvl9pPr>
          </a:lstStyle>
          <a:p/>
        </p:txBody>
      </p:sp>
      <p:sp>
        <p:nvSpPr>
          <p:cNvPr id="4093" name="Google Shape;4093;p117"/>
          <p:cNvSpPr txBox="1"/>
          <p:nvPr>
            <p:ph idx="1" type="body"/>
          </p:nvPr>
        </p:nvSpPr>
        <p:spPr>
          <a:xfrm>
            <a:off x="720000" y="1401575"/>
            <a:ext cx="3417600" cy="31674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a:lvl1pPr>
            <a:lvl2pPr indent="-304800" lvl="1" marL="914400">
              <a:lnSpc>
                <a:spcPct val="100000"/>
              </a:lnSpc>
              <a:spcBef>
                <a:spcPts val="1000"/>
              </a:spcBef>
              <a:spcAft>
                <a:spcPts val="0"/>
              </a:spcAft>
              <a:buSzPts val="1200"/>
              <a:buChar char="○"/>
              <a:defRPr/>
            </a:lvl2pPr>
            <a:lvl3pPr indent="-304800" lvl="2" marL="1371600">
              <a:lnSpc>
                <a:spcPct val="100000"/>
              </a:lnSpc>
              <a:spcBef>
                <a:spcPts val="0"/>
              </a:spcBef>
              <a:spcAft>
                <a:spcPts val="0"/>
              </a:spcAft>
              <a:buSzPts val="1200"/>
              <a:buChar char="■"/>
              <a:defRPr/>
            </a:lvl3pPr>
            <a:lvl4pPr indent="-304800" lvl="3" marL="1828800">
              <a:lnSpc>
                <a:spcPct val="100000"/>
              </a:lnSpc>
              <a:spcBef>
                <a:spcPts val="0"/>
              </a:spcBef>
              <a:spcAft>
                <a:spcPts val="0"/>
              </a:spcAft>
              <a:buSzPts val="1200"/>
              <a:buChar char="●"/>
              <a:defRPr/>
            </a:lvl4pPr>
            <a:lvl5pPr indent="-304800" lvl="4" marL="2286000">
              <a:lnSpc>
                <a:spcPct val="100000"/>
              </a:lnSpc>
              <a:spcBef>
                <a:spcPts val="0"/>
              </a:spcBef>
              <a:spcAft>
                <a:spcPts val="0"/>
              </a:spcAft>
              <a:buSzPts val="1200"/>
              <a:buChar char="○"/>
              <a:defRPr/>
            </a:lvl5pPr>
            <a:lvl6pPr indent="-304800" lvl="5" marL="2743200">
              <a:lnSpc>
                <a:spcPct val="100000"/>
              </a:lnSpc>
              <a:spcBef>
                <a:spcPts val="0"/>
              </a:spcBef>
              <a:spcAft>
                <a:spcPts val="0"/>
              </a:spcAft>
              <a:buSzPts val="1200"/>
              <a:buChar char="■"/>
              <a:defRPr/>
            </a:lvl6pPr>
            <a:lvl7pPr indent="-304800" lvl="6" marL="3200400">
              <a:lnSpc>
                <a:spcPct val="100000"/>
              </a:lnSpc>
              <a:spcBef>
                <a:spcPts val="0"/>
              </a:spcBef>
              <a:spcAft>
                <a:spcPts val="0"/>
              </a:spcAft>
              <a:buSzPts val="1200"/>
              <a:buChar char="●"/>
              <a:defRPr/>
            </a:lvl7pPr>
            <a:lvl8pPr indent="-304800" lvl="7" marL="3657600">
              <a:lnSpc>
                <a:spcPct val="100000"/>
              </a:lnSpc>
              <a:spcBef>
                <a:spcPts val="0"/>
              </a:spcBef>
              <a:spcAft>
                <a:spcPts val="0"/>
              </a:spcAft>
              <a:buSzPts val="1200"/>
              <a:buChar char="○"/>
              <a:defRPr/>
            </a:lvl8pPr>
            <a:lvl9pPr indent="-304800" lvl="8" marL="4114800">
              <a:lnSpc>
                <a:spcPct val="100000"/>
              </a:lnSpc>
              <a:spcBef>
                <a:spcPts val="0"/>
              </a:spcBef>
              <a:spcAft>
                <a:spcPts val="0"/>
              </a:spcAft>
              <a:buSzPts val="1200"/>
              <a:buChar char="■"/>
              <a:defRPr/>
            </a:lvl9pPr>
          </a:lstStyle>
          <a:p/>
        </p:txBody>
      </p:sp>
      <p:sp>
        <p:nvSpPr>
          <p:cNvPr id="4094" name="Google Shape;4094;p117"/>
          <p:cNvSpPr/>
          <p:nvPr/>
        </p:nvSpPr>
        <p:spPr>
          <a:xfrm flipH="1"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95" name="Google Shape;4095;p117"/>
          <p:cNvPicPr preferRelativeResize="0"/>
          <p:nvPr/>
        </p:nvPicPr>
        <p:blipFill>
          <a:blip r:embed="rId2">
            <a:alphaModFix/>
          </a:blip>
          <a:stretch>
            <a:fillRect/>
          </a:stretch>
        </p:blipFill>
        <p:spPr>
          <a:xfrm rot="4128749">
            <a:off x="8285970" y="-81474"/>
            <a:ext cx="989040" cy="1035247"/>
          </a:xfrm>
          <a:prstGeom prst="rect">
            <a:avLst/>
          </a:prstGeom>
          <a:noFill/>
          <a:ln>
            <a:noFill/>
          </a:ln>
        </p:spPr>
      </p:pic>
      <p:sp>
        <p:nvSpPr>
          <p:cNvPr id="4096" name="Google Shape;4096;p117"/>
          <p:cNvSpPr/>
          <p:nvPr/>
        </p:nvSpPr>
        <p:spPr>
          <a:xfrm flipH="1" rot="10800000">
            <a:off x="-121275" y="4533268"/>
            <a:ext cx="9386582" cy="977632"/>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97" name="Google Shape;4097;p117"/>
          <p:cNvPicPr preferRelativeResize="0"/>
          <p:nvPr/>
        </p:nvPicPr>
        <p:blipFill>
          <a:blip r:embed="rId3">
            <a:alphaModFix/>
          </a:blip>
          <a:stretch>
            <a:fillRect/>
          </a:stretch>
        </p:blipFill>
        <p:spPr>
          <a:xfrm>
            <a:off x="8419301" y="3511046"/>
            <a:ext cx="722374" cy="1487581"/>
          </a:xfrm>
          <a:prstGeom prst="rect">
            <a:avLst/>
          </a:prstGeom>
          <a:noFill/>
          <a:ln>
            <a:noFill/>
          </a:ln>
        </p:spPr>
      </p:pic>
      <p:sp>
        <p:nvSpPr>
          <p:cNvPr id="4098" name="Google Shape;4098;p117"/>
          <p:cNvSpPr txBox="1"/>
          <p:nvPr>
            <p:ph idx="2" type="body"/>
          </p:nvPr>
        </p:nvSpPr>
        <p:spPr>
          <a:xfrm>
            <a:off x="5006396" y="1401575"/>
            <a:ext cx="3417600" cy="31674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a:lvl1pPr>
            <a:lvl2pPr indent="-304800" lvl="1" marL="914400">
              <a:lnSpc>
                <a:spcPct val="100000"/>
              </a:lnSpc>
              <a:spcBef>
                <a:spcPts val="1000"/>
              </a:spcBef>
              <a:spcAft>
                <a:spcPts val="0"/>
              </a:spcAft>
              <a:buSzPts val="1200"/>
              <a:buChar char="○"/>
              <a:defRPr/>
            </a:lvl2pPr>
            <a:lvl3pPr indent="-304800" lvl="2" marL="1371600">
              <a:lnSpc>
                <a:spcPct val="100000"/>
              </a:lnSpc>
              <a:spcBef>
                <a:spcPts val="0"/>
              </a:spcBef>
              <a:spcAft>
                <a:spcPts val="0"/>
              </a:spcAft>
              <a:buSzPts val="1200"/>
              <a:buChar char="■"/>
              <a:defRPr/>
            </a:lvl3pPr>
            <a:lvl4pPr indent="-304800" lvl="3" marL="1828800">
              <a:lnSpc>
                <a:spcPct val="100000"/>
              </a:lnSpc>
              <a:spcBef>
                <a:spcPts val="0"/>
              </a:spcBef>
              <a:spcAft>
                <a:spcPts val="0"/>
              </a:spcAft>
              <a:buSzPts val="1200"/>
              <a:buChar char="●"/>
              <a:defRPr/>
            </a:lvl4pPr>
            <a:lvl5pPr indent="-304800" lvl="4" marL="2286000">
              <a:lnSpc>
                <a:spcPct val="100000"/>
              </a:lnSpc>
              <a:spcBef>
                <a:spcPts val="0"/>
              </a:spcBef>
              <a:spcAft>
                <a:spcPts val="0"/>
              </a:spcAft>
              <a:buSzPts val="1200"/>
              <a:buChar char="○"/>
              <a:defRPr/>
            </a:lvl5pPr>
            <a:lvl6pPr indent="-304800" lvl="5" marL="2743200">
              <a:lnSpc>
                <a:spcPct val="100000"/>
              </a:lnSpc>
              <a:spcBef>
                <a:spcPts val="0"/>
              </a:spcBef>
              <a:spcAft>
                <a:spcPts val="0"/>
              </a:spcAft>
              <a:buSzPts val="1200"/>
              <a:buChar char="■"/>
              <a:defRPr/>
            </a:lvl6pPr>
            <a:lvl7pPr indent="-304800" lvl="6" marL="3200400">
              <a:lnSpc>
                <a:spcPct val="100000"/>
              </a:lnSpc>
              <a:spcBef>
                <a:spcPts val="0"/>
              </a:spcBef>
              <a:spcAft>
                <a:spcPts val="0"/>
              </a:spcAft>
              <a:buSzPts val="1200"/>
              <a:buChar char="●"/>
              <a:defRPr/>
            </a:lvl7pPr>
            <a:lvl8pPr indent="-304800" lvl="7" marL="3657600">
              <a:lnSpc>
                <a:spcPct val="100000"/>
              </a:lnSpc>
              <a:spcBef>
                <a:spcPts val="0"/>
              </a:spcBef>
              <a:spcAft>
                <a:spcPts val="0"/>
              </a:spcAft>
              <a:buSzPts val="1200"/>
              <a:buChar char="○"/>
              <a:defRPr/>
            </a:lvl8pPr>
            <a:lvl9pPr indent="-304800" lvl="8" marL="4114800">
              <a:lnSpc>
                <a:spcPct val="100000"/>
              </a:lnSpc>
              <a:spcBef>
                <a:spcPts val="0"/>
              </a:spcBef>
              <a:spcAft>
                <a:spcPts val="0"/>
              </a:spcAft>
              <a:buSzPts val="1200"/>
              <a:buChar char="■"/>
              <a:defRPr/>
            </a:lvl9pPr>
          </a:lstStyle>
          <a:p/>
        </p:txBody>
      </p:sp>
      <p:pic>
        <p:nvPicPr>
          <p:cNvPr id="4099" name="Google Shape;4099;p117"/>
          <p:cNvPicPr preferRelativeResize="0"/>
          <p:nvPr/>
        </p:nvPicPr>
        <p:blipFill>
          <a:blip r:embed="rId4">
            <a:alphaModFix/>
          </a:blip>
          <a:stretch>
            <a:fillRect/>
          </a:stretch>
        </p:blipFill>
        <p:spPr>
          <a:xfrm flipH="1" rot="-10367733">
            <a:off x="-1650539" y="4031389"/>
            <a:ext cx="7367128" cy="1402940"/>
          </a:xfrm>
          <a:prstGeom prst="rect">
            <a:avLst/>
          </a:prstGeom>
          <a:noFill/>
          <a:ln>
            <a:noFill/>
          </a:ln>
        </p:spPr>
      </p:pic>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4100" name="Shape 4100"/>
        <p:cNvGrpSpPr/>
        <p:nvPr/>
      </p:nvGrpSpPr>
      <p:grpSpPr>
        <a:xfrm>
          <a:off x="0" y="0"/>
          <a:ext cx="0" cy="0"/>
          <a:chOff x="0" y="0"/>
          <a:chExt cx="0" cy="0"/>
        </a:xfrm>
      </p:grpSpPr>
      <p:sp>
        <p:nvSpPr>
          <p:cNvPr id="4101" name="Google Shape;4101;p118"/>
          <p:cNvSpPr/>
          <p:nvPr/>
        </p:nvSpPr>
        <p:spPr>
          <a:xfrm flipH="1" rot="10800000">
            <a:off x="-114141" y="4354728"/>
            <a:ext cx="8506056" cy="1305997"/>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2" name="Google Shape;4102;p118"/>
          <p:cNvSpPr/>
          <p:nvPr/>
        </p:nvSpPr>
        <p:spPr>
          <a:xfrm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3" name="Google Shape;4103;p11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104" name="Google Shape;4104;p118"/>
          <p:cNvSpPr txBox="1"/>
          <p:nvPr>
            <p:ph idx="1" type="subTitle"/>
          </p:nvPr>
        </p:nvSpPr>
        <p:spPr>
          <a:xfrm>
            <a:off x="720000" y="1845800"/>
            <a:ext cx="21774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4105" name="Google Shape;4105;p118"/>
          <p:cNvSpPr txBox="1"/>
          <p:nvPr>
            <p:ph idx="2" type="subTitle"/>
          </p:nvPr>
        </p:nvSpPr>
        <p:spPr>
          <a:xfrm>
            <a:off x="720002" y="2324950"/>
            <a:ext cx="2177400" cy="1433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4106" name="Google Shape;4106;p118"/>
          <p:cNvSpPr txBox="1"/>
          <p:nvPr>
            <p:ph idx="3" type="subTitle"/>
          </p:nvPr>
        </p:nvSpPr>
        <p:spPr>
          <a:xfrm>
            <a:off x="3483264" y="2324950"/>
            <a:ext cx="2177400" cy="1433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4107" name="Google Shape;4107;p118"/>
          <p:cNvSpPr txBox="1"/>
          <p:nvPr>
            <p:ph idx="4" type="subTitle"/>
          </p:nvPr>
        </p:nvSpPr>
        <p:spPr>
          <a:xfrm>
            <a:off x="6246550" y="2324950"/>
            <a:ext cx="2177400" cy="1433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4108" name="Google Shape;4108;p118"/>
          <p:cNvSpPr txBox="1"/>
          <p:nvPr>
            <p:ph idx="5" type="subTitle"/>
          </p:nvPr>
        </p:nvSpPr>
        <p:spPr>
          <a:xfrm>
            <a:off x="3483264" y="1845800"/>
            <a:ext cx="21774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4109" name="Google Shape;4109;p118"/>
          <p:cNvSpPr txBox="1"/>
          <p:nvPr>
            <p:ph idx="6" type="subTitle"/>
          </p:nvPr>
        </p:nvSpPr>
        <p:spPr>
          <a:xfrm>
            <a:off x="6246552" y="1845800"/>
            <a:ext cx="21774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pic>
        <p:nvPicPr>
          <p:cNvPr id="4110" name="Google Shape;4110;p118"/>
          <p:cNvPicPr preferRelativeResize="0"/>
          <p:nvPr/>
        </p:nvPicPr>
        <p:blipFill>
          <a:blip r:embed="rId2">
            <a:alphaModFix/>
          </a:blip>
          <a:stretch>
            <a:fillRect/>
          </a:stretch>
        </p:blipFill>
        <p:spPr>
          <a:xfrm rot="10800000">
            <a:off x="-220374" y="3461424"/>
            <a:ext cx="9584748" cy="2021775"/>
          </a:xfrm>
          <a:prstGeom prst="rect">
            <a:avLst/>
          </a:prstGeom>
          <a:noFill/>
          <a:ln>
            <a:noFill/>
          </a:ln>
        </p:spPr>
      </p:pic>
      <p:pic>
        <p:nvPicPr>
          <p:cNvPr id="4111" name="Google Shape;4111;p118"/>
          <p:cNvPicPr preferRelativeResize="0"/>
          <p:nvPr/>
        </p:nvPicPr>
        <p:blipFill>
          <a:blip r:embed="rId3">
            <a:alphaModFix/>
          </a:blip>
          <a:stretch>
            <a:fillRect/>
          </a:stretch>
        </p:blipFill>
        <p:spPr>
          <a:xfrm>
            <a:off x="8144163" y="103525"/>
            <a:ext cx="800100" cy="800100"/>
          </a:xfrm>
          <a:prstGeom prst="rect">
            <a:avLst/>
          </a:prstGeom>
          <a:noFill/>
          <a:ln>
            <a:noFill/>
          </a:ln>
        </p:spPr>
      </p:pic>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spTree>
      <p:nvGrpSpPr>
        <p:cNvPr id="4112" name="Shape 4112"/>
        <p:cNvGrpSpPr/>
        <p:nvPr/>
      </p:nvGrpSpPr>
      <p:grpSpPr>
        <a:xfrm>
          <a:off x="0" y="0"/>
          <a:ext cx="0" cy="0"/>
          <a:chOff x="0" y="0"/>
          <a:chExt cx="0" cy="0"/>
        </a:xfrm>
      </p:grpSpPr>
      <p:sp>
        <p:nvSpPr>
          <p:cNvPr id="4113" name="Google Shape;4113;p119"/>
          <p:cNvSpPr/>
          <p:nvPr/>
        </p:nvSpPr>
        <p:spPr>
          <a:xfrm rot="10800000">
            <a:off x="-77800" y="4642206"/>
            <a:ext cx="9259775" cy="712168"/>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4" name="Google Shape;4114;p11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115" name="Google Shape;4115;p119"/>
          <p:cNvSpPr txBox="1"/>
          <p:nvPr>
            <p:ph idx="1" type="subTitle"/>
          </p:nvPr>
        </p:nvSpPr>
        <p:spPr>
          <a:xfrm>
            <a:off x="722435" y="1224800"/>
            <a:ext cx="3723600" cy="5259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4116" name="Google Shape;4116;p119"/>
          <p:cNvSpPr txBox="1"/>
          <p:nvPr>
            <p:ph idx="2" type="subTitle"/>
          </p:nvPr>
        </p:nvSpPr>
        <p:spPr>
          <a:xfrm>
            <a:off x="722375" y="1750692"/>
            <a:ext cx="3723600" cy="10326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4117" name="Google Shape;4117;p119"/>
          <p:cNvSpPr txBox="1"/>
          <p:nvPr>
            <p:ph idx="3" type="subTitle"/>
          </p:nvPr>
        </p:nvSpPr>
        <p:spPr>
          <a:xfrm>
            <a:off x="4702816" y="1750692"/>
            <a:ext cx="3723600" cy="10326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4118" name="Google Shape;4118;p119"/>
          <p:cNvSpPr txBox="1"/>
          <p:nvPr>
            <p:ph idx="4" type="subTitle"/>
          </p:nvPr>
        </p:nvSpPr>
        <p:spPr>
          <a:xfrm>
            <a:off x="722375" y="3354025"/>
            <a:ext cx="3723600" cy="12546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4119" name="Google Shape;4119;p119"/>
          <p:cNvSpPr txBox="1"/>
          <p:nvPr>
            <p:ph idx="5" type="subTitle"/>
          </p:nvPr>
        </p:nvSpPr>
        <p:spPr>
          <a:xfrm>
            <a:off x="4702816" y="3354025"/>
            <a:ext cx="3723600" cy="12546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4120" name="Google Shape;4120;p119"/>
          <p:cNvSpPr txBox="1"/>
          <p:nvPr>
            <p:ph idx="6" type="subTitle"/>
          </p:nvPr>
        </p:nvSpPr>
        <p:spPr>
          <a:xfrm>
            <a:off x="722435" y="2842421"/>
            <a:ext cx="3723600" cy="5259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4121" name="Google Shape;4121;p119"/>
          <p:cNvSpPr txBox="1"/>
          <p:nvPr>
            <p:ph idx="7" type="subTitle"/>
          </p:nvPr>
        </p:nvSpPr>
        <p:spPr>
          <a:xfrm>
            <a:off x="4702899" y="1224800"/>
            <a:ext cx="3723600" cy="5259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4122" name="Google Shape;4122;p119"/>
          <p:cNvSpPr txBox="1"/>
          <p:nvPr>
            <p:ph idx="8" type="subTitle"/>
          </p:nvPr>
        </p:nvSpPr>
        <p:spPr>
          <a:xfrm>
            <a:off x="4702899" y="2842421"/>
            <a:ext cx="3723600" cy="5259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4123" name="Google Shape;4123;p119"/>
          <p:cNvSpPr/>
          <p:nvPr/>
        </p:nvSpPr>
        <p:spPr>
          <a:xfrm flipH="1"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24" name="Google Shape;4124;p119"/>
          <p:cNvPicPr preferRelativeResize="0"/>
          <p:nvPr/>
        </p:nvPicPr>
        <p:blipFill>
          <a:blip r:embed="rId2">
            <a:alphaModFix/>
          </a:blip>
          <a:stretch>
            <a:fillRect/>
          </a:stretch>
        </p:blipFill>
        <p:spPr>
          <a:xfrm flipH="1" rot="-10679999">
            <a:off x="-463120" y="4193030"/>
            <a:ext cx="7367120" cy="1402938"/>
          </a:xfrm>
          <a:prstGeom prst="rect">
            <a:avLst/>
          </a:prstGeom>
          <a:noFill/>
          <a:ln>
            <a:noFill/>
          </a:ln>
        </p:spPr>
      </p:pic>
      <p:pic>
        <p:nvPicPr>
          <p:cNvPr id="4125" name="Google Shape;4125;p119"/>
          <p:cNvPicPr preferRelativeResize="0"/>
          <p:nvPr/>
        </p:nvPicPr>
        <p:blipFill>
          <a:blip r:embed="rId3">
            <a:alphaModFix/>
          </a:blip>
          <a:stretch>
            <a:fillRect/>
          </a:stretch>
        </p:blipFill>
        <p:spPr>
          <a:xfrm rot="8100064">
            <a:off x="8436165" y="-91643"/>
            <a:ext cx="961218" cy="713035"/>
          </a:xfrm>
          <a:prstGeom prst="rect">
            <a:avLst/>
          </a:prstGeom>
          <a:noFill/>
          <a:ln>
            <a:noFill/>
          </a:ln>
        </p:spPr>
      </p:pic>
      <p:pic>
        <p:nvPicPr>
          <p:cNvPr id="4126" name="Google Shape;4126;p119"/>
          <p:cNvPicPr preferRelativeResize="0"/>
          <p:nvPr/>
        </p:nvPicPr>
        <p:blipFill>
          <a:blip r:embed="rId4">
            <a:alphaModFix/>
          </a:blip>
          <a:stretch>
            <a:fillRect/>
          </a:stretch>
        </p:blipFill>
        <p:spPr>
          <a:xfrm>
            <a:off x="7711824" y="214325"/>
            <a:ext cx="712175" cy="712175"/>
          </a:xfrm>
          <a:prstGeom prst="rect">
            <a:avLst/>
          </a:prstGeom>
          <a:noFill/>
          <a:ln>
            <a:noFill/>
          </a:ln>
        </p:spPr>
      </p:pic>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4127" name="Shape 4127"/>
        <p:cNvGrpSpPr/>
        <p:nvPr/>
      </p:nvGrpSpPr>
      <p:grpSpPr>
        <a:xfrm>
          <a:off x="0" y="0"/>
          <a:ext cx="0" cy="0"/>
          <a:chOff x="0" y="0"/>
          <a:chExt cx="0" cy="0"/>
        </a:xfrm>
      </p:grpSpPr>
      <p:sp>
        <p:nvSpPr>
          <p:cNvPr id="4128" name="Google Shape;4128;p120"/>
          <p:cNvSpPr/>
          <p:nvPr/>
        </p:nvSpPr>
        <p:spPr>
          <a:xfrm rot="10800000">
            <a:off x="-77800" y="4133349"/>
            <a:ext cx="9259775" cy="1541076"/>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29" name="Google Shape;4129;p120"/>
          <p:cNvPicPr preferRelativeResize="0"/>
          <p:nvPr/>
        </p:nvPicPr>
        <p:blipFill>
          <a:blip r:embed="rId2">
            <a:alphaModFix/>
          </a:blip>
          <a:stretch>
            <a:fillRect/>
          </a:stretch>
        </p:blipFill>
        <p:spPr>
          <a:xfrm rot="-10799998">
            <a:off x="-222637" y="4209528"/>
            <a:ext cx="9589274" cy="1847095"/>
          </a:xfrm>
          <a:prstGeom prst="rect">
            <a:avLst/>
          </a:prstGeom>
          <a:noFill/>
          <a:ln>
            <a:noFill/>
          </a:ln>
        </p:spPr>
      </p:pic>
      <p:sp>
        <p:nvSpPr>
          <p:cNvPr id="4130" name="Google Shape;4130;p12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131" name="Google Shape;4131;p120"/>
          <p:cNvSpPr txBox="1"/>
          <p:nvPr>
            <p:ph idx="1" type="subTitle"/>
          </p:nvPr>
        </p:nvSpPr>
        <p:spPr>
          <a:xfrm>
            <a:off x="727498" y="2106035"/>
            <a:ext cx="2458500" cy="7602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4132" name="Google Shape;4132;p120"/>
          <p:cNvSpPr txBox="1"/>
          <p:nvPr>
            <p:ph idx="2" type="subTitle"/>
          </p:nvPr>
        </p:nvSpPr>
        <p:spPr>
          <a:xfrm>
            <a:off x="3344020" y="2106035"/>
            <a:ext cx="2458500" cy="7602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4133" name="Google Shape;4133;p120"/>
          <p:cNvSpPr txBox="1"/>
          <p:nvPr>
            <p:ph idx="3" type="subTitle"/>
          </p:nvPr>
        </p:nvSpPr>
        <p:spPr>
          <a:xfrm>
            <a:off x="5965348" y="2106035"/>
            <a:ext cx="2453400" cy="7602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4134" name="Google Shape;4134;p120"/>
          <p:cNvSpPr txBox="1"/>
          <p:nvPr>
            <p:ph idx="4" type="subTitle"/>
          </p:nvPr>
        </p:nvSpPr>
        <p:spPr>
          <a:xfrm>
            <a:off x="727498" y="3492051"/>
            <a:ext cx="2458500" cy="7602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4135" name="Google Shape;4135;p120"/>
          <p:cNvSpPr txBox="1"/>
          <p:nvPr>
            <p:ph idx="5" type="subTitle"/>
          </p:nvPr>
        </p:nvSpPr>
        <p:spPr>
          <a:xfrm>
            <a:off x="3344020" y="3492051"/>
            <a:ext cx="2458500" cy="7602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4136" name="Google Shape;4136;p120"/>
          <p:cNvSpPr txBox="1"/>
          <p:nvPr>
            <p:ph idx="6" type="subTitle"/>
          </p:nvPr>
        </p:nvSpPr>
        <p:spPr>
          <a:xfrm>
            <a:off x="5965348" y="3492051"/>
            <a:ext cx="2453400" cy="7602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4137" name="Google Shape;4137;p120"/>
          <p:cNvSpPr txBox="1"/>
          <p:nvPr>
            <p:ph idx="7" type="subTitle"/>
          </p:nvPr>
        </p:nvSpPr>
        <p:spPr>
          <a:xfrm>
            <a:off x="722350" y="1571188"/>
            <a:ext cx="24585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4138" name="Google Shape;4138;p120"/>
          <p:cNvSpPr txBox="1"/>
          <p:nvPr>
            <p:ph idx="8" type="subTitle"/>
          </p:nvPr>
        </p:nvSpPr>
        <p:spPr>
          <a:xfrm>
            <a:off x="3344026" y="1571188"/>
            <a:ext cx="24585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4139" name="Google Shape;4139;p120"/>
          <p:cNvSpPr txBox="1"/>
          <p:nvPr>
            <p:ph idx="9" type="subTitle"/>
          </p:nvPr>
        </p:nvSpPr>
        <p:spPr>
          <a:xfrm>
            <a:off x="5970499" y="1571188"/>
            <a:ext cx="24534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4140" name="Google Shape;4140;p120"/>
          <p:cNvSpPr txBox="1"/>
          <p:nvPr>
            <p:ph idx="13" type="subTitle"/>
          </p:nvPr>
        </p:nvSpPr>
        <p:spPr>
          <a:xfrm>
            <a:off x="722693" y="2952701"/>
            <a:ext cx="24585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4141" name="Google Shape;4141;p120"/>
          <p:cNvSpPr txBox="1"/>
          <p:nvPr>
            <p:ph idx="14" type="subTitle"/>
          </p:nvPr>
        </p:nvSpPr>
        <p:spPr>
          <a:xfrm>
            <a:off x="3344026" y="2952701"/>
            <a:ext cx="24585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4142" name="Google Shape;4142;p120"/>
          <p:cNvSpPr txBox="1"/>
          <p:nvPr>
            <p:ph idx="15" type="subTitle"/>
          </p:nvPr>
        </p:nvSpPr>
        <p:spPr>
          <a:xfrm>
            <a:off x="5967892" y="2952701"/>
            <a:ext cx="2458500" cy="530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rete Round"/>
              <a:buNone/>
              <a:defRPr b="1" sz="2200">
                <a:latin typeface="Crete Round"/>
                <a:ea typeface="Crete Round"/>
                <a:cs typeface="Crete Round"/>
                <a:sym typeface="Crete Round"/>
              </a:defRPr>
            </a:lvl1pPr>
            <a:lvl2pPr lvl="1"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2pPr>
            <a:lvl3pPr lvl="2"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3pPr>
            <a:lvl4pPr lvl="3"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4pPr>
            <a:lvl5pPr lvl="4"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5pPr>
            <a:lvl6pPr lvl="5"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6pPr>
            <a:lvl7pPr lvl="6"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7pPr>
            <a:lvl8pPr lvl="7"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8pPr>
            <a:lvl9pPr lvl="8" algn="ctr">
              <a:lnSpc>
                <a:spcPct val="100000"/>
              </a:lnSpc>
              <a:spcBef>
                <a:spcPts val="0"/>
              </a:spcBef>
              <a:spcAft>
                <a:spcPts val="0"/>
              </a:spcAft>
              <a:buClr>
                <a:schemeClr val="dk1"/>
              </a:buClr>
              <a:buSzPts val="2400"/>
              <a:buFont typeface="Crete Round"/>
              <a:buNone/>
              <a:defRPr sz="2400">
                <a:solidFill>
                  <a:schemeClr val="dk1"/>
                </a:solidFill>
                <a:latin typeface="Crete Round"/>
                <a:ea typeface="Crete Round"/>
                <a:cs typeface="Crete Round"/>
                <a:sym typeface="Crete Round"/>
              </a:defRPr>
            </a:lvl9pPr>
          </a:lstStyle>
          <a:p/>
        </p:txBody>
      </p:sp>
      <p:sp>
        <p:nvSpPr>
          <p:cNvPr id="4143" name="Google Shape;4143;p120"/>
          <p:cNvSpPr/>
          <p:nvPr/>
        </p:nvSpPr>
        <p:spPr>
          <a:xfrm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44" name="Google Shape;4144;p120"/>
          <p:cNvPicPr preferRelativeResize="0"/>
          <p:nvPr/>
        </p:nvPicPr>
        <p:blipFill>
          <a:blip r:embed="rId3">
            <a:alphaModFix/>
          </a:blip>
          <a:stretch>
            <a:fillRect/>
          </a:stretch>
        </p:blipFill>
        <p:spPr>
          <a:xfrm>
            <a:off x="8125024" y="259425"/>
            <a:ext cx="786550" cy="460675"/>
          </a:xfrm>
          <a:prstGeom prst="rect">
            <a:avLst/>
          </a:prstGeom>
          <a:noFill/>
          <a:ln>
            <a:noFill/>
          </a:ln>
        </p:spPr>
      </p:pic>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spTree>
      <p:nvGrpSpPr>
        <p:cNvPr id="4145" name="Shape 4145"/>
        <p:cNvGrpSpPr/>
        <p:nvPr/>
      </p:nvGrpSpPr>
      <p:grpSpPr>
        <a:xfrm>
          <a:off x="0" y="0"/>
          <a:ext cx="0" cy="0"/>
          <a:chOff x="0" y="0"/>
          <a:chExt cx="0" cy="0"/>
        </a:xfrm>
      </p:grpSpPr>
      <p:sp>
        <p:nvSpPr>
          <p:cNvPr id="4146" name="Google Shape;4146;p121"/>
          <p:cNvSpPr txBox="1"/>
          <p:nvPr>
            <p:ph hasCustomPrompt="1" type="title"/>
          </p:nvPr>
        </p:nvSpPr>
        <p:spPr>
          <a:xfrm>
            <a:off x="1564850" y="537462"/>
            <a:ext cx="6014400" cy="731700"/>
          </a:xfrm>
          <a:prstGeom prst="rect">
            <a:avLst/>
          </a:prstGeom>
        </p:spPr>
        <p:txBody>
          <a:bodyPr anchorCtr="0" anchor="b" bIns="91425" lIns="91425" spcFirstLastPara="1" rIns="91425" wrap="square" tIns="91425">
            <a:noAutofit/>
          </a:bodyPr>
          <a:lstStyle>
            <a:lvl1pPr lvl="0" algn="ctr">
              <a:spcBef>
                <a:spcPts val="0"/>
              </a:spcBef>
              <a:spcAft>
                <a:spcPts val="0"/>
              </a:spcAft>
              <a:buSzPts val="6200"/>
              <a:buNone/>
              <a:defRPr sz="44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4147" name="Google Shape;4147;p121"/>
          <p:cNvSpPr txBox="1"/>
          <p:nvPr>
            <p:ph idx="1" type="subTitle"/>
          </p:nvPr>
        </p:nvSpPr>
        <p:spPr>
          <a:xfrm>
            <a:off x="1564850" y="1236856"/>
            <a:ext cx="6014400" cy="393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4148" name="Google Shape;4148;p121"/>
          <p:cNvSpPr txBox="1"/>
          <p:nvPr>
            <p:ph hasCustomPrompt="1" idx="2" type="title"/>
          </p:nvPr>
        </p:nvSpPr>
        <p:spPr>
          <a:xfrm>
            <a:off x="1564850" y="1750193"/>
            <a:ext cx="6014400" cy="731700"/>
          </a:xfrm>
          <a:prstGeom prst="rect">
            <a:avLst/>
          </a:prstGeom>
        </p:spPr>
        <p:txBody>
          <a:bodyPr anchorCtr="0" anchor="b" bIns="91425" lIns="91425" spcFirstLastPara="1" rIns="91425" wrap="square" tIns="91425">
            <a:noAutofit/>
          </a:bodyPr>
          <a:lstStyle>
            <a:lvl1pPr lvl="0" algn="ctr">
              <a:spcBef>
                <a:spcPts val="0"/>
              </a:spcBef>
              <a:spcAft>
                <a:spcPts val="0"/>
              </a:spcAft>
              <a:buSzPts val="6200"/>
              <a:buNone/>
              <a:defRPr sz="44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4149" name="Google Shape;4149;p121"/>
          <p:cNvSpPr txBox="1"/>
          <p:nvPr>
            <p:ph idx="3" type="subTitle"/>
          </p:nvPr>
        </p:nvSpPr>
        <p:spPr>
          <a:xfrm>
            <a:off x="1564850" y="2449587"/>
            <a:ext cx="6014400" cy="393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4150" name="Google Shape;4150;p121"/>
          <p:cNvSpPr txBox="1"/>
          <p:nvPr>
            <p:ph hasCustomPrompt="1" idx="4" type="title"/>
          </p:nvPr>
        </p:nvSpPr>
        <p:spPr>
          <a:xfrm>
            <a:off x="1564850" y="2962924"/>
            <a:ext cx="6014400" cy="731700"/>
          </a:xfrm>
          <a:prstGeom prst="rect">
            <a:avLst/>
          </a:prstGeom>
        </p:spPr>
        <p:txBody>
          <a:bodyPr anchorCtr="0" anchor="b" bIns="91425" lIns="91425" spcFirstLastPara="1" rIns="91425" wrap="square" tIns="91425">
            <a:noAutofit/>
          </a:bodyPr>
          <a:lstStyle>
            <a:lvl1pPr lvl="0" algn="ctr">
              <a:spcBef>
                <a:spcPts val="0"/>
              </a:spcBef>
              <a:spcAft>
                <a:spcPts val="0"/>
              </a:spcAft>
              <a:buSzPts val="6200"/>
              <a:buNone/>
              <a:defRPr sz="44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4151" name="Google Shape;4151;p121"/>
          <p:cNvSpPr txBox="1"/>
          <p:nvPr>
            <p:ph idx="5" type="subTitle"/>
          </p:nvPr>
        </p:nvSpPr>
        <p:spPr>
          <a:xfrm>
            <a:off x="1564850" y="3662318"/>
            <a:ext cx="6014400" cy="393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4152" name="Google Shape;4152;p121"/>
          <p:cNvSpPr/>
          <p:nvPr/>
        </p:nvSpPr>
        <p:spPr>
          <a:xfrm rot="10800000">
            <a:off x="-114151" y="4354728"/>
            <a:ext cx="9386582" cy="1305997"/>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3" name="Google Shape;4153;p121"/>
          <p:cNvSpPr/>
          <p:nvPr/>
        </p:nvSpPr>
        <p:spPr>
          <a:xfrm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54" name="Google Shape;4154;p121"/>
          <p:cNvPicPr preferRelativeResize="0"/>
          <p:nvPr/>
        </p:nvPicPr>
        <p:blipFill>
          <a:blip r:embed="rId2">
            <a:alphaModFix/>
          </a:blip>
          <a:stretch>
            <a:fillRect/>
          </a:stretch>
        </p:blipFill>
        <p:spPr>
          <a:xfrm>
            <a:off x="-76937" y="4509700"/>
            <a:ext cx="9297874" cy="1157700"/>
          </a:xfrm>
          <a:prstGeom prst="rect">
            <a:avLst/>
          </a:prstGeom>
          <a:noFill/>
          <a:ln>
            <a:noFill/>
          </a:ln>
        </p:spPr>
      </p:pic>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4155" name="Shape 4155"/>
        <p:cNvGrpSpPr/>
        <p:nvPr/>
      </p:nvGrpSpPr>
      <p:grpSpPr>
        <a:xfrm>
          <a:off x="0" y="0"/>
          <a:ext cx="0" cy="0"/>
          <a:chOff x="0" y="0"/>
          <a:chExt cx="0" cy="0"/>
        </a:xfrm>
      </p:grpSpPr>
      <p:sp>
        <p:nvSpPr>
          <p:cNvPr id="4156" name="Google Shape;4156;p122"/>
          <p:cNvSpPr/>
          <p:nvPr/>
        </p:nvSpPr>
        <p:spPr>
          <a:xfrm rot="10800000">
            <a:off x="-77800" y="4687591"/>
            <a:ext cx="9259775" cy="824910"/>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7" name="Google Shape;4157;p122"/>
          <p:cNvSpPr/>
          <p:nvPr/>
        </p:nvSpPr>
        <p:spPr>
          <a:xfrm flipH="1" rot="10800000">
            <a:off x="-114175" y="-369010"/>
            <a:ext cx="9372334" cy="904625"/>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8" name="Google Shape;4158;p12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Font typeface="Crete Round"/>
              <a:buNone/>
              <a:defRPr>
                <a:latin typeface="Crete Round"/>
                <a:ea typeface="Crete Round"/>
                <a:cs typeface="Crete Round"/>
                <a:sym typeface="Crete Round"/>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pic>
        <p:nvPicPr>
          <p:cNvPr id="4159" name="Google Shape;4159;p122"/>
          <p:cNvPicPr preferRelativeResize="0"/>
          <p:nvPr/>
        </p:nvPicPr>
        <p:blipFill>
          <a:blip r:embed="rId2">
            <a:alphaModFix/>
          </a:blip>
          <a:stretch>
            <a:fillRect/>
          </a:stretch>
        </p:blipFill>
        <p:spPr>
          <a:xfrm rot="-2442850">
            <a:off x="-153760" y="4572257"/>
            <a:ext cx="961219" cy="713035"/>
          </a:xfrm>
          <a:prstGeom prst="rect">
            <a:avLst/>
          </a:prstGeom>
          <a:noFill/>
          <a:ln>
            <a:noFill/>
          </a:ln>
        </p:spPr>
      </p:pic>
      <p:pic>
        <p:nvPicPr>
          <p:cNvPr id="4160" name="Google Shape;4160;p122"/>
          <p:cNvPicPr preferRelativeResize="0"/>
          <p:nvPr/>
        </p:nvPicPr>
        <p:blipFill>
          <a:blip r:embed="rId3">
            <a:alphaModFix/>
          </a:blip>
          <a:stretch>
            <a:fillRect/>
          </a:stretch>
        </p:blipFill>
        <p:spPr>
          <a:xfrm>
            <a:off x="7977438" y="58075"/>
            <a:ext cx="800100" cy="800100"/>
          </a:xfrm>
          <a:prstGeom prst="rect">
            <a:avLst/>
          </a:prstGeom>
          <a:noFill/>
          <a:ln>
            <a:noFill/>
          </a:ln>
        </p:spPr>
      </p:pic>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4161" name="Shape 4161"/>
        <p:cNvGrpSpPr/>
        <p:nvPr/>
      </p:nvGrpSpPr>
      <p:grpSpPr>
        <a:xfrm>
          <a:off x="0" y="0"/>
          <a:ext cx="0" cy="0"/>
          <a:chOff x="0" y="0"/>
          <a:chExt cx="0" cy="0"/>
        </a:xfrm>
      </p:grpSpPr>
      <p:sp>
        <p:nvSpPr>
          <p:cNvPr id="4162" name="Google Shape;4162;p123"/>
          <p:cNvSpPr/>
          <p:nvPr/>
        </p:nvSpPr>
        <p:spPr>
          <a:xfrm>
            <a:off x="-57974" y="-275107"/>
            <a:ext cx="9259775" cy="1732178"/>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3" name="Google Shape;4163;p123"/>
          <p:cNvSpPr/>
          <p:nvPr/>
        </p:nvSpPr>
        <p:spPr>
          <a:xfrm>
            <a:off x="-114167" y="3826040"/>
            <a:ext cx="9372334" cy="159256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64" name="Google Shape;4164;p123"/>
          <p:cNvPicPr preferRelativeResize="0"/>
          <p:nvPr/>
        </p:nvPicPr>
        <p:blipFill>
          <a:blip r:embed="rId2">
            <a:alphaModFix/>
          </a:blip>
          <a:stretch>
            <a:fillRect/>
          </a:stretch>
        </p:blipFill>
        <p:spPr>
          <a:xfrm>
            <a:off x="-72650" y="-274775"/>
            <a:ext cx="9289277" cy="1928825"/>
          </a:xfrm>
          <a:prstGeom prst="rect">
            <a:avLst/>
          </a:prstGeom>
          <a:noFill/>
          <a:ln>
            <a:noFill/>
          </a:ln>
        </p:spPr>
      </p:pic>
      <p:pic>
        <p:nvPicPr>
          <p:cNvPr id="4165" name="Google Shape;4165;p123"/>
          <p:cNvPicPr preferRelativeResize="0"/>
          <p:nvPr/>
        </p:nvPicPr>
        <p:blipFill>
          <a:blip r:embed="rId3">
            <a:alphaModFix/>
          </a:blip>
          <a:stretch>
            <a:fillRect/>
          </a:stretch>
        </p:blipFill>
        <p:spPr>
          <a:xfrm>
            <a:off x="-145275" y="2466549"/>
            <a:ext cx="9434552" cy="3046401"/>
          </a:xfrm>
          <a:prstGeom prst="rect">
            <a:avLst/>
          </a:prstGeom>
          <a:noFill/>
          <a:ln>
            <a:noFill/>
          </a:ln>
        </p:spPr>
      </p:pic>
      <p:sp>
        <p:nvSpPr>
          <p:cNvPr id="4166" name="Google Shape;4166;p123"/>
          <p:cNvSpPr txBox="1"/>
          <p:nvPr>
            <p:ph type="ctrTitle"/>
          </p:nvPr>
        </p:nvSpPr>
        <p:spPr>
          <a:xfrm>
            <a:off x="2382250" y="642061"/>
            <a:ext cx="4379400" cy="10563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60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4167" name="Google Shape;4167;p123"/>
          <p:cNvSpPr txBox="1"/>
          <p:nvPr>
            <p:ph idx="1" type="subTitle"/>
          </p:nvPr>
        </p:nvSpPr>
        <p:spPr>
          <a:xfrm>
            <a:off x="2382350" y="1690124"/>
            <a:ext cx="4379400" cy="1056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4168" name="Shape 4168"/>
        <p:cNvGrpSpPr/>
        <p:nvPr/>
      </p:nvGrpSpPr>
      <p:grpSpPr>
        <a:xfrm>
          <a:off x="0" y="0"/>
          <a:ext cx="0" cy="0"/>
          <a:chOff x="0" y="0"/>
          <a:chExt cx="0" cy="0"/>
        </a:xfrm>
      </p:grpSpPr>
      <p:sp>
        <p:nvSpPr>
          <p:cNvPr id="4169" name="Google Shape;4169;p124"/>
          <p:cNvSpPr/>
          <p:nvPr/>
        </p:nvSpPr>
        <p:spPr>
          <a:xfrm rot="10800000">
            <a:off x="-77800" y="4687591"/>
            <a:ext cx="9259775" cy="824910"/>
          </a:xfrm>
          <a:custGeom>
            <a:rect b="b" l="l" r="r" t="t"/>
            <a:pathLst>
              <a:path extrusionOk="0" h="53306" w="284960">
                <a:moveTo>
                  <a:pt x="0" y="0"/>
                </a:moveTo>
                <a:lnTo>
                  <a:pt x="0" y="29940"/>
                </a:lnTo>
                <a:cubicBezTo>
                  <a:pt x="690" y="29888"/>
                  <a:pt x="1386" y="29863"/>
                  <a:pt x="2086" y="29863"/>
                </a:cubicBezTo>
                <a:cubicBezTo>
                  <a:pt x="8414" y="29863"/>
                  <a:pt x="15068" y="31902"/>
                  <a:pt x="20760" y="34803"/>
                </a:cubicBezTo>
                <a:cubicBezTo>
                  <a:pt x="31095" y="40153"/>
                  <a:pt x="40183" y="48056"/>
                  <a:pt x="51308" y="51490"/>
                </a:cubicBezTo>
                <a:cubicBezTo>
                  <a:pt x="55239" y="52705"/>
                  <a:pt x="59345" y="53305"/>
                  <a:pt x="63450" y="53305"/>
                </a:cubicBezTo>
                <a:cubicBezTo>
                  <a:pt x="69312" y="53305"/>
                  <a:pt x="75173" y="52080"/>
                  <a:pt x="80518" y="49667"/>
                </a:cubicBezTo>
                <a:cubicBezTo>
                  <a:pt x="92038" y="44469"/>
                  <a:pt x="101066" y="34074"/>
                  <a:pt x="113315" y="31034"/>
                </a:cubicBezTo>
                <a:cubicBezTo>
                  <a:pt x="115899" y="30398"/>
                  <a:pt x="118470" y="30114"/>
                  <a:pt x="121031" y="30114"/>
                </a:cubicBezTo>
                <a:cubicBezTo>
                  <a:pt x="142107" y="30114"/>
                  <a:pt x="162484" y="49329"/>
                  <a:pt x="183609" y="49329"/>
                </a:cubicBezTo>
                <a:cubicBezTo>
                  <a:pt x="186034" y="49329"/>
                  <a:pt x="188469" y="49076"/>
                  <a:pt x="190915" y="48511"/>
                </a:cubicBezTo>
                <a:cubicBezTo>
                  <a:pt x="204533" y="45350"/>
                  <a:pt x="215171" y="32979"/>
                  <a:pt x="229092" y="32159"/>
                </a:cubicBezTo>
                <a:cubicBezTo>
                  <a:pt x="229609" y="32127"/>
                  <a:pt x="230122" y="32112"/>
                  <a:pt x="230634" y="32112"/>
                </a:cubicBezTo>
                <a:cubicBezTo>
                  <a:pt x="246498" y="32112"/>
                  <a:pt x="260072" y="46780"/>
                  <a:pt x="275962" y="46780"/>
                </a:cubicBezTo>
                <a:cubicBezTo>
                  <a:pt x="276386" y="46780"/>
                  <a:pt x="276812" y="46770"/>
                  <a:pt x="277239" y="46749"/>
                </a:cubicBezTo>
                <a:cubicBezTo>
                  <a:pt x="279914" y="46597"/>
                  <a:pt x="282498" y="46019"/>
                  <a:pt x="284960" y="45077"/>
                </a:cubicBez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0" name="Google Shape;4170;p124"/>
          <p:cNvSpPr/>
          <p:nvPr/>
        </p:nvSpPr>
        <p:spPr>
          <a:xfrm flipH="1" rot="10800000">
            <a:off x="-114175" y="-369010"/>
            <a:ext cx="9372334" cy="904625"/>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71" name="Google Shape;4171;p124"/>
          <p:cNvPicPr preferRelativeResize="0"/>
          <p:nvPr/>
        </p:nvPicPr>
        <p:blipFill>
          <a:blip r:embed="rId2">
            <a:alphaModFix/>
          </a:blip>
          <a:stretch>
            <a:fillRect/>
          </a:stretch>
        </p:blipFill>
        <p:spPr>
          <a:xfrm rot="4">
            <a:off x="8316302" y="391093"/>
            <a:ext cx="656725" cy="654780"/>
          </a:xfrm>
          <a:prstGeom prst="rect">
            <a:avLst/>
          </a:prstGeom>
          <a:noFill/>
          <a:ln>
            <a:noFill/>
          </a:ln>
        </p:spPr>
      </p:pic>
      <p:pic>
        <p:nvPicPr>
          <p:cNvPr id="4172" name="Google Shape;4172;p124"/>
          <p:cNvPicPr preferRelativeResize="0"/>
          <p:nvPr/>
        </p:nvPicPr>
        <p:blipFill>
          <a:blip r:embed="rId3">
            <a:alphaModFix/>
          </a:blip>
          <a:stretch>
            <a:fillRect/>
          </a:stretch>
        </p:blipFill>
        <p:spPr>
          <a:xfrm rot="2700064">
            <a:off x="-185285" y="-412830"/>
            <a:ext cx="961218" cy="713035"/>
          </a:xfrm>
          <a:prstGeom prst="rect">
            <a:avLst/>
          </a:prstGeom>
          <a:noFill/>
          <a:ln>
            <a:noFill/>
          </a:ln>
        </p:spPr>
      </p:pic>
      <p:pic>
        <p:nvPicPr>
          <p:cNvPr id="4173" name="Google Shape;4173;p124"/>
          <p:cNvPicPr preferRelativeResize="0"/>
          <p:nvPr/>
        </p:nvPicPr>
        <p:blipFill>
          <a:blip r:embed="rId4">
            <a:alphaModFix/>
          </a:blip>
          <a:stretch>
            <a:fillRect/>
          </a:stretch>
        </p:blipFill>
        <p:spPr>
          <a:xfrm>
            <a:off x="-76937" y="4509700"/>
            <a:ext cx="9297874" cy="1157700"/>
          </a:xfrm>
          <a:prstGeom prst="rect">
            <a:avLst/>
          </a:prstGeom>
          <a:noFill/>
          <a:ln>
            <a:noFill/>
          </a:ln>
        </p:spPr>
      </p:pic>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4174" name="Shape 4174"/>
        <p:cNvGrpSpPr/>
        <p:nvPr/>
      </p:nvGrpSpPr>
      <p:grpSpPr>
        <a:xfrm>
          <a:off x="0" y="0"/>
          <a:ext cx="0" cy="0"/>
          <a:chOff x="0" y="0"/>
          <a:chExt cx="0" cy="0"/>
        </a:xfrm>
      </p:grpSpPr>
      <p:sp>
        <p:nvSpPr>
          <p:cNvPr id="4175" name="Google Shape;4175;p125"/>
          <p:cNvSpPr/>
          <p:nvPr/>
        </p:nvSpPr>
        <p:spPr>
          <a:xfrm rot="15989">
            <a:off x="6151560" y="1659189"/>
            <a:ext cx="2725956" cy="4176522"/>
          </a:xfrm>
          <a:custGeom>
            <a:rect b="b" l="l" r="r" t="t"/>
            <a:pathLst>
              <a:path extrusionOk="0" h="8229600" w="5071491">
                <a:moveTo>
                  <a:pt x="0" y="0"/>
                </a:moveTo>
                <a:lnTo>
                  <a:pt x="5071492" y="0"/>
                </a:lnTo>
                <a:lnTo>
                  <a:pt x="5071492" y="8229600"/>
                </a:lnTo>
                <a:lnTo>
                  <a:pt x="0" y="8229600"/>
                </a:lnTo>
                <a:lnTo>
                  <a:pt x="0" y="0"/>
                </a:lnTo>
                <a:close/>
              </a:path>
            </a:pathLst>
          </a:custGeom>
          <a:blipFill rotWithShape="1">
            <a:blip r:embed="rId2">
              <a:alphaModFix/>
            </a:blip>
            <a:stretch>
              <a:fillRect b="0" l="0" r="0" t="0"/>
            </a:stretch>
          </a:blipFill>
          <a:ln>
            <a:noFill/>
          </a:ln>
        </p:spPr>
      </p:sp>
      <p:pic>
        <p:nvPicPr>
          <p:cNvPr id="4176" name="Google Shape;4176;p125"/>
          <p:cNvPicPr preferRelativeResize="0"/>
          <p:nvPr/>
        </p:nvPicPr>
        <p:blipFill>
          <a:blip r:embed="rId3">
            <a:alphaModFix/>
          </a:blip>
          <a:stretch>
            <a:fillRect/>
          </a:stretch>
        </p:blipFill>
        <p:spPr>
          <a:xfrm rot="-10799998">
            <a:off x="-222637" y="3676128"/>
            <a:ext cx="9589274" cy="1847095"/>
          </a:xfrm>
          <a:prstGeom prst="rect">
            <a:avLst/>
          </a:prstGeom>
          <a:noFill/>
          <a:ln>
            <a:noFill/>
          </a:ln>
        </p:spPr>
      </p:pic>
      <p:sp>
        <p:nvSpPr>
          <p:cNvPr id="4177" name="Google Shape;4177;p125"/>
          <p:cNvSpPr/>
          <p:nvPr/>
        </p:nvSpPr>
        <p:spPr>
          <a:xfrm rot="10800000">
            <a:off x="-114150" y="-76198"/>
            <a:ext cx="9372334" cy="529847"/>
          </a:xfrm>
          <a:custGeom>
            <a:rect b="b" l="l" r="r" t="t"/>
            <a:pathLst>
              <a:path extrusionOk="0" h="48421" w="284960">
                <a:moveTo>
                  <a:pt x="284960" y="0"/>
                </a:moveTo>
                <a:cubicBezTo>
                  <a:pt x="282042" y="1581"/>
                  <a:pt x="279185" y="3313"/>
                  <a:pt x="276236" y="4742"/>
                </a:cubicBezTo>
                <a:cubicBezTo>
                  <a:pt x="267484" y="8991"/>
                  <a:pt x="258172" y="10407"/>
                  <a:pt x="248580" y="10407"/>
                </a:cubicBezTo>
                <a:cubicBezTo>
                  <a:pt x="231755" y="10407"/>
                  <a:pt x="214072" y="6050"/>
                  <a:pt x="197055" y="4985"/>
                </a:cubicBezTo>
                <a:cubicBezTo>
                  <a:pt x="194394" y="4815"/>
                  <a:pt x="191728" y="4731"/>
                  <a:pt x="189062" y="4731"/>
                </a:cubicBezTo>
                <a:cubicBezTo>
                  <a:pt x="177414" y="4731"/>
                  <a:pt x="165767" y="6342"/>
                  <a:pt x="154562" y="9484"/>
                </a:cubicBezTo>
                <a:cubicBezTo>
                  <a:pt x="143164" y="12705"/>
                  <a:pt x="132130" y="17508"/>
                  <a:pt x="120367" y="18572"/>
                </a:cubicBezTo>
                <a:cubicBezTo>
                  <a:pt x="118628" y="18726"/>
                  <a:pt x="116895" y="18798"/>
                  <a:pt x="115168" y="18798"/>
                </a:cubicBezTo>
                <a:cubicBezTo>
                  <a:pt x="96849" y="18798"/>
                  <a:pt x="79140" y="10709"/>
                  <a:pt x="60974" y="7265"/>
                </a:cubicBezTo>
                <a:cubicBezTo>
                  <a:pt x="54403" y="6024"/>
                  <a:pt x="47728" y="5414"/>
                  <a:pt x="41053" y="5414"/>
                </a:cubicBezTo>
                <a:cubicBezTo>
                  <a:pt x="31208" y="5414"/>
                  <a:pt x="21364" y="6741"/>
                  <a:pt x="11854" y="9332"/>
                </a:cubicBezTo>
                <a:cubicBezTo>
                  <a:pt x="8055" y="10365"/>
                  <a:pt x="3982" y="11550"/>
                  <a:pt x="0" y="13009"/>
                </a:cubicBezTo>
                <a:lnTo>
                  <a:pt x="0" y="48420"/>
                </a:lnTo>
                <a:lnTo>
                  <a:pt x="284960" y="48420"/>
                </a:lnTo>
                <a:lnTo>
                  <a:pt x="2849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78" name="Google Shape;4178;p125"/>
          <p:cNvPicPr preferRelativeResize="0"/>
          <p:nvPr/>
        </p:nvPicPr>
        <p:blipFill>
          <a:blip r:embed="rId4">
            <a:alphaModFix/>
          </a:blip>
          <a:stretch>
            <a:fillRect/>
          </a:stretch>
        </p:blipFill>
        <p:spPr>
          <a:xfrm>
            <a:off x="5835501" y="-76200"/>
            <a:ext cx="3519048" cy="986300"/>
          </a:xfrm>
          <a:prstGeom prst="rect">
            <a:avLst/>
          </a:prstGeom>
          <a:noFill/>
          <a:ln>
            <a:noFill/>
          </a:ln>
        </p:spPr>
      </p:pic>
      <p:pic>
        <p:nvPicPr>
          <p:cNvPr id="4179" name="Google Shape;4179;p125"/>
          <p:cNvPicPr preferRelativeResize="0"/>
          <p:nvPr/>
        </p:nvPicPr>
        <p:blipFill>
          <a:blip r:embed="rId4">
            <a:alphaModFix/>
          </a:blip>
          <a:stretch>
            <a:fillRect/>
          </a:stretch>
        </p:blipFill>
        <p:spPr>
          <a:xfrm flipH="1">
            <a:off x="-210549" y="-76200"/>
            <a:ext cx="3519048" cy="986300"/>
          </a:xfrm>
          <a:prstGeom prst="rect">
            <a:avLst/>
          </a:prstGeom>
          <a:noFill/>
          <a:ln>
            <a:noFill/>
          </a:ln>
        </p:spPr>
      </p:pic>
      <p:sp>
        <p:nvSpPr>
          <p:cNvPr id="4180" name="Google Shape;4180;p125"/>
          <p:cNvSpPr/>
          <p:nvPr/>
        </p:nvSpPr>
        <p:spPr>
          <a:xfrm rot="221629">
            <a:off x="144587" y="1399694"/>
            <a:ext cx="2715681" cy="4693553"/>
          </a:xfrm>
          <a:custGeom>
            <a:rect b="b" l="l" r="r" t="t"/>
            <a:pathLst>
              <a:path extrusionOk="0" h="2620579" w="1428216">
                <a:moveTo>
                  <a:pt x="0" y="0"/>
                </a:moveTo>
                <a:lnTo>
                  <a:pt x="1428215" y="0"/>
                </a:lnTo>
                <a:lnTo>
                  <a:pt x="1428215" y="2620579"/>
                </a:lnTo>
                <a:lnTo>
                  <a:pt x="0" y="2620579"/>
                </a:lnTo>
                <a:lnTo>
                  <a:pt x="0" y="0"/>
                </a:lnTo>
                <a:close/>
              </a:path>
            </a:pathLst>
          </a:custGeom>
          <a:blipFill rotWithShape="1">
            <a:blip r:embed="rId5">
              <a:alphaModFix/>
            </a:blip>
            <a:stretch>
              <a:fillRect b="0" l="0" r="0" t="0"/>
            </a:stretch>
          </a:blipFill>
          <a:ln>
            <a:noFill/>
          </a:ln>
        </p:spPr>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theme" Target="../theme/theme4.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48.xml"/><Relationship Id="rId22" Type="http://schemas.openxmlformats.org/officeDocument/2006/relationships/slideLayout" Target="../slideLayouts/slideLayout50.xml"/><Relationship Id="rId21" Type="http://schemas.openxmlformats.org/officeDocument/2006/relationships/slideLayout" Target="../slideLayouts/slideLayout49.xml"/><Relationship Id="rId24" Type="http://schemas.openxmlformats.org/officeDocument/2006/relationships/theme" Target="../theme/theme1.xml"/><Relationship Id="rId23" Type="http://schemas.openxmlformats.org/officeDocument/2006/relationships/slideLayout" Target="../slideLayouts/slideLayout51.xml"/><Relationship Id="rId1" Type="http://schemas.openxmlformats.org/officeDocument/2006/relationships/slideLayout" Target="../slideLayouts/slideLayout29.xml"/><Relationship Id="rId2" Type="http://schemas.openxmlformats.org/officeDocument/2006/relationships/slideLayout" Target="../slideLayouts/slideLayout30.xml"/><Relationship Id="rId3" Type="http://schemas.openxmlformats.org/officeDocument/2006/relationships/slideLayout" Target="../slideLayouts/slideLayout31.xml"/><Relationship Id="rId4" Type="http://schemas.openxmlformats.org/officeDocument/2006/relationships/slideLayout" Target="../slideLayouts/slideLayout32.xml"/><Relationship Id="rId9" Type="http://schemas.openxmlformats.org/officeDocument/2006/relationships/slideLayout" Target="../slideLayouts/slideLayout37.xml"/><Relationship Id="rId5" Type="http://schemas.openxmlformats.org/officeDocument/2006/relationships/slideLayout" Target="../slideLayouts/slideLayout33.xml"/><Relationship Id="rId6" Type="http://schemas.openxmlformats.org/officeDocument/2006/relationships/slideLayout" Target="../slideLayouts/slideLayout34.xml"/><Relationship Id="rId7" Type="http://schemas.openxmlformats.org/officeDocument/2006/relationships/slideLayout" Target="../slideLayouts/slideLayout35.xml"/><Relationship Id="rId8" Type="http://schemas.openxmlformats.org/officeDocument/2006/relationships/slideLayout" Target="../slideLayouts/slideLayout36.xml"/><Relationship Id="rId11" Type="http://schemas.openxmlformats.org/officeDocument/2006/relationships/slideLayout" Target="../slideLayouts/slideLayout39.xml"/><Relationship Id="rId10" Type="http://schemas.openxmlformats.org/officeDocument/2006/relationships/slideLayout" Target="../slideLayouts/slideLayout38.xml"/><Relationship Id="rId13" Type="http://schemas.openxmlformats.org/officeDocument/2006/relationships/slideLayout" Target="../slideLayouts/slideLayout41.xml"/><Relationship Id="rId12" Type="http://schemas.openxmlformats.org/officeDocument/2006/relationships/slideLayout" Target="../slideLayouts/slideLayout40.xml"/><Relationship Id="rId15" Type="http://schemas.openxmlformats.org/officeDocument/2006/relationships/slideLayout" Target="../slideLayouts/slideLayout43.xml"/><Relationship Id="rId14" Type="http://schemas.openxmlformats.org/officeDocument/2006/relationships/slideLayout" Target="../slideLayouts/slideLayout42.xml"/><Relationship Id="rId17" Type="http://schemas.openxmlformats.org/officeDocument/2006/relationships/slideLayout" Target="../slideLayouts/slideLayout45.xml"/><Relationship Id="rId16" Type="http://schemas.openxmlformats.org/officeDocument/2006/relationships/slideLayout" Target="../slideLayouts/slideLayout44.xml"/><Relationship Id="rId19" Type="http://schemas.openxmlformats.org/officeDocument/2006/relationships/slideLayout" Target="../slideLayouts/slideLayout47.xml"/><Relationship Id="rId18" Type="http://schemas.openxmlformats.org/officeDocument/2006/relationships/slideLayout" Target="../slideLayouts/slideLayout46.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71.xml"/><Relationship Id="rId22" Type="http://schemas.openxmlformats.org/officeDocument/2006/relationships/slideLayout" Target="../slideLayouts/slideLayout73.xml"/><Relationship Id="rId21" Type="http://schemas.openxmlformats.org/officeDocument/2006/relationships/slideLayout" Target="../slideLayouts/slideLayout72.xml"/><Relationship Id="rId24" Type="http://schemas.openxmlformats.org/officeDocument/2006/relationships/theme" Target="../theme/theme5.xml"/><Relationship Id="rId23" Type="http://schemas.openxmlformats.org/officeDocument/2006/relationships/slideLayout" Target="../slideLayouts/slideLayout74.xml"/><Relationship Id="rId1" Type="http://schemas.openxmlformats.org/officeDocument/2006/relationships/slideLayout" Target="../slideLayouts/slideLayout52.xml"/><Relationship Id="rId2" Type="http://schemas.openxmlformats.org/officeDocument/2006/relationships/slideLayout" Target="../slideLayouts/slideLayout53.xml"/><Relationship Id="rId3" Type="http://schemas.openxmlformats.org/officeDocument/2006/relationships/slideLayout" Target="../slideLayouts/slideLayout54.xml"/><Relationship Id="rId4" Type="http://schemas.openxmlformats.org/officeDocument/2006/relationships/slideLayout" Target="../slideLayouts/slideLayout55.xml"/><Relationship Id="rId9" Type="http://schemas.openxmlformats.org/officeDocument/2006/relationships/slideLayout" Target="../slideLayouts/slideLayout60.xml"/><Relationship Id="rId5" Type="http://schemas.openxmlformats.org/officeDocument/2006/relationships/slideLayout" Target="../slideLayouts/slideLayout56.xml"/><Relationship Id="rId6" Type="http://schemas.openxmlformats.org/officeDocument/2006/relationships/slideLayout" Target="../slideLayouts/slideLayout57.xml"/><Relationship Id="rId7" Type="http://schemas.openxmlformats.org/officeDocument/2006/relationships/slideLayout" Target="../slideLayouts/slideLayout58.xml"/><Relationship Id="rId8" Type="http://schemas.openxmlformats.org/officeDocument/2006/relationships/slideLayout" Target="../slideLayouts/slideLayout59.xml"/><Relationship Id="rId11" Type="http://schemas.openxmlformats.org/officeDocument/2006/relationships/slideLayout" Target="../slideLayouts/slideLayout62.xml"/><Relationship Id="rId10" Type="http://schemas.openxmlformats.org/officeDocument/2006/relationships/slideLayout" Target="../slideLayouts/slideLayout61.xml"/><Relationship Id="rId13" Type="http://schemas.openxmlformats.org/officeDocument/2006/relationships/slideLayout" Target="../slideLayouts/slideLayout64.xml"/><Relationship Id="rId12" Type="http://schemas.openxmlformats.org/officeDocument/2006/relationships/slideLayout" Target="../slideLayouts/slideLayout63.xml"/><Relationship Id="rId15" Type="http://schemas.openxmlformats.org/officeDocument/2006/relationships/slideLayout" Target="../slideLayouts/slideLayout66.xml"/><Relationship Id="rId14" Type="http://schemas.openxmlformats.org/officeDocument/2006/relationships/slideLayout" Target="../slideLayouts/slideLayout65.xml"/><Relationship Id="rId17" Type="http://schemas.openxmlformats.org/officeDocument/2006/relationships/slideLayout" Target="../slideLayouts/slideLayout68.xml"/><Relationship Id="rId16" Type="http://schemas.openxmlformats.org/officeDocument/2006/relationships/slideLayout" Target="../slideLayouts/slideLayout67.xml"/><Relationship Id="rId19" Type="http://schemas.openxmlformats.org/officeDocument/2006/relationships/slideLayout" Target="../slideLayouts/slideLayout70.xml"/><Relationship Id="rId18" Type="http://schemas.openxmlformats.org/officeDocument/2006/relationships/slideLayout" Target="../slideLayouts/slideLayout69.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94.xml"/><Relationship Id="rId22" Type="http://schemas.openxmlformats.org/officeDocument/2006/relationships/slideLayout" Target="../slideLayouts/slideLayout96.xml"/><Relationship Id="rId21" Type="http://schemas.openxmlformats.org/officeDocument/2006/relationships/slideLayout" Target="../slideLayouts/slideLayout95.xml"/><Relationship Id="rId24" Type="http://schemas.openxmlformats.org/officeDocument/2006/relationships/theme" Target="../theme/theme6.xml"/><Relationship Id="rId23" Type="http://schemas.openxmlformats.org/officeDocument/2006/relationships/slideLayout" Target="../slideLayouts/slideLayout97.xml"/><Relationship Id="rId1" Type="http://schemas.openxmlformats.org/officeDocument/2006/relationships/slideLayout" Target="../slideLayouts/slideLayout75.xml"/><Relationship Id="rId2" Type="http://schemas.openxmlformats.org/officeDocument/2006/relationships/slideLayout" Target="../slideLayouts/slideLayout76.xml"/><Relationship Id="rId3" Type="http://schemas.openxmlformats.org/officeDocument/2006/relationships/slideLayout" Target="../slideLayouts/slideLayout77.xml"/><Relationship Id="rId4" Type="http://schemas.openxmlformats.org/officeDocument/2006/relationships/slideLayout" Target="../slideLayouts/slideLayout78.xml"/><Relationship Id="rId9" Type="http://schemas.openxmlformats.org/officeDocument/2006/relationships/slideLayout" Target="../slideLayouts/slideLayout83.xml"/><Relationship Id="rId5" Type="http://schemas.openxmlformats.org/officeDocument/2006/relationships/slideLayout" Target="../slideLayouts/slideLayout79.xml"/><Relationship Id="rId6" Type="http://schemas.openxmlformats.org/officeDocument/2006/relationships/slideLayout" Target="../slideLayouts/slideLayout80.xml"/><Relationship Id="rId7" Type="http://schemas.openxmlformats.org/officeDocument/2006/relationships/slideLayout" Target="../slideLayouts/slideLayout81.xml"/><Relationship Id="rId8" Type="http://schemas.openxmlformats.org/officeDocument/2006/relationships/slideLayout" Target="../slideLayouts/slideLayout82.xml"/><Relationship Id="rId11" Type="http://schemas.openxmlformats.org/officeDocument/2006/relationships/slideLayout" Target="../slideLayouts/slideLayout85.xml"/><Relationship Id="rId10" Type="http://schemas.openxmlformats.org/officeDocument/2006/relationships/slideLayout" Target="../slideLayouts/slideLayout84.xml"/><Relationship Id="rId13" Type="http://schemas.openxmlformats.org/officeDocument/2006/relationships/slideLayout" Target="../slideLayouts/slideLayout87.xml"/><Relationship Id="rId12" Type="http://schemas.openxmlformats.org/officeDocument/2006/relationships/slideLayout" Target="../slideLayouts/slideLayout86.xml"/><Relationship Id="rId15" Type="http://schemas.openxmlformats.org/officeDocument/2006/relationships/slideLayout" Target="../slideLayouts/slideLayout89.xml"/><Relationship Id="rId14" Type="http://schemas.openxmlformats.org/officeDocument/2006/relationships/slideLayout" Target="../slideLayouts/slideLayout88.xml"/><Relationship Id="rId17" Type="http://schemas.openxmlformats.org/officeDocument/2006/relationships/slideLayout" Target="../slideLayouts/slideLayout91.xml"/><Relationship Id="rId16" Type="http://schemas.openxmlformats.org/officeDocument/2006/relationships/slideLayout" Target="../slideLayouts/slideLayout90.xml"/><Relationship Id="rId19" Type="http://schemas.openxmlformats.org/officeDocument/2006/relationships/slideLayout" Target="../slideLayouts/slideLayout93.xml"/><Relationship Id="rId18" Type="http://schemas.openxmlformats.org/officeDocument/2006/relationships/slideLayout" Target="../slideLayouts/slideLayout92.xml"/></Relationships>
</file>

<file path=ppt/slideMasters/_rels/slideMaster5.xml.rels><?xml version="1.0" encoding="UTF-8" standalone="yes"?><Relationships xmlns="http://schemas.openxmlformats.org/package/2006/relationships"><Relationship Id="rId20" Type="http://schemas.openxmlformats.org/officeDocument/2006/relationships/slideLayout" Target="../slideLayouts/slideLayout117.xml"/><Relationship Id="rId22" Type="http://schemas.openxmlformats.org/officeDocument/2006/relationships/slideLayout" Target="../slideLayouts/slideLayout119.xml"/><Relationship Id="rId21" Type="http://schemas.openxmlformats.org/officeDocument/2006/relationships/slideLayout" Target="../slideLayouts/slideLayout118.xml"/><Relationship Id="rId24" Type="http://schemas.openxmlformats.org/officeDocument/2006/relationships/theme" Target="../theme/theme2.xml"/><Relationship Id="rId23" Type="http://schemas.openxmlformats.org/officeDocument/2006/relationships/slideLayout" Target="../slideLayouts/slideLayout120.xml"/><Relationship Id="rId1" Type="http://schemas.openxmlformats.org/officeDocument/2006/relationships/slideLayout" Target="../slideLayouts/slideLayout98.xml"/><Relationship Id="rId2" Type="http://schemas.openxmlformats.org/officeDocument/2006/relationships/slideLayout" Target="../slideLayouts/slideLayout99.xml"/><Relationship Id="rId3" Type="http://schemas.openxmlformats.org/officeDocument/2006/relationships/slideLayout" Target="../slideLayouts/slideLayout100.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5" Type="http://schemas.openxmlformats.org/officeDocument/2006/relationships/slideLayout" Target="../slideLayouts/slideLayout102.xml"/><Relationship Id="rId6" Type="http://schemas.openxmlformats.org/officeDocument/2006/relationships/slideLayout" Target="../slideLayouts/slideLayout103.xml"/><Relationship Id="rId7" Type="http://schemas.openxmlformats.org/officeDocument/2006/relationships/slideLayout" Target="../slideLayouts/slideLayout104.xml"/><Relationship Id="rId8" Type="http://schemas.openxmlformats.org/officeDocument/2006/relationships/slideLayout" Target="../slideLayouts/slideLayout105.xml"/><Relationship Id="rId11" Type="http://schemas.openxmlformats.org/officeDocument/2006/relationships/slideLayout" Target="../slideLayouts/slideLayout108.xml"/><Relationship Id="rId10" Type="http://schemas.openxmlformats.org/officeDocument/2006/relationships/slideLayout" Target="../slideLayouts/slideLayout107.xml"/><Relationship Id="rId13" Type="http://schemas.openxmlformats.org/officeDocument/2006/relationships/slideLayout" Target="../slideLayouts/slideLayout110.xml"/><Relationship Id="rId12" Type="http://schemas.openxmlformats.org/officeDocument/2006/relationships/slideLayout" Target="../slideLayouts/slideLayout109.xml"/><Relationship Id="rId15" Type="http://schemas.openxmlformats.org/officeDocument/2006/relationships/slideLayout" Target="../slideLayouts/slideLayout112.xml"/><Relationship Id="rId14" Type="http://schemas.openxmlformats.org/officeDocument/2006/relationships/slideLayout" Target="../slideLayouts/slideLayout111.xml"/><Relationship Id="rId17" Type="http://schemas.openxmlformats.org/officeDocument/2006/relationships/slideLayout" Target="../slideLayouts/slideLayout114.xml"/><Relationship Id="rId16" Type="http://schemas.openxmlformats.org/officeDocument/2006/relationships/slideLayout" Target="../slideLayouts/slideLayout113.xml"/><Relationship Id="rId19" Type="http://schemas.openxmlformats.org/officeDocument/2006/relationships/slideLayout" Target="../slideLayouts/slideLayout116.xml"/><Relationship Id="rId18" Type="http://schemas.openxmlformats.org/officeDocument/2006/relationships/slideLayout" Target="../slideLayouts/slideLayout11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500"/>
              <a:buFont typeface="Rye"/>
              <a:buNone/>
              <a:defRPr sz="3500">
                <a:solidFill>
                  <a:schemeClr val="dk1"/>
                </a:solidFill>
                <a:latin typeface="Rye"/>
                <a:ea typeface="Rye"/>
                <a:cs typeface="Rye"/>
                <a:sym typeface="Rye"/>
              </a:defRPr>
            </a:lvl1pPr>
            <a:lvl2pPr lvl="1"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7500" lvl="0" marL="457200" rtl="0">
              <a:lnSpc>
                <a:spcPct val="100000"/>
              </a:lnSpc>
              <a:spcBef>
                <a:spcPts val="0"/>
              </a:spcBef>
              <a:spcAft>
                <a:spcPts val="0"/>
              </a:spcAft>
              <a:buClr>
                <a:schemeClr val="dk1"/>
              </a:buClr>
              <a:buSzPts val="1400"/>
              <a:buFont typeface="Actor"/>
              <a:buChar char="●"/>
              <a:defRPr>
                <a:solidFill>
                  <a:schemeClr val="dk1"/>
                </a:solidFill>
                <a:latin typeface="Actor"/>
                <a:ea typeface="Actor"/>
                <a:cs typeface="Actor"/>
                <a:sym typeface="Actor"/>
              </a:defRPr>
            </a:lvl1pPr>
            <a:lvl2pPr indent="-317500" lvl="1" marL="914400" rtl="0">
              <a:lnSpc>
                <a:spcPct val="100000"/>
              </a:lnSpc>
              <a:spcBef>
                <a:spcPts val="1600"/>
              </a:spcBef>
              <a:spcAft>
                <a:spcPts val="0"/>
              </a:spcAft>
              <a:buClr>
                <a:schemeClr val="dk1"/>
              </a:buClr>
              <a:buSzPts val="1400"/>
              <a:buFont typeface="Actor"/>
              <a:buChar char="○"/>
              <a:defRPr>
                <a:solidFill>
                  <a:schemeClr val="dk1"/>
                </a:solidFill>
                <a:latin typeface="Actor"/>
                <a:ea typeface="Actor"/>
                <a:cs typeface="Actor"/>
                <a:sym typeface="Actor"/>
              </a:defRPr>
            </a:lvl2pPr>
            <a:lvl3pPr indent="-317500" lvl="2" marL="1371600" rtl="0">
              <a:lnSpc>
                <a:spcPct val="100000"/>
              </a:lnSpc>
              <a:spcBef>
                <a:spcPts val="1600"/>
              </a:spcBef>
              <a:spcAft>
                <a:spcPts val="0"/>
              </a:spcAft>
              <a:buClr>
                <a:schemeClr val="dk1"/>
              </a:buClr>
              <a:buSzPts val="1400"/>
              <a:buFont typeface="Actor"/>
              <a:buChar char="■"/>
              <a:defRPr>
                <a:solidFill>
                  <a:schemeClr val="dk1"/>
                </a:solidFill>
                <a:latin typeface="Actor"/>
                <a:ea typeface="Actor"/>
                <a:cs typeface="Actor"/>
                <a:sym typeface="Actor"/>
              </a:defRPr>
            </a:lvl3pPr>
            <a:lvl4pPr indent="-317500" lvl="3" marL="1828800" rtl="0">
              <a:lnSpc>
                <a:spcPct val="100000"/>
              </a:lnSpc>
              <a:spcBef>
                <a:spcPts val="1600"/>
              </a:spcBef>
              <a:spcAft>
                <a:spcPts val="0"/>
              </a:spcAft>
              <a:buClr>
                <a:schemeClr val="dk1"/>
              </a:buClr>
              <a:buSzPts val="1400"/>
              <a:buFont typeface="Actor"/>
              <a:buChar char="●"/>
              <a:defRPr>
                <a:solidFill>
                  <a:schemeClr val="dk1"/>
                </a:solidFill>
                <a:latin typeface="Actor"/>
                <a:ea typeface="Actor"/>
                <a:cs typeface="Actor"/>
                <a:sym typeface="Actor"/>
              </a:defRPr>
            </a:lvl4pPr>
            <a:lvl5pPr indent="-317500" lvl="4" marL="2286000" rtl="0">
              <a:lnSpc>
                <a:spcPct val="100000"/>
              </a:lnSpc>
              <a:spcBef>
                <a:spcPts val="1600"/>
              </a:spcBef>
              <a:spcAft>
                <a:spcPts val="0"/>
              </a:spcAft>
              <a:buClr>
                <a:schemeClr val="dk1"/>
              </a:buClr>
              <a:buSzPts val="1400"/>
              <a:buFont typeface="Actor"/>
              <a:buChar char="○"/>
              <a:defRPr>
                <a:solidFill>
                  <a:schemeClr val="dk1"/>
                </a:solidFill>
                <a:latin typeface="Actor"/>
                <a:ea typeface="Actor"/>
                <a:cs typeface="Actor"/>
                <a:sym typeface="Actor"/>
              </a:defRPr>
            </a:lvl5pPr>
            <a:lvl6pPr indent="-317500" lvl="5" marL="2743200" rtl="0">
              <a:lnSpc>
                <a:spcPct val="100000"/>
              </a:lnSpc>
              <a:spcBef>
                <a:spcPts val="1600"/>
              </a:spcBef>
              <a:spcAft>
                <a:spcPts val="0"/>
              </a:spcAft>
              <a:buClr>
                <a:schemeClr val="dk1"/>
              </a:buClr>
              <a:buSzPts val="1400"/>
              <a:buFont typeface="Actor"/>
              <a:buChar char="■"/>
              <a:defRPr>
                <a:solidFill>
                  <a:schemeClr val="dk1"/>
                </a:solidFill>
                <a:latin typeface="Actor"/>
                <a:ea typeface="Actor"/>
                <a:cs typeface="Actor"/>
                <a:sym typeface="Actor"/>
              </a:defRPr>
            </a:lvl6pPr>
            <a:lvl7pPr indent="-317500" lvl="6" marL="3200400" rtl="0">
              <a:lnSpc>
                <a:spcPct val="100000"/>
              </a:lnSpc>
              <a:spcBef>
                <a:spcPts val="1600"/>
              </a:spcBef>
              <a:spcAft>
                <a:spcPts val="0"/>
              </a:spcAft>
              <a:buClr>
                <a:schemeClr val="dk1"/>
              </a:buClr>
              <a:buSzPts val="1400"/>
              <a:buFont typeface="Actor"/>
              <a:buChar char="●"/>
              <a:defRPr>
                <a:solidFill>
                  <a:schemeClr val="dk1"/>
                </a:solidFill>
                <a:latin typeface="Actor"/>
                <a:ea typeface="Actor"/>
                <a:cs typeface="Actor"/>
                <a:sym typeface="Actor"/>
              </a:defRPr>
            </a:lvl7pPr>
            <a:lvl8pPr indent="-317500" lvl="7" marL="3657600" rtl="0">
              <a:lnSpc>
                <a:spcPct val="100000"/>
              </a:lnSpc>
              <a:spcBef>
                <a:spcPts val="1600"/>
              </a:spcBef>
              <a:spcAft>
                <a:spcPts val="0"/>
              </a:spcAft>
              <a:buClr>
                <a:schemeClr val="dk1"/>
              </a:buClr>
              <a:buSzPts val="1400"/>
              <a:buFont typeface="Actor"/>
              <a:buChar char="○"/>
              <a:defRPr>
                <a:solidFill>
                  <a:schemeClr val="dk1"/>
                </a:solidFill>
                <a:latin typeface="Actor"/>
                <a:ea typeface="Actor"/>
                <a:cs typeface="Actor"/>
                <a:sym typeface="Actor"/>
              </a:defRPr>
            </a:lvl8pPr>
            <a:lvl9pPr indent="-317500" lvl="8" marL="4114800" rtl="0">
              <a:lnSpc>
                <a:spcPct val="100000"/>
              </a:lnSpc>
              <a:spcBef>
                <a:spcPts val="1600"/>
              </a:spcBef>
              <a:spcAft>
                <a:spcPts val="1600"/>
              </a:spcAft>
              <a:buClr>
                <a:schemeClr val="dk1"/>
              </a:buClr>
              <a:buSzPts val="1400"/>
              <a:buFont typeface="Actor"/>
              <a:buChar char="■"/>
              <a:defRPr>
                <a:solidFill>
                  <a:schemeClr val="dk1"/>
                </a:solidFill>
                <a:latin typeface="Actor"/>
                <a:ea typeface="Actor"/>
                <a:cs typeface="Actor"/>
                <a:sym typeface="Actor"/>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3421" name="Shape 3421"/>
        <p:cNvGrpSpPr/>
        <p:nvPr/>
      </p:nvGrpSpPr>
      <p:grpSpPr>
        <a:xfrm>
          <a:off x="0" y="0"/>
          <a:ext cx="0" cy="0"/>
          <a:chOff x="0" y="0"/>
          <a:chExt cx="0" cy="0"/>
        </a:xfrm>
      </p:grpSpPr>
      <p:sp>
        <p:nvSpPr>
          <p:cNvPr id="3422" name="Google Shape;3422;p30"/>
          <p:cNvSpPr txBox="1"/>
          <p:nvPr>
            <p:ph type="title"/>
          </p:nvPr>
        </p:nvSpPr>
        <p:spPr>
          <a:xfrm>
            <a:off x="715100" y="445025"/>
            <a:ext cx="77139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1pPr>
            <a:lvl2pPr lvl="1">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2pPr>
            <a:lvl3pPr lvl="2">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3pPr>
            <a:lvl4pPr lvl="3">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4pPr>
            <a:lvl5pPr lvl="4">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5pPr>
            <a:lvl6pPr lvl="5">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6pPr>
            <a:lvl7pPr lvl="6">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7pPr>
            <a:lvl8pPr lvl="7">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8pPr>
            <a:lvl9pPr lvl="8">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9pPr>
          </a:lstStyle>
          <a:p/>
        </p:txBody>
      </p:sp>
      <p:sp>
        <p:nvSpPr>
          <p:cNvPr id="3423" name="Google Shape;3423;p30"/>
          <p:cNvSpPr txBox="1"/>
          <p:nvPr>
            <p:ph idx="1" type="body"/>
          </p:nvPr>
        </p:nvSpPr>
        <p:spPr>
          <a:xfrm>
            <a:off x="715100" y="1152475"/>
            <a:ext cx="7713900" cy="34164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1pPr>
            <a:lvl2pPr indent="-304800" lvl="1" marL="9144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2pPr>
            <a:lvl3pPr indent="-304800" lvl="2" marL="13716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3pPr>
            <a:lvl4pPr indent="-304800" lvl="3" marL="18288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4pPr>
            <a:lvl5pPr indent="-304800" lvl="4" marL="22860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5pPr>
            <a:lvl6pPr indent="-304800" lvl="5" marL="27432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6pPr>
            <a:lvl7pPr indent="-304800" lvl="6" marL="32004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7pPr>
            <a:lvl8pPr indent="-304800" lvl="7" marL="36576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8pPr>
            <a:lvl9pPr indent="-304800" lvl="8" marL="41148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9pPr>
          </a:lstStyle>
          <a:p/>
        </p:txBody>
      </p:sp>
    </p:spTree>
  </p:cSld>
  <p:clrMap accent1="accent1" accent2="accent2" accent3="accent3" accent4="accent4" accent5="accent5" accent6="accent6" bg1="lt1" bg2="dk2" tx1="dk1" tx2="lt2" folHlink="folHlink" hlink="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696" r:id="rId21"/>
    <p:sldLayoutId id="2147483697" r:id="rId22"/>
    <p:sldLayoutId id="2147483698" r:id="rId2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3612" name="Shape 3612"/>
        <p:cNvGrpSpPr/>
        <p:nvPr/>
      </p:nvGrpSpPr>
      <p:grpSpPr>
        <a:xfrm>
          <a:off x="0" y="0"/>
          <a:ext cx="0" cy="0"/>
          <a:chOff x="0" y="0"/>
          <a:chExt cx="0" cy="0"/>
        </a:xfrm>
      </p:grpSpPr>
      <p:sp>
        <p:nvSpPr>
          <p:cNvPr id="3613" name="Google Shape;3613;p54"/>
          <p:cNvSpPr txBox="1"/>
          <p:nvPr>
            <p:ph type="title"/>
          </p:nvPr>
        </p:nvSpPr>
        <p:spPr>
          <a:xfrm>
            <a:off x="715100" y="445025"/>
            <a:ext cx="77139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1pPr>
            <a:lvl2pPr lvl="1">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2pPr>
            <a:lvl3pPr lvl="2">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3pPr>
            <a:lvl4pPr lvl="3">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4pPr>
            <a:lvl5pPr lvl="4">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5pPr>
            <a:lvl6pPr lvl="5">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6pPr>
            <a:lvl7pPr lvl="6">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7pPr>
            <a:lvl8pPr lvl="7">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8pPr>
            <a:lvl9pPr lvl="8">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9pPr>
          </a:lstStyle>
          <a:p/>
        </p:txBody>
      </p:sp>
      <p:sp>
        <p:nvSpPr>
          <p:cNvPr id="3614" name="Google Shape;3614;p54"/>
          <p:cNvSpPr txBox="1"/>
          <p:nvPr>
            <p:ph idx="1" type="body"/>
          </p:nvPr>
        </p:nvSpPr>
        <p:spPr>
          <a:xfrm>
            <a:off x="715100" y="1152475"/>
            <a:ext cx="7713900" cy="34164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1pPr>
            <a:lvl2pPr indent="-304800" lvl="1" marL="9144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2pPr>
            <a:lvl3pPr indent="-304800" lvl="2" marL="13716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3pPr>
            <a:lvl4pPr indent="-304800" lvl="3" marL="18288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4pPr>
            <a:lvl5pPr indent="-304800" lvl="4" marL="22860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5pPr>
            <a:lvl6pPr indent="-304800" lvl="5" marL="27432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6pPr>
            <a:lvl7pPr indent="-304800" lvl="6" marL="32004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7pPr>
            <a:lvl8pPr indent="-304800" lvl="7" marL="36576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8pPr>
            <a:lvl9pPr indent="-304800" lvl="8" marL="41148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9pPr>
          </a:lstStyle>
          <a:p/>
        </p:txBody>
      </p:sp>
    </p:spTree>
  </p:cSld>
  <p:clrMap accent1="accent1" accent2="accent2" accent3="accent3" accent4="accent4" accent5="accent5" accent6="accent6" bg1="lt1" bg2="dk2" tx1="dk1" tx2="lt2" folHlink="folHlink" hlink="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 id="2147483721" r:id="rId2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3801" name="Shape 3801"/>
        <p:cNvGrpSpPr/>
        <p:nvPr/>
      </p:nvGrpSpPr>
      <p:grpSpPr>
        <a:xfrm>
          <a:off x="0" y="0"/>
          <a:ext cx="0" cy="0"/>
          <a:chOff x="0" y="0"/>
          <a:chExt cx="0" cy="0"/>
        </a:xfrm>
      </p:grpSpPr>
      <p:sp>
        <p:nvSpPr>
          <p:cNvPr id="3802" name="Google Shape;3802;p78"/>
          <p:cNvSpPr txBox="1"/>
          <p:nvPr>
            <p:ph type="title"/>
          </p:nvPr>
        </p:nvSpPr>
        <p:spPr>
          <a:xfrm>
            <a:off x="715100" y="445025"/>
            <a:ext cx="77139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1pPr>
            <a:lvl2pPr lvl="1">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2pPr>
            <a:lvl3pPr lvl="2">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3pPr>
            <a:lvl4pPr lvl="3">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4pPr>
            <a:lvl5pPr lvl="4">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5pPr>
            <a:lvl6pPr lvl="5">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6pPr>
            <a:lvl7pPr lvl="6">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7pPr>
            <a:lvl8pPr lvl="7">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8pPr>
            <a:lvl9pPr lvl="8">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9pPr>
          </a:lstStyle>
          <a:p/>
        </p:txBody>
      </p:sp>
      <p:sp>
        <p:nvSpPr>
          <p:cNvPr id="3803" name="Google Shape;3803;p78"/>
          <p:cNvSpPr txBox="1"/>
          <p:nvPr>
            <p:ph idx="1" type="body"/>
          </p:nvPr>
        </p:nvSpPr>
        <p:spPr>
          <a:xfrm>
            <a:off x="715100" y="1152475"/>
            <a:ext cx="7713900" cy="34164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1pPr>
            <a:lvl2pPr indent="-304800" lvl="1" marL="9144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2pPr>
            <a:lvl3pPr indent="-304800" lvl="2" marL="13716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3pPr>
            <a:lvl4pPr indent="-304800" lvl="3" marL="18288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4pPr>
            <a:lvl5pPr indent="-304800" lvl="4" marL="22860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5pPr>
            <a:lvl6pPr indent="-304800" lvl="5" marL="27432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6pPr>
            <a:lvl7pPr indent="-304800" lvl="6" marL="32004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7pPr>
            <a:lvl8pPr indent="-304800" lvl="7" marL="36576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8pPr>
            <a:lvl9pPr indent="-304800" lvl="8" marL="41148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9pPr>
          </a:lstStyle>
          <a:p/>
        </p:txBody>
      </p:sp>
    </p:spTree>
  </p:cSld>
  <p:clrMap accent1="accent1" accent2="accent2" accent3="accent3" accent4="accent4" accent5="accent5" accent6="accent6" bg1="lt1" bg2="dk2" tx1="dk1" tx2="lt2" folHlink="folHlink" hlink="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 id="2147483738" r:id="rId17"/>
    <p:sldLayoutId id="2147483739" r:id="rId18"/>
    <p:sldLayoutId id="2147483740" r:id="rId19"/>
    <p:sldLayoutId id="2147483741" r:id="rId20"/>
    <p:sldLayoutId id="2147483742" r:id="rId21"/>
    <p:sldLayoutId id="2147483743" r:id="rId22"/>
    <p:sldLayoutId id="2147483744" r:id="rId2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3989" name="Shape 3989"/>
        <p:cNvGrpSpPr/>
        <p:nvPr/>
      </p:nvGrpSpPr>
      <p:grpSpPr>
        <a:xfrm>
          <a:off x="0" y="0"/>
          <a:ext cx="0" cy="0"/>
          <a:chOff x="0" y="0"/>
          <a:chExt cx="0" cy="0"/>
        </a:xfrm>
      </p:grpSpPr>
      <p:sp>
        <p:nvSpPr>
          <p:cNvPr id="3990" name="Google Shape;3990;p102"/>
          <p:cNvSpPr txBox="1"/>
          <p:nvPr>
            <p:ph type="title"/>
          </p:nvPr>
        </p:nvSpPr>
        <p:spPr>
          <a:xfrm>
            <a:off x="715100" y="445025"/>
            <a:ext cx="77139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1pPr>
            <a:lvl2pPr lvl="1">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2pPr>
            <a:lvl3pPr lvl="2">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3pPr>
            <a:lvl4pPr lvl="3">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4pPr>
            <a:lvl5pPr lvl="4">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5pPr>
            <a:lvl6pPr lvl="5">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6pPr>
            <a:lvl7pPr lvl="6">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7pPr>
            <a:lvl8pPr lvl="7">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8pPr>
            <a:lvl9pPr lvl="8">
              <a:spcBef>
                <a:spcPts val="0"/>
              </a:spcBef>
              <a:spcAft>
                <a:spcPts val="0"/>
              </a:spcAft>
              <a:buClr>
                <a:schemeClr val="dk1"/>
              </a:buClr>
              <a:buSzPts val="3000"/>
              <a:buFont typeface="Crete Round"/>
              <a:buNone/>
              <a:defRPr b="1" sz="3000">
                <a:solidFill>
                  <a:schemeClr val="dk1"/>
                </a:solidFill>
                <a:latin typeface="Crete Round"/>
                <a:ea typeface="Crete Round"/>
                <a:cs typeface="Crete Round"/>
                <a:sym typeface="Crete Round"/>
              </a:defRPr>
            </a:lvl9pPr>
          </a:lstStyle>
          <a:p/>
        </p:txBody>
      </p:sp>
      <p:sp>
        <p:nvSpPr>
          <p:cNvPr id="3991" name="Google Shape;3991;p102"/>
          <p:cNvSpPr txBox="1"/>
          <p:nvPr>
            <p:ph idx="1" type="body"/>
          </p:nvPr>
        </p:nvSpPr>
        <p:spPr>
          <a:xfrm>
            <a:off x="715100" y="1152475"/>
            <a:ext cx="7713900" cy="34164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1pPr>
            <a:lvl2pPr indent="-304800" lvl="1" marL="9144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2pPr>
            <a:lvl3pPr indent="-304800" lvl="2" marL="13716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3pPr>
            <a:lvl4pPr indent="-304800" lvl="3" marL="18288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4pPr>
            <a:lvl5pPr indent="-304800" lvl="4" marL="22860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5pPr>
            <a:lvl6pPr indent="-304800" lvl="5" marL="27432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6pPr>
            <a:lvl7pPr indent="-304800" lvl="6" marL="32004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7pPr>
            <a:lvl8pPr indent="-304800" lvl="7" marL="36576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8pPr>
            <a:lvl9pPr indent="-304800" lvl="8" marL="4114800">
              <a:lnSpc>
                <a:spcPct val="100000"/>
              </a:lnSpc>
              <a:spcBef>
                <a:spcPts val="0"/>
              </a:spcBef>
              <a:spcAft>
                <a:spcPts val="0"/>
              </a:spcAft>
              <a:buClr>
                <a:schemeClr val="lt2"/>
              </a:buClr>
              <a:buSzPts val="1200"/>
              <a:buFont typeface="Golos Text"/>
              <a:buChar char="■"/>
              <a:defRPr sz="1200">
                <a:solidFill>
                  <a:schemeClr val="lt2"/>
                </a:solidFill>
                <a:latin typeface="Golos Text"/>
                <a:ea typeface="Golos Text"/>
                <a:cs typeface="Golos Text"/>
                <a:sym typeface="Golos Text"/>
              </a:defRPr>
            </a:lvl9pPr>
          </a:lstStyle>
          <a:p/>
        </p:txBody>
      </p:sp>
    </p:spTree>
  </p:cSld>
  <p:clrMap accent1="accent1" accent2="accent2" accent3="accent3" accent4="accent4" accent5="accent5" accent6="accent6" bg1="lt1" bg2="dk2" tx1="dk1" tx2="lt2" folHlink="folHlink" hlink="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xml"/><Relationship Id="rId3" Type="http://schemas.openxmlformats.org/officeDocument/2006/relationships/image" Target="../media/image4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3.xml"/><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image" Target="../media/image41.png"/><Relationship Id="rId6" Type="http://schemas.openxmlformats.org/officeDocument/2006/relationships/image" Target="../media/image4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42.png"/><Relationship Id="rId5"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7.xml"/><Relationship Id="rId2" Type="http://schemas.openxmlformats.org/officeDocument/2006/relationships/notesSlide" Target="../notesSlides/notesSlide5.xml"/><Relationship Id="rId3" Type="http://schemas.openxmlformats.org/officeDocument/2006/relationships/image" Target="../media/image45.png"/><Relationship Id="rId4" Type="http://schemas.openxmlformats.org/officeDocument/2006/relationships/image" Target="../media/image4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1.xml"/><Relationship Id="rId2" Type="http://schemas.openxmlformats.org/officeDocument/2006/relationships/notesSlide" Target="../notesSlides/notesSlide6.xml"/><Relationship Id="rId3" Type="http://schemas.openxmlformats.org/officeDocument/2006/relationships/image" Target="../media/image39.png"/><Relationship Id="rId4" Type="http://schemas.openxmlformats.org/officeDocument/2006/relationships/image" Target="../media/image52.png"/><Relationship Id="rId5" Type="http://schemas.openxmlformats.org/officeDocument/2006/relationships/hyperlink" Target="https://heyzine.com/flip-book/ea3d140f05" TargetMode="External"/><Relationship Id="rId6" Type="http://schemas.openxmlformats.org/officeDocument/2006/relationships/image" Target="../media/image59.png"/><Relationship Id="rId7" Type="http://schemas.openxmlformats.org/officeDocument/2006/relationships/hyperlink" Target="https://heyzine.com/flip-book/ea3d140f05" TargetMode="External"/><Relationship Id="rId8" Type="http://schemas.openxmlformats.org/officeDocument/2006/relationships/image" Target="../media/image6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7.xml"/><Relationship Id="rId3" Type="http://schemas.openxmlformats.org/officeDocument/2006/relationships/image" Target="../media/image39.png"/><Relationship Id="rId4" Type="http://schemas.openxmlformats.org/officeDocument/2006/relationships/hyperlink" Target="https://formacioncontinua.sep.gob.mx/storage/recursos/BANNERS/qnbLPoDeQD-Taller_Evaluacion_Diagnostica_Gu%C3%ADa%20para%20las%20y%20los%20participantes_VF.pdf?fbclid=IwY2xjawFaoFFleHRuA2FlbQIxMAABHWTQNwmeqeG4MdFisvQdeTMlCxO-8V_t7yOCSFJbuwVuiW9laQOJ1M0IOg_aem_kfLmrED3tyOxcyOyDkpyXg" TargetMode="External"/><Relationship Id="rId9" Type="http://schemas.openxmlformats.org/officeDocument/2006/relationships/hyperlink" Target="https://docs.google.com/document/d/1etBGJq4ixiLInGZ_JuWu4AdsA5o1mktJ4EF_SrNtLfA/edit?usp=sharing" TargetMode="External"/><Relationship Id="rId5" Type="http://schemas.openxmlformats.org/officeDocument/2006/relationships/image" Target="../media/image79.png"/><Relationship Id="rId6" Type="http://schemas.openxmlformats.org/officeDocument/2006/relationships/image" Target="../media/image48.png"/><Relationship Id="rId7" Type="http://schemas.openxmlformats.org/officeDocument/2006/relationships/hyperlink" Target="https://heyzine.com/flip-book/ea3d140f05" TargetMode="External"/><Relationship Id="rId8" Type="http://schemas.openxmlformats.org/officeDocument/2006/relationships/image" Target="../media/image62.png"/><Relationship Id="rId10" Type="http://schemas.openxmlformats.org/officeDocument/2006/relationships/image" Target="../media/image5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8.xml"/><Relationship Id="rId3" Type="http://schemas.openxmlformats.org/officeDocument/2006/relationships/image" Target="../media/image39.png"/><Relationship Id="rId4" Type="http://schemas.openxmlformats.org/officeDocument/2006/relationships/image" Target="../media/image72.png"/><Relationship Id="rId5" Type="http://schemas.openxmlformats.org/officeDocument/2006/relationships/image" Target="../media/image5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1.xml"/><Relationship Id="rId2" Type="http://schemas.openxmlformats.org/officeDocument/2006/relationships/notesSlide" Target="../notesSlides/notesSlide9.xml"/><Relationship Id="rId3" Type="http://schemas.openxmlformats.org/officeDocument/2006/relationships/image" Target="../media/image53.png"/><Relationship Id="rId4" Type="http://schemas.openxmlformats.org/officeDocument/2006/relationships/image" Target="../media/image39.png"/><Relationship Id="rId5" Type="http://schemas.openxmlformats.org/officeDocument/2006/relationships/hyperlink" Target="https://heyzine.com/flip-book/ea3d140f05" TargetMode="External"/><Relationship Id="rId6" Type="http://schemas.openxmlformats.org/officeDocument/2006/relationships/image" Target="../media/image71.png"/><Relationship Id="rId7" Type="http://schemas.openxmlformats.org/officeDocument/2006/relationships/image" Target="../media/image6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10.xml"/><Relationship Id="rId3" Type="http://schemas.openxmlformats.org/officeDocument/2006/relationships/image" Target="../media/image39.png"/><Relationship Id="rId4" Type="http://schemas.openxmlformats.org/officeDocument/2006/relationships/hyperlink" Target="https://heyzine.com/flip-book/ea3d140f05" TargetMode="External"/><Relationship Id="rId5" Type="http://schemas.openxmlformats.org/officeDocument/2006/relationships/image" Target="../media/image63.png"/><Relationship Id="rId6" Type="http://schemas.openxmlformats.org/officeDocument/2006/relationships/image" Target="../media/image4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2.xml"/><Relationship Id="rId2" Type="http://schemas.openxmlformats.org/officeDocument/2006/relationships/notesSlide" Target="../notesSlides/notesSlide11.xml"/><Relationship Id="rId3" Type="http://schemas.openxmlformats.org/officeDocument/2006/relationships/image" Target="../media/image51.png"/><Relationship Id="rId4" Type="http://schemas.openxmlformats.org/officeDocument/2006/relationships/image" Target="../media/image50.png"/><Relationship Id="rId9" Type="http://schemas.openxmlformats.org/officeDocument/2006/relationships/hyperlink" Target="https://drive.google.com/file/d/1psst8y6w-0_-a-w3oYi9ESqhD9fxGfii/view?usp=sharing" TargetMode="External"/><Relationship Id="rId5" Type="http://schemas.openxmlformats.org/officeDocument/2006/relationships/image" Target="../media/image56.png"/><Relationship Id="rId6" Type="http://schemas.openxmlformats.org/officeDocument/2006/relationships/image" Target="../media/image55.png"/><Relationship Id="rId7" Type="http://schemas.openxmlformats.org/officeDocument/2006/relationships/hyperlink" Target="https://heyzine.com/flip-book/ea3d140f05" TargetMode="External"/><Relationship Id="rId8" Type="http://schemas.openxmlformats.org/officeDocument/2006/relationships/image" Target="../media/image60.png"/><Relationship Id="rId11" Type="http://schemas.openxmlformats.org/officeDocument/2006/relationships/hyperlink" Target="https://drive.google.com/file/d/1VDSNjMfrYCWKBW9krS4N-yULCkz_iQpC/view?usp=sharing" TargetMode="External"/><Relationship Id="rId10" Type="http://schemas.openxmlformats.org/officeDocument/2006/relationships/image" Target="../media/image74.png"/><Relationship Id="rId12" Type="http://schemas.openxmlformats.org/officeDocument/2006/relationships/image" Target="../media/image7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3.xml"/><Relationship Id="rId2" Type="http://schemas.openxmlformats.org/officeDocument/2006/relationships/notesSlide" Target="../notesSlides/notesSlide12.xml"/><Relationship Id="rId3" Type="http://schemas.openxmlformats.org/officeDocument/2006/relationships/image" Target="../media/image38.png"/><Relationship Id="rId4" Type="http://schemas.openxmlformats.org/officeDocument/2006/relationships/image" Target="../media/image58.png"/><Relationship Id="rId9" Type="http://schemas.openxmlformats.org/officeDocument/2006/relationships/hyperlink" Target="https://drive.google.com/file/d/1FfjiI1ySegM6ppayKUJko-57F05jEaIA/view?usp=drive_link" TargetMode="External"/><Relationship Id="rId5" Type="http://schemas.openxmlformats.org/officeDocument/2006/relationships/image" Target="../media/image64.png"/><Relationship Id="rId6" Type="http://schemas.openxmlformats.org/officeDocument/2006/relationships/image" Target="../media/image67.png"/><Relationship Id="rId7" Type="http://schemas.openxmlformats.org/officeDocument/2006/relationships/hyperlink" Target="http://gestion.cte.sep.gob.mx/insumos/docs/2425_s0_insumos_direc_proceso_mejora_continua.pdf?1725672267723" TargetMode="External"/><Relationship Id="rId8" Type="http://schemas.openxmlformats.org/officeDocument/2006/relationships/image" Target="../media/image66.png"/><Relationship Id="rId11" Type="http://schemas.openxmlformats.org/officeDocument/2006/relationships/image" Target="../media/image69.png"/><Relationship Id="rId10" Type="http://schemas.openxmlformats.org/officeDocument/2006/relationships/image" Target="../media/image7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3.xml"/><Relationship Id="rId2" Type="http://schemas.openxmlformats.org/officeDocument/2006/relationships/notesSlide" Target="../notesSlides/notesSlide13.xml"/><Relationship Id="rId3" Type="http://schemas.openxmlformats.org/officeDocument/2006/relationships/image" Target="../media/image38.png"/><Relationship Id="rId4" Type="http://schemas.openxmlformats.org/officeDocument/2006/relationships/hyperlink" Target="https://www.dof.gob.mx/nota_detalle.php?codigo=5722476&amp;fecha=08/04/2024#gsc.tab=0" TargetMode="External"/><Relationship Id="rId9" Type="http://schemas.openxmlformats.org/officeDocument/2006/relationships/hyperlink" Target="https://heyzine.com/flip-book/ea3d140f05" TargetMode="External"/><Relationship Id="rId5" Type="http://schemas.openxmlformats.org/officeDocument/2006/relationships/image" Target="../media/image70.png"/><Relationship Id="rId6" Type="http://schemas.openxmlformats.org/officeDocument/2006/relationships/hyperlink" Target="http://gestion.cte.sep.gob.mx/insumos/docs/2425_s1_Anexo1_ejemplo_objetivos_metas_acciones.pdf" TargetMode="External"/><Relationship Id="rId7" Type="http://schemas.openxmlformats.org/officeDocument/2006/relationships/image" Target="../media/image76.png"/><Relationship Id="rId8" Type="http://schemas.openxmlformats.org/officeDocument/2006/relationships/image" Target="../media/image68.png"/><Relationship Id="rId10" Type="http://schemas.openxmlformats.org/officeDocument/2006/relationships/image" Target="../media/image8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0.xml"/><Relationship Id="rId2" Type="http://schemas.openxmlformats.org/officeDocument/2006/relationships/notesSlide" Target="../notesSlides/notesSlide14.xml"/><Relationship Id="rId3" Type="http://schemas.openxmlformats.org/officeDocument/2006/relationships/image" Target="../media/image43.png"/><Relationship Id="rId4" Type="http://schemas.openxmlformats.org/officeDocument/2006/relationships/image" Target="../media/image84.png"/><Relationship Id="rId5" Type="http://schemas.openxmlformats.org/officeDocument/2006/relationships/image" Target="../media/image42.png"/><Relationship Id="rId6" Type="http://schemas.openxmlformats.org/officeDocument/2006/relationships/image" Target="../media/image73.png"/><Relationship Id="rId7" Type="http://schemas.openxmlformats.org/officeDocument/2006/relationships/hyperlink" Target="https://heyzine.com/flip-book/ea3d140f05" TargetMode="External"/><Relationship Id="rId8" Type="http://schemas.openxmlformats.org/officeDocument/2006/relationships/image" Target="../media/image8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0.xml"/><Relationship Id="rId2" Type="http://schemas.openxmlformats.org/officeDocument/2006/relationships/notesSlide" Target="../notesSlides/notesSlide15.xml"/><Relationship Id="rId3" Type="http://schemas.openxmlformats.org/officeDocument/2006/relationships/image" Target="../media/image43.png"/><Relationship Id="rId4" Type="http://schemas.openxmlformats.org/officeDocument/2006/relationships/image" Target="../media/image77.png"/><Relationship Id="rId5" Type="http://schemas.openxmlformats.org/officeDocument/2006/relationships/image" Target="../media/image37.png"/><Relationship Id="rId6" Type="http://schemas.openxmlformats.org/officeDocument/2006/relationships/hyperlink" Target="https://heyzine.com/flip-book/ea3d140f05" TargetMode="External"/><Relationship Id="rId7" Type="http://schemas.openxmlformats.org/officeDocument/2006/relationships/image" Target="../media/image8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0.xml"/><Relationship Id="rId2" Type="http://schemas.openxmlformats.org/officeDocument/2006/relationships/notesSlide" Target="../notesSlides/notesSlide16.xml"/><Relationship Id="rId3" Type="http://schemas.openxmlformats.org/officeDocument/2006/relationships/image" Target="../media/image43.png"/><Relationship Id="rId4" Type="http://schemas.openxmlformats.org/officeDocument/2006/relationships/image" Target="../media/image82.png"/><Relationship Id="rId5" Type="http://schemas.openxmlformats.org/officeDocument/2006/relationships/image" Target="../media/image8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0.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4" name="Shape 4184"/>
        <p:cNvGrpSpPr/>
        <p:nvPr/>
      </p:nvGrpSpPr>
      <p:grpSpPr>
        <a:xfrm>
          <a:off x="0" y="0"/>
          <a:ext cx="0" cy="0"/>
          <a:chOff x="0" y="0"/>
          <a:chExt cx="0" cy="0"/>
        </a:xfrm>
      </p:grpSpPr>
      <p:grpSp>
        <p:nvGrpSpPr>
          <p:cNvPr id="4185" name="Google Shape;4185;p126"/>
          <p:cNvGrpSpPr/>
          <p:nvPr/>
        </p:nvGrpSpPr>
        <p:grpSpPr>
          <a:xfrm>
            <a:off x="1575150" y="1529100"/>
            <a:ext cx="5993700" cy="1217400"/>
            <a:chOff x="1742250" y="2615350"/>
            <a:chExt cx="5993700" cy="1217400"/>
          </a:xfrm>
        </p:grpSpPr>
        <p:sp>
          <p:nvSpPr>
            <p:cNvPr id="4186" name="Google Shape;4186;p126"/>
            <p:cNvSpPr txBox="1"/>
            <p:nvPr/>
          </p:nvSpPr>
          <p:spPr>
            <a:xfrm>
              <a:off x="1742250" y="2615350"/>
              <a:ext cx="5917500" cy="12174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lang="en" sz="8300">
                  <a:solidFill>
                    <a:schemeClr val="accent5"/>
                  </a:solidFill>
                  <a:latin typeface="Rye"/>
                  <a:ea typeface="Rye"/>
                  <a:cs typeface="Rye"/>
                  <a:sym typeface="Rye"/>
                </a:rPr>
                <a:t>CONSEJO</a:t>
              </a:r>
              <a:r>
                <a:rPr lang="en" sz="8200">
                  <a:solidFill>
                    <a:schemeClr val="accent5"/>
                  </a:solidFill>
                  <a:latin typeface="Rye"/>
                  <a:ea typeface="Rye"/>
                  <a:cs typeface="Rye"/>
                  <a:sym typeface="Rye"/>
                </a:rPr>
                <a:t> </a:t>
              </a:r>
              <a:endParaRPr sz="8200">
                <a:solidFill>
                  <a:schemeClr val="accent5"/>
                </a:solidFill>
                <a:latin typeface="Rye"/>
                <a:ea typeface="Rye"/>
                <a:cs typeface="Rye"/>
                <a:sym typeface="Rye"/>
              </a:endParaRPr>
            </a:p>
          </p:txBody>
        </p:sp>
        <p:sp>
          <p:nvSpPr>
            <p:cNvPr id="4187" name="Google Shape;4187;p126"/>
            <p:cNvSpPr txBox="1"/>
            <p:nvPr/>
          </p:nvSpPr>
          <p:spPr>
            <a:xfrm>
              <a:off x="1818450" y="2615350"/>
              <a:ext cx="5917500" cy="12174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lang="en" sz="8300">
                  <a:solidFill>
                    <a:schemeClr val="lt2"/>
                  </a:solidFill>
                  <a:latin typeface="Rye"/>
                  <a:ea typeface="Rye"/>
                  <a:cs typeface="Rye"/>
                  <a:sym typeface="Rye"/>
                </a:rPr>
                <a:t>CONSEJO</a:t>
              </a:r>
              <a:r>
                <a:rPr lang="en" sz="8200">
                  <a:solidFill>
                    <a:schemeClr val="lt2"/>
                  </a:solidFill>
                  <a:latin typeface="Rye"/>
                  <a:ea typeface="Rye"/>
                  <a:cs typeface="Rye"/>
                  <a:sym typeface="Rye"/>
                </a:rPr>
                <a:t> </a:t>
              </a:r>
              <a:endParaRPr sz="8200">
                <a:solidFill>
                  <a:schemeClr val="lt2"/>
                </a:solidFill>
                <a:latin typeface="Rye"/>
                <a:ea typeface="Rye"/>
                <a:cs typeface="Rye"/>
                <a:sym typeface="Rye"/>
              </a:endParaRPr>
            </a:p>
          </p:txBody>
        </p:sp>
      </p:grpSp>
      <p:sp>
        <p:nvSpPr>
          <p:cNvPr id="4188" name="Google Shape;4188;p126"/>
          <p:cNvSpPr txBox="1"/>
          <p:nvPr/>
        </p:nvSpPr>
        <p:spPr>
          <a:xfrm>
            <a:off x="1651350" y="1819125"/>
            <a:ext cx="5917500" cy="12174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lang="en" sz="3800">
                <a:solidFill>
                  <a:srgbClr val="A61C00"/>
                </a:solidFill>
                <a:latin typeface="Rye"/>
                <a:ea typeface="Rye"/>
                <a:cs typeface="Rye"/>
                <a:sym typeface="Rye"/>
              </a:rPr>
              <a:t>TÉCNICO ESCOLAR</a:t>
            </a:r>
            <a:r>
              <a:rPr lang="en" sz="3700">
                <a:solidFill>
                  <a:srgbClr val="990000"/>
                </a:solidFill>
                <a:latin typeface="Rye"/>
                <a:ea typeface="Rye"/>
                <a:cs typeface="Rye"/>
                <a:sym typeface="Rye"/>
              </a:rPr>
              <a:t> </a:t>
            </a:r>
            <a:endParaRPr sz="3700">
              <a:solidFill>
                <a:srgbClr val="990000"/>
              </a:solidFill>
              <a:latin typeface="Rye"/>
              <a:ea typeface="Rye"/>
              <a:cs typeface="Rye"/>
              <a:sym typeface="Rye"/>
            </a:endParaRPr>
          </a:p>
        </p:txBody>
      </p:sp>
      <p:sp>
        <p:nvSpPr>
          <p:cNvPr id="4189" name="Google Shape;4189;p126"/>
          <p:cNvSpPr txBox="1"/>
          <p:nvPr/>
        </p:nvSpPr>
        <p:spPr>
          <a:xfrm>
            <a:off x="1809075" y="2970375"/>
            <a:ext cx="42891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700">
                <a:solidFill>
                  <a:schemeClr val="lt2"/>
                </a:solidFill>
                <a:latin typeface="Crete Round"/>
                <a:ea typeface="Crete Round"/>
                <a:cs typeface="Crete Round"/>
                <a:sym typeface="Crete Round"/>
              </a:rPr>
              <a:t>Primera Sesión Ordinaria</a:t>
            </a:r>
            <a:endParaRPr b="1" sz="2700">
              <a:solidFill>
                <a:schemeClr val="lt2"/>
              </a:solidFill>
              <a:latin typeface="Crete Round"/>
              <a:ea typeface="Crete Round"/>
              <a:cs typeface="Crete Round"/>
              <a:sym typeface="Crete Round"/>
            </a:endParaRPr>
          </a:p>
        </p:txBody>
      </p:sp>
      <p:sp>
        <p:nvSpPr>
          <p:cNvPr id="4190" name="Google Shape;4190;p126"/>
          <p:cNvSpPr/>
          <p:nvPr/>
        </p:nvSpPr>
        <p:spPr>
          <a:xfrm>
            <a:off x="6910650" y="2090201"/>
            <a:ext cx="2722172" cy="3579876"/>
          </a:xfrm>
          <a:custGeom>
            <a:rect b="b" l="l" r="r" t="t"/>
            <a:pathLst>
              <a:path extrusionOk="0" h="8229600" w="6367653">
                <a:moveTo>
                  <a:pt x="0" y="0"/>
                </a:moveTo>
                <a:lnTo>
                  <a:pt x="6367653" y="0"/>
                </a:lnTo>
                <a:lnTo>
                  <a:pt x="6367653" y="8229600"/>
                </a:lnTo>
                <a:lnTo>
                  <a:pt x="0" y="8229600"/>
                </a:lnTo>
                <a:lnTo>
                  <a:pt x="0" y="0"/>
                </a:lnTo>
                <a:close/>
              </a:path>
            </a:pathLst>
          </a:custGeom>
          <a:blipFill rotWithShape="1">
            <a:blip r:embed="rId3">
              <a:alphaModFix/>
            </a:blip>
            <a:stretch>
              <a:fillRect b="0" l="0" r="0" t="0"/>
            </a:stretch>
          </a:blipFill>
          <a:ln>
            <a:noFill/>
          </a:ln>
        </p:spPr>
      </p:sp>
      <p:grpSp>
        <p:nvGrpSpPr>
          <p:cNvPr id="4191" name="Google Shape;4191;p126"/>
          <p:cNvGrpSpPr/>
          <p:nvPr/>
        </p:nvGrpSpPr>
        <p:grpSpPr>
          <a:xfrm>
            <a:off x="6245926" y="3017065"/>
            <a:ext cx="516955" cy="506914"/>
            <a:chOff x="401788" y="3486350"/>
            <a:chExt cx="248500" cy="243650"/>
          </a:xfrm>
        </p:grpSpPr>
        <p:sp>
          <p:nvSpPr>
            <p:cNvPr id="4192" name="Google Shape;4192;p126"/>
            <p:cNvSpPr/>
            <p:nvPr/>
          </p:nvSpPr>
          <p:spPr>
            <a:xfrm>
              <a:off x="401788" y="3486350"/>
              <a:ext cx="248500" cy="243650"/>
            </a:xfrm>
            <a:custGeom>
              <a:rect b="b" l="l" r="r" t="t"/>
              <a:pathLst>
                <a:path extrusionOk="0" h="9746" w="9940">
                  <a:moveTo>
                    <a:pt x="4965" y="0"/>
                  </a:moveTo>
                  <a:cubicBezTo>
                    <a:pt x="3900" y="0"/>
                    <a:pt x="3939" y="1326"/>
                    <a:pt x="4229" y="2603"/>
                  </a:cubicBezTo>
                  <a:cubicBezTo>
                    <a:pt x="3821" y="1647"/>
                    <a:pt x="3264" y="751"/>
                    <a:pt x="2614" y="751"/>
                  </a:cubicBezTo>
                  <a:cubicBezTo>
                    <a:pt x="2448" y="751"/>
                    <a:pt x="2277" y="809"/>
                    <a:pt x="2100" y="939"/>
                  </a:cubicBezTo>
                  <a:cubicBezTo>
                    <a:pt x="1229" y="1568"/>
                    <a:pt x="2023" y="2594"/>
                    <a:pt x="2991" y="3436"/>
                  </a:cubicBezTo>
                  <a:cubicBezTo>
                    <a:pt x="2362" y="3060"/>
                    <a:pt x="1695" y="2761"/>
                    <a:pt x="1177" y="2761"/>
                  </a:cubicBezTo>
                  <a:cubicBezTo>
                    <a:pt x="786" y="2761"/>
                    <a:pt x="481" y="2931"/>
                    <a:pt x="339" y="3368"/>
                  </a:cubicBezTo>
                  <a:cubicBezTo>
                    <a:pt x="0" y="4394"/>
                    <a:pt x="1278" y="4761"/>
                    <a:pt x="2584" y="4878"/>
                  </a:cubicBezTo>
                  <a:cubicBezTo>
                    <a:pt x="1278" y="4994"/>
                    <a:pt x="0" y="5352"/>
                    <a:pt x="339" y="6387"/>
                  </a:cubicBezTo>
                  <a:cubicBezTo>
                    <a:pt x="480" y="6821"/>
                    <a:pt x="783" y="6991"/>
                    <a:pt x="1171" y="6991"/>
                  </a:cubicBezTo>
                  <a:cubicBezTo>
                    <a:pt x="1691" y="6991"/>
                    <a:pt x="2363" y="6687"/>
                    <a:pt x="3000" y="6310"/>
                  </a:cubicBezTo>
                  <a:lnTo>
                    <a:pt x="3000" y="6310"/>
                  </a:lnTo>
                  <a:cubicBezTo>
                    <a:pt x="2033" y="7152"/>
                    <a:pt x="1239" y="8187"/>
                    <a:pt x="2110" y="8816"/>
                  </a:cubicBezTo>
                  <a:cubicBezTo>
                    <a:pt x="2285" y="8942"/>
                    <a:pt x="2454" y="8999"/>
                    <a:pt x="2618" y="8999"/>
                  </a:cubicBezTo>
                  <a:cubicBezTo>
                    <a:pt x="3270" y="8999"/>
                    <a:pt x="3827" y="8101"/>
                    <a:pt x="4229" y="7142"/>
                  </a:cubicBezTo>
                  <a:lnTo>
                    <a:pt x="4229" y="7142"/>
                  </a:lnTo>
                  <a:cubicBezTo>
                    <a:pt x="3939" y="8410"/>
                    <a:pt x="3891" y="9745"/>
                    <a:pt x="4975" y="9745"/>
                  </a:cubicBezTo>
                  <a:cubicBezTo>
                    <a:pt x="6049" y="9736"/>
                    <a:pt x="6010" y="8449"/>
                    <a:pt x="5729" y="7190"/>
                  </a:cubicBezTo>
                  <a:lnTo>
                    <a:pt x="5729" y="7190"/>
                  </a:lnTo>
                  <a:cubicBezTo>
                    <a:pt x="6130" y="8130"/>
                    <a:pt x="6678" y="9002"/>
                    <a:pt x="7319" y="9002"/>
                  </a:cubicBezTo>
                  <a:cubicBezTo>
                    <a:pt x="7483" y="9002"/>
                    <a:pt x="7654" y="8945"/>
                    <a:pt x="7830" y="8816"/>
                  </a:cubicBezTo>
                  <a:cubicBezTo>
                    <a:pt x="8710" y="8178"/>
                    <a:pt x="7888" y="7123"/>
                    <a:pt x="6900" y="6271"/>
                  </a:cubicBezTo>
                  <a:lnTo>
                    <a:pt x="6900" y="6271"/>
                  </a:lnTo>
                  <a:cubicBezTo>
                    <a:pt x="7548" y="6656"/>
                    <a:pt x="8238" y="6971"/>
                    <a:pt x="8770" y="6971"/>
                  </a:cubicBezTo>
                  <a:cubicBezTo>
                    <a:pt x="9161" y="6971"/>
                    <a:pt x="9467" y="6802"/>
                    <a:pt x="9610" y="6368"/>
                  </a:cubicBezTo>
                  <a:cubicBezTo>
                    <a:pt x="9939" y="5352"/>
                    <a:pt x="8691" y="4984"/>
                    <a:pt x="7413" y="4868"/>
                  </a:cubicBezTo>
                  <a:cubicBezTo>
                    <a:pt x="8691" y="4752"/>
                    <a:pt x="9930" y="4384"/>
                    <a:pt x="9601" y="3368"/>
                  </a:cubicBezTo>
                  <a:cubicBezTo>
                    <a:pt x="9461" y="2929"/>
                    <a:pt x="9155" y="2758"/>
                    <a:pt x="8763" y="2758"/>
                  </a:cubicBezTo>
                  <a:cubicBezTo>
                    <a:pt x="8231" y="2758"/>
                    <a:pt x="7542" y="3074"/>
                    <a:pt x="6900" y="3465"/>
                  </a:cubicBezTo>
                  <a:lnTo>
                    <a:pt x="6900" y="3465"/>
                  </a:lnTo>
                  <a:cubicBezTo>
                    <a:pt x="7888" y="2603"/>
                    <a:pt x="8700" y="1558"/>
                    <a:pt x="7830" y="919"/>
                  </a:cubicBezTo>
                  <a:cubicBezTo>
                    <a:pt x="7653" y="794"/>
                    <a:pt x="7481" y="737"/>
                    <a:pt x="7316" y="737"/>
                  </a:cubicBezTo>
                  <a:cubicBezTo>
                    <a:pt x="6669" y="737"/>
                    <a:pt x="6121" y="1604"/>
                    <a:pt x="5720" y="2545"/>
                  </a:cubicBezTo>
                  <a:cubicBezTo>
                    <a:pt x="6000" y="1297"/>
                    <a:pt x="6039" y="0"/>
                    <a:pt x="4965" y="0"/>
                  </a:cubicBezTo>
                  <a:close/>
                </a:path>
              </a:pathLst>
            </a:custGeom>
            <a:solidFill>
              <a:srgbClr val="2C4D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3" name="Google Shape;4193;p126"/>
            <p:cNvSpPr/>
            <p:nvPr/>
          </p:nvSpPr>
          <p:spPr>
            <a:xfrm>
              <a:off x="498088" y="3585423"/>
              <a:ext cx="55900" cy="55675"/>
            </a:xfrm>
            <a:custGeom>
              <a:rect b="b" l="l" r="r" t="t"/>
              <a:pathLst>
                <a:path extrusionOk="0" h="2227" w="2236">
                  <a:moveTo>
                    <a:pt x="1113" y="1"/>
                  </a:moveTo>
                  <a:cubicBezTo>
                    <a:pt x="503" y="1"/>
                    <a:pt x="0" y="495"/>
                    <a:pt x="0" y="1114"/>
                  </a:cubicBezTo>
                  <a:cubicBezTo>
                    <a:pt x="0" y="1733"/>
                    <a:pt x="503" y="2227"/>
                    <a:pt x="1113" y="2227"/>
                  </a:cubicBezTo>
                  <a:cubicBezTo>
                    <a:pt x="1732" y="2227"/>
                    <a:pt x="2236" y="1733"/>
                    <a:pt x="2236" y="1114"/>
                  </a:cubicBezTo>
                  <a:cubicBezTo>
                    <a:pt x="2236" y="495"/>
                    <a:pt x="1732" y="1"/>
                    <a:pt x="111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94" name="Google Shape;4194;p126"/>
          <p:cNvGrpSpPr/>
          <p:nvPr/>
        </p:nvGrpSpPr>
        <p:grpSpPr>
          <a:xfrm>
            <a:off x="1359913" y="945478"/>
            <a:ext cx="516955" cy="506914"/>
            <a:chOff x="401788" y="3486350"/>
            <a:chExt cx="248500" cy="243650"/>
          </a:xfrm>
        </p:grpSpPr>
        <p:sp>
          <p:nvSpPr>
            <p:cNvPr id="4195" name="Google Shape;4195;p126"/>
            <p:cNvSpPr/>
            <p:nvPr/>
          </p:nvSpPr>
          <p:spPr>
            <a:xfrm>
              <a:off x="401788" y="3486350"/>
              <a:ext cx="248500" cy="243650"/>
            </a:xfrm>
            <a:custGeom>
              <a:rect b="b" l="l" r="r" t="t"/>
              <a:pathLst>
                <a:path extrusionOk="0" h="9746" w="9940">
                  <a:moveTo>
                    <a:pt x="4965" y="0"/>
                  </a:moveTo>
                  <a:cubicBezTo>
                    <a:pt x="3900" y="0"/>
                    <a:pt x="3939" y="1326"/>
                    <a:pt x="4229" y="2603"/>
                  </a:cubicBezTo>
                  <a:cubicBezTo>
                    <a:pt x="3821" y="1647"/>
                    <a:pt x="3264" y="751"/>
                    <a:pt x="2614" y="751"/>
                  </a:cubicBezTo>
                  <a:cubicBezTo>
                    <a:pt x="2448" y="751"/>
                    <a:pt x="2277" y="809"/>
                    <a:pt x="2100" y="939"/>
                  </a:cubicBezTo>
                  <a:cubicBezTo>
                    <a:pt x="1229" y="1568"/>
                    <a:pt x="2023" y="2594"/>
                    <a:pt x="2991" y="3436"/>
                  </a:cubicBezTo>
                  <a:cubicBezTo>
                    <a:pt x="2362" y="3060"/>
                    <a:pt x="1695" y="2761"/>
                    <a:pt x="1177" y="2761"/>
                  </a:cubicBezTo>
                  <a:cubicBezTo>
                    <a:pt x="786" y="2761"/>
                    <a:pt x="481" y="2931"/>
                    <a:pt x="339" y="3368"/>
                  </a:cubicBezTo>
                  <a:cubicBezTo>
                    <a:pt x="0" y="4394"/>
                    <a:pt x="1278" y="4761"/>
                    <a:pt x="2584" y="4878"/>
                  </a:cubicBezTo>
                  <a:cubicBezTo>
                    <a:pt x="1278" y="4994"/>
                    <a:pt x="0" y="5352"/>
                    <a:pt x="339" y="6387"/>
                  </a:cubicBezTo>
                  <a:cubicBezTo>
                    <a:pt x="480" y="6821"/>
                    <a:pt x="783" y="6991"/>
                    <a:pt x="1171" y="6991"/>
                  </a:cubicBezTo>
                  <a:cubicBezTo>
                    <a:pt x="1691" y="6991"/>
                    <a:pt x="2363" y="6687"/>
                    <a:pt x="3000" y="6310"/>
                  </a:cubicBezTo>
                  <a:lnTo>
                    <a:pt x="3000" y="6310"/>
                  </a:lnTo>
                  <a:cubicBezTo>
                    <a:pt x="2033" y="7152"/>
                    <a:pt x="1239" y="8187"/>
                    <a:pt x="2110" y="8816"/>
                  </a:cubicBezTo>
                  <a:cubicBezTo>
                    <a:pt x="2285" y="8942"/>
                    <a:pt x="2454" y="8999"/>
                    <a:pt x="2618" y="8999"/>
                  </a:cubicBezTo>
                  <a:cubicBezTo>
                    <a:pt x="3270" y="8999"/>
                    <a:pt x="3827" y="8101"/>
                    <a:pt x="4229" y="7142"/>
                  </a:cubicBezTo>
                  <a:lnTo>
                    <a:pt x="4229" y="7142"/>
                  </a:lnTo>
                  <a:cubicBezTo>
                    <a:pt x="3939" y="8410"/>
                    <a:pt x="3891" y="9745"/>
                    <a:pt x="4975" y="9745"/>
                  </a:cubicBezTo>
                  <a:cubicBezTo>
                    <a:pt x="6049" y="9736"/>
                    <a:pt x="6010" y="8449"/>
                    <a:pt x="5729" y="7190"/>
                  </a:cubicBezTo>
                  <a:lnTo>
                    <a:pt x="5729" y="7190"/>
                  </a:lnTo>
                  <a:cubicBezTo>
                    <a:pt x="6130" y="8130"/>
                    <a:pt x="6678" y="9002"/>
                    <a:pt x="7319" y="9002"/>
                  </a:cubicBezTo>
                  <a:cubicBezTo>
                    <a:pt x="7483" y="9002"/>
                    <a:pt x="7654" y="8945"/>
                    <a:pt x="7830" y="8816"/>
                  </a:cubicBezTo>
                  <a:cubicBezTo>
                    <a:pt x="8710" y="8178"/>
                    <a:pt x="7888" y="7123"/>
                    <a:pt x="6900" y="6271"/>
                  </a:cubicBezTo>
                  <a:lnTo>
                    <a:pt x="6900" y="6271"/>
                  </a:lnTo>
                  <a:cubicBezTo>
                    <a:pt x="7548" y="6656"/>
                    <a:pt x="8238" y="6971"/>
                    <a:pt x="8770" y="6971"/>
                  </a:cubicBezTo>
                  <a:cubicBezTo>
                    <a:pt x="9161" y="6971"/>
                    <a:pt x="9467" y="6802"/>
                    <a:pt x="9610" y="6368"/>
                  </a:cubicBezTo>
                  <a:cubicBezTo>
                    <a:pt x="9939" y="5352"/>
                    <a:pt x="8691" y="4984"/>
                    <a:pt x="7413" y="4868"/>
                  </a:cubicBezTo>
                  <a:cubicBezTo>
                    <a:pt x="8691" y="4752"/>
                    <a:pt x="9930" y="4384"/>
                    <a:pt x="9601" y="3368"/>
                  </a:cubicBezTo>
                  <a:cubicBezTo>
                    <a:pt x="9461" y="2929"/>
                    <a:pt x="9155" y="2758"/>
                    <a:pt x="8763" y="2758"/>
                  </a:cubicBezTo>
                  <a:cubicBezTo>
                    <a:pt x="8231" y="2758"/>
                    <a:pt x="7542" y="3074"/>
                    <a:pt x="6900" y="3465"/>
                  </a:cubicBezTo>
                  <a:lnTo>
                    <a:pt x="6900" y="3465"/>
                  </a:lnTo>
                  <a:cubicBezTo>
                    <a:pt x="7888" y="2603"/>
                    <a:pt x="8700" y="1558"/>
                    <a:pt x="7830" y="919"/>
                  </a:cubicBezTo>
                  <a:cubicBezTo>
                    <a:pt x="7653" y="794"/>
                    <a:pt x="7481" y="737"/>
                    <a:pt x="7316" y="737"/>
                  </a:cubicBezTo>
                  <a:cubicBezTo>
                    <a:pt x="6669" y="737"/>
                    <a:pt x="6121" y="1604"/>
                    <a:pt x="5720" y="2545"/>
                  </a:cubicBezTo>
                  <a:cubicBezTo>
                    <a:pt x="6000" y="1297"/>
                    <a:pt x="6039" y="0"/>
                    <a:pt x="496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6" name="Google Shape;4196;p126"/>
            <p:cNvSpPr/>
            <p:nvPr/>
          </p:nvSpPr>
          <p:spPr>
            <a:xfrm>
              <a:off x="498088" y="3585423"/>
              <a:ext cx="55900" cy="55675"/>
            </a:xfrm>
            <a:custGeom>
              <a:rect b="b" l="l" r="r" t="t"/>
              <a:pathLst>
                <a:path extrusionOk="0" h="2227" w="2236">
                  <a:moveTo>
                    <a:pt x="1113" y="1"/>
                  </a:moveTo>
                  <a:cubicBezTo>
                    <a:pt x="503" y="1"/>
                    <a:pt x="0" y="495"/>
                    <a:pt x="0" y="1114"/>
                  </a:cubicBezTo>
                  <a:cubicBezTo>
                    <a:pt x="0" y="1733"/>
                    <a:pt x="503" y="2227"/>
                    <a:pt x="1113" y="2227"/>
                  </a:cubicBezTo>
                  <a:cubicBezTo>
                    <a:pt x="1732" y="2227"/>
                    <a:pt x="2236" y="1733"/>
                    <a:pt x="2236" y="1114"/>
                  </a:cubicBezTo>
                  <a:cubicBezTo>
                    <a:pt x="2236" y="495"/>
                    <a:pt x="1732" y="1"/>
                    <a:pt x="111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97" name="Google Shape;4197;p126"/>
          <p:cNvGrpSpPr/>
          <p:nvPr/>
        </p:nvGrpSpPr>
        <p:grpSpPr>
          <a:xfrm>
            <a:off x="1809063" y="3794553"/>
            <a:ext cx="516955" cy="506914"/>
            <a:chOff x="401788" y="3486350"/>
            <a:chExt cx="248500" cy="243650"/>
          </a:xfrm>
        </p:grpSpPr>
        <p:sp>
          <p:nvSpPr>
            <p:cNvPr id="4198" name="Google Shape;4198;p126"/>
            <p:cNvSpPr/>
            <p:nvPr/>
          </p:nvSpPr>
          <p:spPr>
            <a:xfrm>
              <a:off x="401788" y="3486350"/>
              <a:ext cx="248500" cy="243650"/>
            </a:xfrm>
            <a:custGeom>
              <a:rect b="b" l="l" r="r" t="t"/>
              <a:pathLst>
                <a:path extrusionOk="0" h="9746" w="9940">
                  <a:moveTo>
                    <a:pt x="4965" y="0"/>
                  </a:moveTo>
                  <a:cubicBezTo>
                    <a:pt x="3900" y="0"/>
                    <a:pt x="3939" y="1326"/>
                    <a:pt x="4229" y="2603"/>
                  </a:cubicBezTo>
                  <a:cubicBezTo>
                    <a:pt x="3821" y="1647"/>
                    <a:pt x="3264" y="751"/>
                    <a:pt x="2614" y="751"/>
                  </a:cubicBezTo>
                  <a:cubicBezTo>
                    <a:pt x="2448" y="751"/>
                    <a:pt x="2277" y="809"/>
                    <a:pt x="2100" y="939"/>
                  </a:cubicBezTo>
                  <a:cubicBezTo>
                    <a:pt x="1229" y="1568"/>
                    <a:pt x="2023" y="2594"/>
                    <a:pt x="2991" y="3436"/>
                  </a:cubicBezTo>
                  <a:cubicBezTo>
                    <a:pt x="2362" y="3060"/>
                    <a:pt x="1695" y="2761"/>
                    <a:pt x="1177" y="2761"/>
                  </a:cubicBezTo>
                  <a:cubicBezTo>
                    <a:pt x="786" y="2761"/>
                    <a:pt x="481" y="2931"/>
                    <a:pt x="339" y="3368"/>
                  </a:cubicBezTo>
                  <a:cubicBezTo>
                    <a:pt x="0" y="4394"/>
                    <a:pt x="1278" y="4761"/>
                    <a:pt x="2584" y="4878"/>
                  </a:cubicBezTo>
                  <a:cubicBezTo>
                    <a:pt x="1278" y="4994"/>
                    <a:pt x="0" y="5352"/>
                    <a:pt x="339" y="6387"/>
                  </a:cubicBezTo>
                  <a:cubicBezTo>
                    <a:pt x="480" y="6821"/>
                    <a:pt x="783" y="6991"/>
                    <a:pt x="1171" y="6991"/>
                  </a:cubicBezTo>
                  <a:cubicBezTo>
                    <a:pt x="1691" y="6991"/>
                    <a:pt x="2363" y="6687"/>
                    <a:pt x="3000" y="6310"/>
                  </a:cubicBezTo>
                  <a:lnTo>
                    <a:pt x="3000" y="6310"/>
                  </a:lnTo>
                  <a:cubicBezTo>
                    <a:pt x="2033" y="7152"/>
                    <a:pt x="1239" y="8187"/>
                    <a:pt x="2110" y="8816"/>
                  </a:cubicBezTo>
                  <a:cubicBezTo>
                    <a:pt x="2285" y="8942"/>
                    <a:pt x="2454" y="8999"/>
                    <a:pt x="2618" y="8999"/>
                  </a:cubicBezTo>
                  <a:cubicBezTo>
                    <a:pt x="3270" y="8999"/>
                    <a:pt x="3827" y="8101"/>
                    <a:pt x="4229" y="7142"/>
                  </a:cubicBezTo>
                  <a:lnTo>
                    <a:pt x="4229" y="7142"/>
                  </a:lnTo>
                  <a:cubicBezTo>
                    <a:pt x="3939" y="8410"/>
                    <a:pt x="3891" y="9745"/>
                    <a:pt x="4975" y="9745"/>
                  </a:cubicBezTo>
                  <a:cubicBezTo>
                    <a:pt x="6049" y="9736"/>
                    <a:pt x="6010" y="8449"/>
                    <a:pt x="5729" y="7190"/>
                  </a:cubicBezTo>
                  <a:lnTo>
                    <a:pt x="5729" y="7190"/>
                  </a:lnTo>
                  <a:cubicBezTo>
                    <a:pt x="6130" y="8130"/>
                    <a:pt x="6678" y="9002"/>
                    <a:pt x="7319" y="9002"/>
                  </a:cubicBezTo>
                  <a:cubicBezTo>
                    <a:pt x="7483" y="9002"/>
                    <a:pt x="7654" y="8945"/>
                    <a:pt x="7830" y="8816"/>
                  </a:cubicBezTo>
                  <a:cubicBezTo>
                    <a:pt x="8710" y="8178"/>
                    <a:pt x="7888" y="7123"/>
                    <a:pt x="6900" y="6271"/>
                  </a:cubicBezTo>
                  <a:lnTo>
                    <a:pt x="6900" y="6271"/>
                  </a:lnTo>
                  <a:cubicBezTo>
                    <a:pt x="7548" y="6656"/>
                    <a:pt x="8238" y="6971"/>
                    <a:pt x="8770" y="6971"/>
                  </a:cubicBezTo>
                  <a:cubicBezTo>
                    <a:pt x="9161" y="6971"/>
                    <a:pt x="9467" y="6802"/>
                    <a:pt x="9610" y="6368"/>
                  </a:cubicBezTo>
                  <a:cubicBezTo>
                    <a:pt x="9939" y="5352"/>
                    <a:pt x="8691" y="4984"/>
                    <a:pt x="7413" y="4868"/>
                  </a:cubicBezTo>
                  <a:cubicBezTo>
                    <a:pt x="8691" y="4752"/>
                    <a:pt x="9930" y="4384"/>
                    <a:pt x="9601" y="3368"/>
                  </a:cubicBezTo>
                  <a:cubicBezTo>
                    <a:pt x="9461" y="2929"/>
                    <a:pt x="9155" y="2758"/>
                    <a:pt x="8763" y="2758"/>
                  </a:cubicBezTo>
                  <a:cubicBezTo>
                    <a:pt x="8231" y="2758"/>
                    <a:pt x="7542" y="3074"/>
                    <a:pt x="6900" y="3465"/>
                  </a:cubicBezTo>
                  <a:lnTo>
                    <a:pt x="6900" y="3465"/>
                  </a:lnTo>
                  <a:cubicBezTo>
                    <a:pt x="7888" y="2603"/>
                    <a:pt x="8700" y="1558"/>
                    <a:pt x="7830" y="919"/>
                  </a:cubicBezTo>
                  <a:cubicBezTo>
                    <a:pt x="7653" y="794"/>
                    <a:pt x="7481" y="737"/>
                    <a:pt x="7316" y="737"/>
                  </a:cubicBezTo>
                  <a:cubicBezTo>
                    <a:pt x="6669" y="737"/>
                    <a:pt x="6121" y="1604"/>
                    <a:pt x="5720" y="2545"/>
                  </a:cubicBezTo>
                  <a:cubicBezTo>
                    <a:pt x="6000" y="1297"/>
                    <a:pt x="6039" y="0"/>
                    <a:pt x="49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9" name="Google Shape;4199;p126"/>
            <p:cNvSpPr/>
            <p:nvPr/>
          </p:nvSpPr>
          <p:spPr>
            <a:xfrm>
              <a:off x="498088" y="3585423"/>
              <a:ext cx="55900" cy="55675"/>
            </a:xfrm>
            <a:custGeom>
              <a:rect b="b" l="l" r="r" t="t"/>
              <a:pathLst>
                <a:path extrusionOk="0" h="2227" w="2236">
                  <a:moveTo>
                    <a:pt x="1113" y="1"/>
                  </a:moveTo>
                  <a:cubicBezTo>
                    <a:pt x="503" y="1"/>
                    <a:pt x="0" y="495"/>
                    <a:pt x="0" y="1114"/>
                  </a:cubicBezTo>
                  <a:cubicBezTo>
                    <a:pt x="0" y="1733"/>
                    <a:pt x="503" y="2227"/>
                    <a:pt x="1113" y="2227"/>
                  </a:cubicBezTo>
                  <a:cubicBezTo>
                    <a:pt x="1732" y="2227"/>
                    <a:pt x="2236" y="1733"/>
                    <a:pt x="2236" y="1114"/>
                  </a:cubicBezTo>
                  <a:cubicBezTo>
                    <a:pt x="2236" y="495"/>
                    <a:pt x="1732" y="1"/>
                    <a:pt x="111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3" name="Shape 4203"/>
        <p:cNvGrpSpPr/>
        <p:nvPr/>
      </p:nvGrpSpPr>
      <p:grpSpPr>
        <a:xfrm>
          <a:off x="0" y="0"/>
          <a:ext cx="0" cy="0"/>
          <a:chOff x="0" y="0"/>
          <a:chExt cx="0" cy="0"/>
        </a:xfrm>
      </p:grpSpPr>
      <p:sp>
        <p:nvSpPr>
          <p:cNvPr id="4204" name="Google Shape;4204;p127"/>
          <p:cNvSpPr txBox="1"/>
          <p:nvPr/>
        </p:nvSpPr>
        <p:spPr>
          <a:xfrm>
            <a:off x="1345525" y="143700"/>
            <a:ext cx="30000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600">
                <a:solidFill>
                  <a:schemeClr val="dk1"/>
                </a:solidFill>
                <a:latin typeface="Rye"/>
                <a:ea typeface="Rye"/>
                <a:cs typeface="Rye"/>
                <a:sym typeface="Rye"/>
              </a:rPr>
              <a:t>Presentación</a:t>
            </a:r>
            <a:endParaRPr sz="2600">
              <a:solidFill>
                <a:schemeClr val="dk1"/>
              </a:solidFill>
              <a:latin typeface="Rye"/>
              <a:ea typeface="Rye"/>
              <a:cs typeface="Rye"/>
              <a:sym typeface="Rye"/>
            </a:endParaRPr>
          </a:p>
        </p:txBody>
      </p:sp>
      <p:sp>
        <p:nvSpPr>
          <p:cNvPr id="4205" name="Google Shape;4205;p127"/>
          <p:cNvSpPr txBox="1"/>
          <p:nvPr/>
        </p:nvSpPr>
        <p:spPr>
          <a:xfrm>
            <a:off x="1171600" y="459900"/>
            <a:ext cx="68742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rgbClr val="BF9000"/>
                </a:solidFill>
                <a:latin typeface="Golos Text"/>
                <a:ea typeface="Golos Text"/>
                <a:cs typeface="Golos Text"/>
                <a:sym typeface="Golos Text"/>
              </a:rPr>
              <a:t>Estimados </a:t>
            </a:r>
            <a:r>
              <a:rPr b="1" lang="en" sz="1500">
                <a:solidFill>
                  <a:srgbClr val="BF9000"/>
                </a:solidFill>
                <a:latin typeface="Golos Text"/>
                <a:ea typeface="Golos Text"/>
                <a:cs typeface="Golos Text"/>
                <a:sym typeface="Golos Text"/>
              </a:rPr>
              <a:t>maestros:</a:t>
            </a:r>
            <a:endParaRPr b="1" sz="1500">
              <a:solidFill>
                <a:srgbClr val="BF9000"/>
              </a:solidFill>
              <a:latin typeface="Golos Text"/>
              <a:ea typeface="Golos Text"/>
              <a:cs typeface="Golos Text"/>
              <a:sym typeface="Golos Text"/>
            </a:endParaRPr>
          </a:p>
        </p:txBody>
      </p:sp>
      <p:sp>
        <p:nvSpPr>
          <p:cNvPr id="4206" name="Google Shape;4206;p127"/>
          <p:cNvSpPr txBox="1"/>
          <p:nvPr/>
        </p:nvSpPr>
        <p:spPr>
          <a:xfrm>
            <a:off x="390950" y="860100"/>
            <a:ext cx="3799500" cy="39558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Clr>
                <a:schemeClr val="dk1"/>
              </a:buClr>
              <a:buSzPts val="1100"/>
              <a:buFont typeface="Arial"/>
              <a:buNone/>
            </a:pPr>
            <a:r>
              <a:rPr lang="en" sz="1200">
                <a:latin typeface="Epilogue"/>
                <a:ea typeface="Epilogue"/>
                <a:cs typeface="Epilogue"/>
                <a:sym typeface="Epilogue"/>
              </a:rPr>
              <a:t>La NEM ha dado un sentido y una dinámica diferentes al CTE; uno de los propósitos que han orientado esta transformación es fortalecer las capacidades de los colectivos docentes para codiseñar el currículo, es decir, la contextualización de los contenidos nacionales y la incorporación de problemáticas, temas y asuntos comunitarios locales y regionales como contenidos necesarios para enriquecer la propuesta curricular. 	 </a:t>
            </a:r>
            <a:endParaRPr sz="1200">
              <a:latin typeface="Epilogue"/>
              <a:ea typeface="Epilogue"/>
              <a:cs typeface="Epilogue"/>
              <a:sym typeface="Epilogue"/>
            </a:endParaRPr>
          </a:p>
          <a:p>
            <a:pPr indent="0" lvl="0" marL="0" rtl="0" algn="just">
              <a:spcBef>
                <a:spcPts val="0"/>
              </a:spcBef>
              <a:spcAft>
                <a:spcPts val="0"/>
              </a:spcAft>
              <a:buClr>
                <a:schemeClr val="dk1"/>
              </a:buClr>
              <a:buSzPts val="1100"/>
              <a:buFont typeface="Arial"/>
              <a:buNone/>
            </a:pPr>
            <a:r>
              <a:t/>
            </a:r>
            <a:endParaRPr sz="800">
              <a:latin typeface="Epilogue"/>
              <a:ea typeface="Epilogue"/>
              <a:cs typeface="Epilogue"/>
              <a:sym typeface="Epilogue"/>
            </a:endParaRPr>
          </a:p>
          <a:p>
            <a:pPr indent="0" lvl="0" marL="0" rtl="0" algn="just">
              <a:spcBef>
                <a:spcPts val="0"/>
              </a:spcBef>
              <a:spcAft>
                <a:spcPts val="0"/>
              </a:spcAft>
              <a:buClr>
                <a:schemeClr val="dk1"/>
              </a:buClr>
              <a:buSzPts val="1100"/>
              <a:buFont typeface="Arial"/>
              <a:buNone/>
            </a:pPr>
            <a:r>
              <a:rPr lang="en" sz="1200">
                <a:latin typeface="Epilogue"/>
                <a:ea typeface="Epilogue"/>
                <a:cs typeface="Epilogue"/>
                <a:sym typeface="Epilogue"/>
              </a:rPr>
              <a:t>Este cambio se ha fincado en el reconocimiento de la autonomía profesional de los maestros con la confianza en su capacidad para tomar decisiones sobre su ejercicio pedagógico con sustento en los programas de estudio, así como en el acercamiento epistemológico de los conocimientos y saberes para establecer nuevas formas de diálogo con NNA en los procesos de enseñanza y aprendizaje. </a:t>
            </a:r>
            <a:endParaRPr sz="1200">
              <a:latin typeface="Epilogue"/>
              <a:ea typeface="Epilogue"/>
              <a:cs typeface="Epilogue"/>
              <a:sym typeface="Epilogue"/>
            </a:endParaRPr>
          </a:p>
        </p:txBody>
      </p:sp>
      <p:sp>
        <p:nvSpPr>
          <p:cNvPr id="4207" name="Google Shape;4207;p127"/>
          <p:cNvSpPr txBox="1"/>
          <p:nvPr/>
        </p:nvSpPr>
        <p:spPr>
          <a:xfrm>
            <a:off x="4345525" y="860100"/>
            <a:ext cx="4353300" cy="41868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solidFill>
                  <a:schemeClr val="dk1"/>
                </a:solidFill>
                <a:latin typeface="Epilogue"/>
                <a:ea typeface="Epilogue"/>
                <a:cs typeface="Epilogue"/>
                <a:sym typeface="Epilogue"/>
              </a:rPr>
              <a:t>Desde esta mirada, el compromiso de todas y todos quienes participamos en el Sistema Educativo Nacional es hacer efectivo el derecho humano a la educación de niñas, niños y adolescentes que acuden a estudiar a las escuelas de nuestro país.</a:t>
            </a:r>
            <a:endParaRPr sz="1200">
              <a:solidFill>
                <a:schemeClr val="dk1"/>
              </a:solidFill>
              <a:latin typeface="Epilogue"/>
              <a:ea typeface="Epilogue"/>
              <a:cs typeface="Epilogue"/>
              <a:sym typeface="Epilogue"/>
            </a:endParaRPr>
          </a:p>
          <a:p>
            <a:pPr indent="0" lvl="0" marL="0" rtl="0" algn="just">
              <a:spcBef>
                <a:spcPts val="0"/>
              </a:spcBef>
              <a:spcAft>
                <a:spcPts val="0"/>
              </a:spcAft>
              <a:buNone/>
            </a:pPr>
            <a:r>
              <a:t/>
            </a:r>
            <a:endParaRPr sz="1000">
              <a:solidFill>
                <a:schemeClr val="dk1"/>
              </a:solidFill>
              <a:latin typeface="Epilogue"/>
              <a:ea typeface="Epilogue"/>
              <a:cs typeface="Epilogue"/>
              <a:sym typeface="Epilogue"/>
            </a:endParaRPr>
          </a:p>
          <a:p>
            <a:pPr indent="0" lvl="0" marL="0" rtl="0" algn="just">
              <a:spcBef>
                <a:spcPts val="0"/>
              </a:spcBef>
              <a:spcAft>
                <a:spcPts val="0"/>
              </a:spcAft>
              <a:buNone/>
            </a:pPr>
            <a:r>
              <a:rPr lang="en" sz="1200">
                <a:solidFill>
                  <a:schemeClr val="dk1"/>
                </a:solidFill>
                <a:latin typeface="Epilogue"/>
                <a:ea typeface="Epilogue"/>
                <a:cs typeface="Epilogue"/>
                <a:sym typeface="Epilogue"/>
              </a:rPr>
              <a:t>Hagamos de esta Primera Sesión Ordinaria del Consejo Técnico Escolar el escenario para ejercer y fortalecer la docencia en el marco de la comunidad como núcleo integrador de los procesos de enseñanza y aprendizaje. </a:t>
            </a:r>
            <a:endParaRPr sz="1200">
              <a:solidFill>
                <a:schemeClr val="dk1"/>
              </a:solidFill>
              <a:latin typeface="Epilogue"/>
              <a:ea typeface="Epilogue"/>
              <a:cs typeface="Epilogue"/>
              <a:sym typeface="Epilogue"/>
            </a:endParaRPr>
          </a:p>
          <a:p>
            <a:pPr indent="0" lvl="0" marL="0" rtl="0" algn="just">
              <a:spcBef>
                <a:spcPts val="0"/>
              </a:spcBef>
              <a:spcAft>
                <a:spcPts val="0"/>
              </a:spcAft>
              <a:buNone/>
            </a:pPr>
            <a:r>
              <a:t/>
            </a:r>
            <a:endParaRPr sz="1000">
              <a:solidFill>
                <a:schemeClr val="dk1"/>
              </a:solidFill>
              <a:latin typeface="Epilogue"/>
              <a:ea typeface="Epilogue"/>
              <a:cs typeface="Epilogue"/>
              <a:sym typeface="Epilogue"/>
            </a:endParaRPr>
          </a:p>
          <a:p>
            <a:pPr indent="0" lvl="0" marL="0" rtl="0" algn="just">
              <a:spcBef>
                <a:spcPts val="0"/>
              </a:spcBef>
              <a:spcAft>
                <a:spcPts val="0"/>
              </a:spcAft>
              <a:buNone/>
            </a:pPr>
            <a:r>
              <a:rPr lang="en" sz="1200">
                <a:solidFill>
                  <a:schemeClr val="dk1"/>
                </a:solidFill>
                <a:latin typeface="Epilogue"/>
                <a:ea typeface="Epilogue"/>
                <a:cs typeface="Epilogue"/>
                <a:sym typeface="Epilogue"/>
              </a:rPr>
              <a:t>Recuerden que la lectura crítica de la realidad que realiza el colectivo docente es una de las características de un currículo deliberativo; de esta indagación sobre la comunidad en la que se inserta la escuela, sobre el entorno, la composición diversa de las personas que lo habitan, de sus prácticas y representaciones, entre otros elementos, surge el diagnóstico socioeducativo, el cual es esencial para organizar el trabajo pedagógico y de gestión que realizan en cada ciclo escolar. </a:t>
            </a:r>
            <a:endParaRPr b="1" sz="1100">
              <a:solidFill>
                <a:schemeClr val="dk1"/>
              </a:solidFill>
              <a:latin typeface="Epilogue"/>
              <a:ea typeface="Epilogue"/>
              <a:cs typeface="Epilogue"/>
              <a:sym typeface="Epilogue"/>
            </a:endParaRPr>
          </a:p>
        </p:txBody>
      </p:sp>
      <p:sp>
        <p:nvSpPr>
          <p:cNvPr id="4208" name="Google Shape;4208;p127"/>
          <p:cNvSpPr/>
          <p:nvPr/>
        </p:nvSpPr>
        <p:spPr>
          <a:xfrm rot="-1394259">
            <a:off x="352139" y="155984"/>
            <a:ext cx="919286" cy="560436"/>
          </a:xfrm>
          <a:custGeom>
            <a:rect b="b" l="l" r="r" t="t"/>
            <a:pathLst>
              <a:path extrusionOk="0" h="1100032" w="1908949">
                <a:moveTo>
                  <a:pt x="0" y="0"/>
                </a:moveTo>
                <a:lnTo>
                  <a:pt x="1908950" y="0"/>
                </a:lnTo>
                <a:lnTo>
                  <a:pt x="1908950" y="1100032"/>
                </a:lnTo>
                <a:lnTo>
                  <a:pt x="0" y="1100032"/>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2" name="Shape 4212"/>
        <p:cNvGrpSpPr/>
        <p:nvPr/>
      </p:nvGrpSpPr>
      <p:grpSpPr>
        <a:xfrm>
          <a:off x="0" y="0"/>
          <a:ext cx="0" cy="0"/>
          <a:chOff x="0" y="0"/>
          <a:chExt cx="0" cy="0"/>
        </a:xfrm>
      </p:grpSpPr>
      <p:sp>
        <p:nvSpPr>
          <p:cNvPr id="4213" name="Google Shape;4213;p128"/>
          <p:cNvSpPr txBox="1"/>
          <p:nvPr/>
        </p:nvSpPr>
        <p:spPr>
          <a:xfrm>
            <a:off x="977400" y="427575"/>
            <a:ext cx="68661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600">
                <a:solidFill>
                  <a:schemeClr val="lt2"/>
                </a:solidFill>
                <a:latin typeface="Rye"/>
                <a:ea typeface="Rye"/>
                <a:cs typeface="Rye"/>
                <a:sym typeface="Rye"/>
              </a:rPr>
              <a:t>PROPUESTA DE AGENDA DE TRABAJO</a:t>
            </a:r>
            <a:endParaRPr>
              <a:solidFill>
                <a:schemeClr val="lt2"/>
              </a:solidFill>
            </a:endParaRPr>
          </a:p>
        </p:txBody>
      </p:sp>
      <p:sp>
        <p:nvSpPr>
          <p:cNvPr id="4214" name="Google Shape;4214;p128"/>
          <p:cNvSpPr/>
          <p:nvPr/>
        </p:nvSpPr>
        <p:spPr>
          <a:xfrm>
            <a:off x="1092950" y="1110300"/>
            <a:ext cx="940800" cy="585000"/>
          </a:xfrm>
          <a:prstGeom prst="uturnArrow">
            <a:avLst>
              <a:gd fmla="val 25000" name="adj1"/>
              <a:gd fmla="val 25000" name="adj2"/>
              <a:gd fmla="val 56109" name="adj3"/>
              <a:gd fmla="val 43750" name="adj4"/>
              <a:gd fmla="val 75000" name="adj5"/>
            </a:avLst>
          </a:prstGeom>
          <a:solidFill>
            <a:srgbClr val="36692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215" name="Google Shape;4215;p128"/>
          <p:cNvSpPr/>
          <p:nvPr/>
        </p:nvSpPr>
        <p:spPr>
          <a:xfrm rot="-1166113">
            <a:off x="1782412" y="1288503"/>
            <a:ext cx="423625" cy="1324870"/>
          </a:xfrm>
          <a:prstGeom prst="flowChartInputOutput">
            <a:avLst/>
          </a:prstGeom>
          <a:solidFill>
            <a:srgbClr val="36692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216" name="Google Shape;4216;p128"/>
          <p:cNvSpPr/>
          <p:nvPr/>
        </p:nvSpPr>
        <p:spPr>
          <a:xfrm>
            <a:off x="615350" y="1256900"/>
            <a:ext cx="6882900" cy="708600"/>
          </a:xfrm>
          <a:prstGeom prst="roundRect">
            <a:avLst>
              <a:gd fmla="val 16667" name="adj"/>
            </a:avLst>
          </a:prstGeom>
          <a:solidFill>
            <a:schemeClr val="accent3"/>
          </a:solidFill>
          <a:ln cap="flat" cmpd="sng" w="28575">
            <a:solidFill>
              <a:srgbClr val="36692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217" name="Google Shape;4217;p128"/>
          <p:cNvSpPr/>
          <p:nvPr/>
        </p:nvSpPr>
        <p:spPr>
          <a:xfrm>
            <a:off x="737500" y="1183600"/>
            <a:ext cx="940750" cy="1099575"/>
          </a:xfrm>
          <a:prstGeom prst="flowChartOffpageConnector">
            <a:avLst/>
          </a:prstGeom>
          <a:solidFill>
            <a:srgbClr val="36692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218" name="Google Shape;4218;p128"/>
          <p:cNvSpPr txBox="1"/>
          <p:nvPr/>
        </p:nvSpPr>
        <p:spPr>
          <a:xfrm>
            <a:off x="1678250" y="1255775"/>
            <a:ext cx="58200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latin typeface="Alfa Slab One"/>
                <a:ea typeface="Alfa Slab One"/>
                <a:cs typeface="Alfa Slab One"/>
                <a:sym typeface="Alfa Slab One"/>
              </a:rPr>
              <a:t>LA EVALUACIÓN DIAGNÓSTICA </a:t>
            </a:r>
            <a:endParaRPr sz="1700">
              <a:latin typeface="Alfa Slab One"/>
              <a:ea typeface="Alfa Slab One"/>
              <a:cs typeface="Alfa Slab One"/>
              <a:sym typeface="Alfa Slab One"/>
            </a:endParaRPr>
          </a:p>
          <a:p>
            <a:pPr indent="0" lvl="0" marL="0" rtl="0" algn="ctr">
              <a:spcBef>
                <a:spcPts val="0"/>
              </a:spcBef>
              <a:spcAft>
                <a:spcPts val="0"/>
              </a:spcAft>
              <a:buNone/>
            </a:pPr>
            <a:r>
              <a:rPr b="1" lang="en" sz="1700">
                <a:latin typeface="Golos Text"/>
                <a:ea typeface="Golos Text"/>
                <a:cs typeface="Golos Text"/>
                <a:sym typeface="Golos Text"/>
              </a:rPr>
              <a:t>EN EL MARCO DEL DIAGNÓSTICO SOCIOEDUCATIVO</a:t>
            </a:r>
            <a:endParaRPr b="1" sz="1700">
              <a:latin typeface="Golos Text"/>
              <a:ea typeface="Golos Text"/>
              <a:cs typeface="Golos Text"/>
              <a:sym typeface="Golos Text"/>
            </a:endParaRPr>
          </a:p>
        </p:txBody>
      </p:sp>
      <p:pic>
        <p:nvPicPr>
          <p:cNvPr id="4219" name="Google Shape;4219;p128"/>
          <p:cNvPicPr preferRelativeResize="0"/>
          <p:nvPr/>
        </p:nvPicPr>
        <p:blipFill>
          <a:blip r:embed="rId3">
            <a:alphaModFix/>
          </a:blip>
          <a:stretch>
            <a:fillRect/>
          </a:stretch>
        </p:blipFill>
        <p:spPr>
          <a:xfrm>
            <a:off x="819400" y="1271787"/>
            <a:ext cx="827137" cy="827137"/>
          </a:xfrm>
          <a:prstGeom prst="rect">
            <a:avLst/>
          </a:prstGeom>
          <a:noFill/>
          <a:ln>
            <a:noFill/>
          </a:ln>
        </p:spPr>
      </p:pic>
      <p:grpSp>
        <p:nvGrpSpPr>
          <p:cNvPr id="4220" name="Google Shape;4220;p128"/>
          <p:cNvGrpSpPr/>
          <p:nvPr/>
        </p:nvGrpSpPr>
        <p:grpSpPr>
          <a:xfrm>
            <a:off x="1288425" y="2209825"/>
            <a:ext cx="6417000" cy="1524158"/>
            <a:chOff x="325425" y="4338600"/>
            <a:chExt cx="6417000" cy="1524158"/>
          </a:xfrm>
        </p:grpSpPr>
        <p:sp>
          <p:nvSpPr>
            <p:cNvPr id="4221" name="Google Shape;4221;p128"/>
            <p:cNvSpPr/>
            <p:nvPr/>
          </p:nvSpPr>
          <p:spPr>
            <a:xfrm>
              <a:off x="615350" y="4338600"/>
              <a:ext cx="1002000" cy="585000"/>
            </a:xfrm>
            <a:prstGeom prst="uturnArrow">
              <a:avLst>
                <a:gd fmla="val 25000" name="adj1"/>
                <a:gd fmla="val 25000" name="adj2"/>
                <a:gd fmla="val 27545" name="adj3"/>
                <a:gd fmla="val 22175" name="adj4"/>
                <a:gd fmla="val 75000" name="adj5"/>
              </a:avLst>
            </a:prstGeom>
            <a:solidFill>
              <a:srgbClr val="BF9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222" name="Google Shape;4222;p128"/>
            <p:cNvSpPr/>
            <p:nvPr/>
          </p:nvSpPr>
          <p:spPr>
            <a:xfrm rot="-1878559">
              <a:off x="1262486" y="4568799"/>
              <a:ext cx="471827" cy="1263352"/>
            </a:xfrm>
            <a:prstGeom prst="flowChartInputOutput">
              <a:avLst/>
            </a:prstGeom>
            <a:solidFill>
              <a:srgbClr val="BF9000"/>
            </a:solid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223" name="Google Shape;4223;p128"/>
            <p:cNvSpPr/>
            <p:nvPr/>
          </p:nvSpPr>
          <p:spPr>
            <a:xfrm>
              <a:off x="325425" y="4529100"/>
              <a:ext cx="6417000" cy="708600"/>
            </a:xfrm>
            <a:prstGeom prst="roundRect">
              <a:avLst>
                <a:gd fmla="val 16667" name="adj"/>
              </a:avLst>
            </a:prstGeom>
            <a:solidFill>
              <a:schemeClr val="accent3"/>
            </a:solidFill>
            <a:ln cap="flat" cmpd="sng" w="2857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224" name="Google Shape;4224;p128"/>
            <p:cNvSpPr/>
            <p:nvPr/>
          </p:nvSpPr>
          <p:spPr>
            <a:xfrm>
              <a:off x="447575" y="4455800"/>
              <a:ext cx="940750" cy="1099575"/>
            </a:xfrm>
            <a:prstGeom prst="flowChartOffpageConnector">
              <a:avLst/>
            </a:prstGeom>
            <a:solidFill>
              <a:schemeClr val="accent4"/>
            </a:solidFill>
            <a:ln cap="flat" cmpd="sng" w="2857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pic>
          <p:nvPicPr>
            <p:cNvPr id="4225" name="Google Shape;4225;p128"/>
            <p:cNvPicPr preferRelativeResize="0"/>
            <p:nvPr/>
          </p:nvPicPr>
          <p:blipFill>
            <a:blip r:embed="rId4">
              <a:alphaModFix/>
            </a:blip>
            <a:stretch>
              <a:fillRect/>
            </a:stretch>
          </p:blipFill>
          <p:spPr>
            <a:xfrm>
              <a:off x="563950" y="4590500"/>
              <a:ext cx="708000" cy="708000"/>
            </a:xfrm>
            <a:prstGeom prst="rect">
              <a:avLst/>
            </a:prstGeom>
            <a:noFill/>
            <a:ln>
              <a:noFill/>
            </a:ln>
          </p:spPr>
        </p:pic>
        <p:sp>
          <p:nvSpPr>
            <p:cNvPr id="4226" name="Google Shape;4226;p128"/>
            <p:cNvSpPr txBox="1"/>
            <p:nvPr/>
          </p:nvSpPr>
          <p:spPr>
            <a:xfrm>
              <a:off x="1533700" y="4563650"/>
              <a:ext cx="51426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Alfa Slab One"/>
                  <a:ea typeface="Alfa Slab One"/>
                  <a:cs typeface="Alfa Slab One"/>
                  <a:sym typeface="Alfa Slab One"/>
                </a:rPr>
                <a:t>EL PROGRAMA DE MEJORA CONTINUA </a:t>
              </a:r>
              <a:endParaRPr sz="1600">
                <a:latin typeface="Alfa Slab One"/>
                <a:ea typeface="Alfa Slab One"/>
                <a:cs typeface="Alfa Slab One"/>
                <a:sym typeface="Alfa Slab One"/>
              </a:endParaRPr>
            </a:p>
            <a:p>
              <a:pPr indent="0" lvl="0" marL="0" rtl="0" algn="ctr">
                <a:spcBef>
                  <a:spcPts val="0"/>
                </a:spcBef>
                <a:spcAft>
                  <a:spcPts val="0"/>
                </a:spcAft>
                <a:buNone/>
              </a:pPr>
              <a:r>
                <a:rPr b="1" lang="en" sz="1700">
                  <a:latin typeface="Epilogue"/>
                  <a:ea typeface="Epilogue"/>
                  <a:cs typeface="Epilogue"/>
                  <a:sym typeface="Epilogue"/>
                </a:rPr>
                <a:t>de la escuela o del servicio educativo</a:t>
              </a:r>
              <a:endParaRPr b="1" sz="1700">
                <a:latin typeface="Epilogue"/>
                <a:ea typeface="Epilogue"/>
                <a:cs typeface="Epilogue"/>
                <a:sym typeface="Epilogue"/>
              </a:endParaRPr>
            </a:p>
          </p:txBody>
        </p:sp>
      </p:grpSp>
      <p:grpSp>
        <p:nvGrpSpPr>
          <p:cNvPr id="4227" name="Google Shape;4227;p128"/>
          <p:cNvGrpSpPr/>
          <p:nvPr/>
        </p:nvGrpSpPr>
        <p:grpSpPr>
          <a:xfrm>
            <a:off x="2033750" y="3374750"/>
            <a:ext cx="5274600" cy="1181700"/>
            <a:chOff x="1233925" y="4334125"/>
            <a:chExt cx="5274600" cy="1181700"/>
          </a:xfrm>
        </p:grpSpPr>
        <p:sp>
          <p:nvSpPr>
            <p:cNvPr id="4228" name="Google Shape;4228;p128"/>
            <p:cNvSpPr/>
            <p:nvPr/>
          </p:nvSpPr>
          <p:spPr>
            <a:xfrm>
              <a:off x="1576425" y="4334125"/>
              <a:ext cx="940800" cy="585000"/>
            </a:xfrm>
            <a:prstGeom prst="uturnArrow">
              <a:avLst>
                <a:gd fmla="val 50000" name="adj1"/>
                <a:gd fmla="val 25000" name="adj2"/>
                <a:gd fmla="val 73590" name="adj3"/>
                <a:gd fmla="val 25000" name="adj4"/>
                <a:gd fmla="val 98590" name="adj5"/>
              </a:avLst>
            </a:prstGeom>
            <a:solidFill>
              <a:srgbClr val="99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229" name="Google Shape;4229;p128"/>
            <p:cNvSpPr/>
            <p:nvPr/>
          </p:nvSpPr>
          <p:spPr>
            <a:xfrm>
              <a:off x="1233925" y="4489525"/>
              <a:ext cx="5274600" cy="708600"/>
            </a:xfrm>
            <a:prstGeom prst="roundRect">
              <a:avLst>
                <a:gd fmla="val 16667" name="adj"/>
              </a:avLst>
            </a:prstGeom>
            <a:solidFill>
              <a:schemeClr val="accent3"/>
            </a:solidFill>
            <a:ln cap="flat" cmpd="sng" w="28575">
              <a:solidFill>
                <a:srgbClr val="99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230" name="Google Shape;4230;p128"/>
            <p:cNvSpPr/>
            <p:nvPr/>
          </p:nvSpPr>
          <p:spPr>
            <a:xfrm>
              <a:off x="1424800" y="4416250"/>
              <a:ext cx="940750" cy="1099575"/>
            </a:xfrm>
            <a:prstGeom prst="flowChartOffpageConnector">
              <a:avLst/>
            </a:prstGeom>
            <a:solidFill>
              <a:srgbClr val="990000"/>
            </a:solidFill>
            <a:ln cap="flat" cmpd="sng" w="9525">
              <a:solidFill>
                <a:srgbClr val="99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231" name="Google Shape;4231;p128"/>
            <p:cNvSpPr txBox="1"/>
            <p:nvPr/>
          </p:nvSpPr>
          <p:spPr>
            <a:xfrm>
              <a:off x="2428425" y="4489825"/>
              <a:ext cx="40038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latin typeface="Golos Text"/>
                  <a:ea typeface="Golos Text"/>
                  <a:cs typeface="Golos Text"/>
                  <a:sym typeface="Golos Text"/>
                </a:rPr>
                <a:t>Asuntos particulares de interés para la escuela </a:t>
              </a:r>
              <a:r>
                <a:rPr b="1" lang="en" sz="1700">
                  <a:latin typeface="Golos Text"/>
                  <a:ea typeface="Golos Text"/>
                  <a:cs typeface="Golos Text"/>
                  <a:sym typeface="Golos Text"/>
                </a:rPr>
                <a:t>o el servicio educativo.</a:t>
              </a:r>
              <a:endParaRPr b="1" sz="1700">
                <a:latin typeface="Golos Text"/>
                <a:ea typeface="Golos Text"/>
                <a:cs typeface="Golos Text"/>
                <a:sym typeface="Golos Text"/>
              </a:endParaRPr>
            </a:p>
          </p:txBody>
        </p:sp>
      </p:grpSp>
      <p:sp>
        <p:nvSpPr>
          <p:cNvPr id="4232" name="Google Shape;4232;p128"/>
          <p:cNvSpPr/>
          <p:nvPr/>
        </p:nvSpPr>
        <p:spPr>
          <a:xfrm>
            <a:off x="7192501" y="2531438"/>
            <a:ext cx="2173019" cy="2868323"/>
          </a:xfrm>
          <a:custGeom>
            <a:rect b="b" l="l" r="r" t="t"/>
            <a:pathLst>
              <a:path extrusionOk="0" h="4447013" w="3207408">
                <a:moveTo>
                  <a:pt x="0" y="0"/>
                </a:moveTo>
                <a:lnTo>
                  <a:pt x="3207409" y="0"/>
                </a:lnTo>
                <a:lnTo>
                  <a:pt x="3207409" y="4447014"/>
                </a:lnTo>
                <a:lnTo>
                  <a:pt x="0" y="4447014"/>
                </a:lnTo>
                <a:lnTo>
                  <a:pt x="0" y="0"/>
                </a:lnTo>
                <a:close/>
              </a:path>
            </a:pathLst>
          </a:custGeom>
          <a:blipFill rotWithShape="1">
            <a:blip r:embed="rId5">
              <a:alphaModFix/>
            </a:blip>
            <a:stretch>
              <a:fillRect b="0" l="0" r="0" t="0"/>
            </a:stretch>
          </a:blipFill>
          <a:ln>
            <a:noFill/>
          </a:ln>
        </p:spPr>
      </p:sp>
      <p:pic>
        <p:nvPicPr>
          <p:cNvPr id="4233" name="Google Shape;4233;p128"/>
          <p:cNvPicPr preferRelativeResize="0"/>
          <p:nvPr/>
        </p:nvPicPr>
        <p:blipFill>
          <a:blip r:embed="rId6">
            <a:alphaModFix/>
          </a:blip>
          <a:stretch>
            <a:fillRect/>
          </a:stretch>
        </p:blipFill>
        <p:spPr>
          <a:xfrm>
            <a:off x="2286500" y="3507325"/>
            <a:ext cx="840350" cy="7578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7" name="Shape 4237"/>
        <p:cNvGrpSpPr/>
        <p:nvPr/>
      </p:nvGrpSpPr>
      <p:grpSpPr>
        <a:xfrm>
          <a:off x="0" y="0"/>
          <a:ext cx="0" cy="0"/>
          <a:chOff x="0" y="0"/>
          <a:chExt cx="0" cy="0"/>
        </a:xfrm>
      </p:grpSpPr>
      <p:pic>
        <p:nvPicPr>
          <p:cNvPr id="4238" name="Google Shape;4238;p129"/>
          <p:cNvPicPr preferRelativeResize="0"/>
          <p:nvPr/>
        </p:nvPicPr>
        <p:blipFill>
          <a:blip r:embed="rId3">
            <a:alphaModFix/>
          </a:blip>
          <a:stretch>
            <a:fillRect/>
          </a:stretch>
        </p:blipFill>
        <p:spPr>
          <a:xfrm>
            <a:off x="8314600" y="3624480"/>
            <a:ext cx="829400" cy="1707972"/>
          </a:xfrm>
          <a:prstGeom prst="rect">
            <a:avLst/>
          </a:prstGeom>
          <a:noFill/>
          <a:ln>
            <a:noFill/>
          </a:ln>
        </p:spPr>
      </p:pic>
      <p:sp>
        <p:nvSpPr>
          <p:cNvPr id="4239" name="Google Shape;4239;p129"/>
          <p:cNvSpPr txBox="1"/>
          <p:nvPr/>
        </p:nvSpPr>
        <p:spPr>
          <a:xfrm>
            <a:off x="1067150" y="333900"/>
            <a:ext cx="3000000" cy="63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900">
                <a:solidFill>
                  <a:schemeClr val="lt2"/>
                </a:solidFill>
                <a:latin typeface="Rye"/>
                <a:ea typeface="Rye"/>
                <a:cs typeface="Rye"/>
                <a:sym typeface="Rye"/>
              </a:rPr>
              <a:t>PROPÓSITOS</a:t>
            </a:r>
            <a:endParaRPr sz="1700"/>
          </a:p>
        </p:txBody>
      </p:sp>
      <p:sp>
        <p:nvSpPr>
          <p:cNvPr id="4240" name="Google Shape;4240;p129"/>
          <p:cNvSpPr txBox="1"/>
          <p:nvPr/>
        </p:nvSpPr>
        <p:spPr>
          <a:xfrm>
            <a:off x="706625" y="965100"/>
            <a:ext cx="6416100" cy="2909100"/>
          </a:xfrm>
          <a:prstGeom prst="rect">
            <a:avLst/>
          </a:prstGeom>
          <a:noFill/>
          <a:ln>
            <a:noFill/>
          </a:ln>
        </p:spPr>
        <p:txBody>
          <a:bodyPr anchorCtr="0" anchor="t" bIns="91425" lIns="91425" spcFirstLastPara="1" rIns="91425" wrap="square" tIns="91425">
            <a:spAutoFit/>
          </a:bodyPr>
          <a:lstStyle/>
          <a:p>
            <a:pPr indent="-387350" lvl="0" marL="457200" rtl="0" algn="just">
              <a:spcBef>
                <a:spcPts val="0"/>
              </a:spcBef>
              <a:spcAft>
                <a:spcPts val="0"/>
              </a:spcAft>
              <a:buSzPts val="2500"/>
              <a:buFont typeface="Golos Text"/>
              <a:buChar char="📝"/>
            </a:pPr>
            <a:r>
              <a:rPr lang="en" sz="1700">
                <a:latin typeface="Golos Text"/>
                <a:ea typeface="Golos Text"/>
                <a:cs typeface="Golos Text"/>
                <a:sym typeface="Golos Text"/>
              </a:rPr>
              <a:t>Enriquecer el diagnóstico socioeducativo de la escuela o del servicio educativo a partir de la lectura crítica de la realidad y del diagnóstico de los aprendizajes.</a:t>
            </a:r>
            <a:endParaRPr sz="1700">
              <a:latin typeface="Golos Text"/>
              <a:ea typeface="Golos Text"/>
              <a:cs typeface="Golos Text"/>
              <a:sym typeface="Golos Text"/>
            </a:endParaRPr>
          </a:p>
          <a:p>
            <a:pPr indent="0" lvl="0" marL="457200" rtl="0" algn="just">
              <a:spcBef>
                <a:spcPts val="0"/>
              </a:spcBef>
              <a:spcAft>
                <a:spcPts val="0"/>
              </a:spcAft>
              <a:buNone/>
            </a:pPr>
            <a:r>
              <a:t/>
            </a:r>
            <a:endParaRPr sz="1700">
              <a:latin typeface="Golos Text"/>
              <a:ea typeface="Golos Text"/>
              <a:cs typeface="Golos Text"/>
              <a:sym typeface="Golos Text"/>
            </a:endParaRPr>
          </a:p>
          <a:p>
            <a:pPr indent="-387350" lvl="0" marL="457200" rtl="0" algn="just">
              <a:spcBef>
                <a:spcPts val="0"/>
              </a:spcBef>
              <a:spcAft>
                <a:spcPts val="0"/>
              </a:spcAft>
              <a:buSzPts val="2500"/>
              <a:buFont typeface="Golos Text"/>
              <a:buChar char="📝"/>
            </a:pPr>
            <a:r>
              <a:rPr lang="en" sz="1700">
                <a:latin typeface="Golos Text"/>
                <a:ea typeface="Golos Text"/>
                <a:cs typeface="Golos Text"/>
                <a:sym typeface="Golos Text"/>
              </a:rPr>
              <a:t>Mejorar el Programa Analítico a partir del diagnóstico socioeducativo enriquecido. </a:t>
            </a:r>
            <a:endParaRPr sz="1700">
              <a:latin typeface="Golos Text"/>
              <a:ea typeface="Golos Text"/>
              <a:cs typeface="Golos Text"/>
              <a:sym typeface="Golos Text"/>
            </a:endParaRPr>
          </a:p>
          <a:p>
            <a:pPr indent="0" lvl="0" marL="457200" rtl="0" algn="just">
              <a:spcBef>
                <a:spcPts val="0"/>
              </a:spcBef>
              <a:spcAft>
                <a:spcPts val="0"/>
              </a:spcAft>
              <a:buNone/>
            </a:pPr>
            <a:r>
              <a:t/>
            </a:r>
            <a:endParaRPr sz="1700">
              <a:latin typeface="Golos Text"/>
              <a:ea typeface="Golos Text"/>
              <a:cs typeface="Golos Text"/>
              <a:sym typeface="Golos Text"/>
            </a:endParaRPr>
          </a:p>
          <a:p>
            <a:pPr indent="-387350" lvl="0" marL="457200" rtl="0" algn="just">
              <a:spcBef>
                <a:spcPts val="0"/>
              </a:spcBef>
              <a:spcAft>
                <a:spcPts val="0"/>
              </a:spcAft>
              <a:buSzPts val="2500"/>
              <a:buFont typeface="Golos Text"/>
              <a:buChar char="📝"/>
            </a:pPr>
            <a:r>
              <a:rPr lang="en" sz="1700">
                <a:latin typeface="Golos Text"/>
                <a:ea typeface="Golos Text"/>
                <a:cs typeface="Golos Text"/>
                <a:sym typeface="Golos Text"/>
              </a:rPr>
              <a:t>Acordar el Programa de mejora continua a partir del diagnóstico socioeducativo.</a:t>
            </a:r>
            <a:endParaRPr sz="1700">
              <a:latin typeface="Golos Text"/>
              <a:ea typeface="Golos Text"/>
              <a:cs typeface="Golos Text"/>
              <a:sym typeface="Golos Text"/>
            </a:endParaRPr>
          </a:p>
        </p:txBody>
      </p:sp>
      <p:sp>
        <p:nvSpPr>
          <p:cNvPr id="4241" name="Google Shape;4241;p129"/>
          <p:cNvSpPr/>
          <p:nvPr/>
        </p:nvSpPr>
        <p:spPr>
          <a:xfrm>
            <a:off x="6927250" y="2785551"/>
            <a:ext cx="1901655" cy="3024378"/>
          </a:xfrm>
          <a:custGeom>
            <a:rect b="b" l="l" r="r" t="t"/>
            <a:pathLst>
              <a:path extrusionOk="0" h="8229600" w="4876038">
                <a:moveTo>
                  <a:pt x="0" y="0"/>
                </a:moveTo>
                <a:lnTo>
                  <a:pt x="4876038" y="0"/>
                </a:lnTo>
                <a:lnTo>
                  <a:pt x="4876038" y="8229600"/>
                </a:lnTo>
                <a:lnTo>
                  <a:pt x="0" y="8229600"/>
                </a:lnTo>
                <a:lnTo>
                  <a:pt x="0" y="0"/>
                </a:lnTo>
                <a:close/>
              </a:path>
            </a:pathLst>
          </a:custGeom>
          <a:blipFill rotWithShape="1">
            <a:blip r:embed="rId4">
              <a:alphaModFix/>
            </a:blip>
            <a:stretch>
              <a:fillRect b="0" l="0" r="0" t="0"/>
            </a:stretch>
          </a:blipFill>
          <a:ln>
            <a:noFill/>
          </a:ln>
        </p:spPr>
      </p:sp>
      <p:pic>
        <p:nvPicPr>
          <p:cNvPr id="4242" name="Google Shape;4242;p129"/>
          <p:cNvPicPr preferRelativeResize="0"/>
          <p:nvPr/>
        </p:nvPicPr>
        <p:blipFill>
          <a:blip r:embed="rId5">
            <a:alphaModFix/>
          </a:blip>
          <a:stretch>
            <a:fillRect/>
          </a:stretch>
        </p:blipFill>
        <p:spPr>
          <a:xfrm flipH="1" rot="-10799987">
            <a:off x="278134" y="333902"/>
            <a:ext cx="656709" cy="59842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6" name="Shape 4246"/>
        <p:cNvGrpSpPr/>
        <p:nvPr/>
      </p:nvGrpSpPr>
      <p:grpSpPr>
        <a:xfrm>
          <a:off x="0" y="0"/>
          <a:ext cx="0" cy="0"/>
          <a:chOff x="0" y="0"/>
          <a:chExt cx="0" cy="0"/>
        </a:xfrm>
      </p:grpSpPr>
      <p:sp>
        <p:nvSpPr>
          <p:cNvPr id="4247" name="Google Shape;4247;p130"/>
          <p:cNvSpPr/>
          <p:nvPr/>
        </p:nvSpPr>
        <p:spPr>
          <a:xfrm>
            <a:off x="0" y="2835600"/>
            <a:ext cx="9078300" cy="1410300"/>
          </a:xfrm>
          <a:prstGeom prst="rightArrow">
            <a:avLst>
              <a:gd fmla="val 30522" name="adj1"/>
              <a:gd fmla="val 48936" name="adj2"/>
            </a:avLst>
          </a:prstGeom>
          <a:solidFill>
            <a:srgbClr val="FAC136">
              <a:alpha val="487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248" name="Google Shape;4248;p130"/>
          <p:cNvSpPr txBox="1"/>
          <p:nvPr/>
        </p:nvSpPr>
        <p:spPr>
          <a:xfrm>
            <a:off x="338900" y="537925"/>
            <a:ext cx="7660800" cy="585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300">
                <a:latin typeface="Epilogue"/>
                <a:ea typeface="Epilogue"/>
                <a:cs typeface="Epilogue"/>
                <a:sym typeface="Epilogue"/>
              </a:rPr>
              <a:t>Al concluir la Fase Intensiva del CTE del presente ciclo escolar, como colectivos docentes tomaron decisiones para definir las estrategias para el diagnóstico de los aprendizajes.</a:t>
            </a:r>
            <a:endParaRPr b="1" sz="1300">
              <a:latin typeface="Epilogue"/>
              <a:ea typeface="Epilogue"/>
              <a:cs typeface="Epilogue"/>
              <a:sym typeface="Epilogue"/>
            </a:endParaRPr>
          </a:p>
        </p:txBody>
      </p:sp>
      <p:sp>
        <p:nvSpPr>
          <p:cNvPr id="4249" name="Google Shape;4249;p130"/>
          <p:cNvSpPr txBox="1"/>
          <p:nvPr/>
        </p:nvSpPr>
        <p:spPr>
          <a:xfrm>
            <a:off x="234650" y="1908613"/>
            <a:ext cx="4789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Epilogue"/>
                <a:ea typeface="Epilogue"/>
                <a:cs typeface="Epilogue"/>
                <a:sym typeface="Epilogue"/>
              </a:rPr>
              <a:t>Para esta sesión se recomienda que preparen: </a:t>
            </a:r>
            <a:endParaRPr b="1">
              <a:latin typeface="Epilogue"/>
              <a:ea typeface="Epilogue"/>
              <a:cs typeface="Epilogue"/>
              <a:sym typeface="Epilogue"/>
            </a:endParaRPr>
          </a:p>
        </p:txBody>
      </p:sp>
      <p:sp>
        <p:nvSpPr>
          <p:cNvPr id="4250" name="Google Shape;4250;p130"/>
          <p:cNvSpPr txBox="1"/>
          <p:nvPr/>
        </p:nvSpPr>
        <p:spPr>
          <a:xfrm>
            <a:off x="1050700" y="1171800"/>
            <a:ext cx="7379400" cy="585000"/>
          </a:xfrm>
          <a:prstGeom prst="rect">
            <a:avLst/>
          </a:prstGeom>
          <a:solidFill>
            <a:schemeClr val="accent4"/>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solidFill>
                  <a:schemeClr val="lt2"/>
                </a:solidFill>
                <a:latin typeface="Epilogue"/>
                <a:ea typeface="Epilogue"/>
                <a:cs typeface="Epilogue"/>
                <a:sym typeface="Epilogue"/>
              </a:rPr>
              <a:t>D</a:t>
            </a:r>
            <a:r>
              <a:rPr b="1" lang="en" sz="1300">
                <a:solidFill>
                  <a:schemeClr val="lt2"/>
                </a:solidFill>
                <a:latin typeface="Epilogue"/>
                <a:ea typeface="Epilogue"/>
                <a:cs typeface="Epilogue"/>
                <a:sym typeface="Epilogue"/>
              </a:rPr>
              <a:t>efinieron qué información debían recabar con el propósito de ampliar o profundizar </a:t>
            </a:r>
            <a:endParaRPr b="1" sz="1300">
              <a:solidFill>
                <a:schemeClr val="lt2"/>
              </a:solidFill>
              <a:latin typeface="Epilogue"/>
              <a:ea typeface="Epilogue"/>
              <a:cs typeface="Epilogue"/>
              <a:sym typeface="Epilogue"/>
            </a:endParaRPr>
          </a:p>
          <a:p>
            <a:pPr indent="0" lvl="0" marL="0" rtl="0" algn="ctr">
              <a:spcBef>
                <a:spcPts val="0"/>
              </a:spcBef>
              <a:spcAft>
                <a:spcPts val="0"/>
              </a:spcAft>
              <a:buNone/>
            </a:pPr>
            <a:r>
              <a:rPr b="1" lang="en" sz="1300">
                <a:solidFill>
                  <a:schemeClr val="lt2"/>
                </a:solidFill>
                <a:latin typeface="Epilogue"/>
                <a:ea typeface="Epilogue"/>
                <a:cs typeface="Epilogue"/>
                <a:sym typeface="Epilogue"/>
              </a:rPr>
              <a:t>el diagnóstico socioeducativo </a:t>
            </a:r>
            <a:r>
              <a:rPr lang="en" sz="1300">
                <a:solidFill>
                  <a:schemeClr val="lt2"/>
                </a:solidFill>
                <a:latin typeface="Epilogue"/>
                <a:ea typeface="Epilogue"/>
                <a:cs typeface="Epilogue"/>
                <a:sym typeface="Epilogue"/>
              </a:rPr>
              <a:t>que les permitiera tomar decisiones en torno a:</a:t>
            </a:r>
            <a:endParaRPr/>
          </a:p>
        </p:txBody>
      </p:sp>
      <p:sp>
        <p:nvSpPr>
          <p:cNvPr id="4251" name="Google Shape;4251;p130"/>
          <p:cNvSpPr txBox="1"/>
          <p:nvPr/>
        </p:nvSpPr>
        <p:spPr>
          <a:xfrm>
            <a:off x="238125" y="2281275"/>
            <a:ext cx="1849500" cy="1200600"/>
          </a:xfrm>
          <a:prstGeom prst="rect">
            <a:avLst/>
          </a:prstGeom>
          <a:solidFill>
            <a:srgbClr val="EAD1DC"/>
          </a:solid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100">
                <a:latin typeface="Epilogue"/>
                <a:ea typeface="Epilogue"/>
                <a:cs typeface="Epilogue"/>
                <a:sym typeface="Epilogue"/>
              </a:rPr>
              <a:t>Información sobre los aprendizajes de NNA, integrada en una ficha descriptiva o infografía, para compartir con el colectivo.</a:t>
            </a:r>
            <a:endParaRPr sz="1100">
              <a:latin typeface="Epilogue"/>
              <a:ea typeface="Epilogue"/>
              <a:cs typeface="Epilogue"/>
              <a:sym typeface="Epilogue"/>
            </a:endParaRPr>
          </a:p>
        </p:txBody>
      </p:sp>
      <p:sp>
        <p:nvSpPr>
          <p:cNvPr id="4252" name="Google Shape;4252;p130"/>
          <p:cNvSpPr txBox="1"/>
          <p:nvPr/>
        </p:nvSpPr>
        <p:spPr>
          <a:xfrm rot="589">
            <a:off x="982081" y="3795636"/>
            <a:ext cx="1752300" cy="1108200"/>
          </a:xfrm>
          <a:prstGeom prst="rect">
            <a:avLst/>
          </a:prstGeom>
          <a:solidFill>
            <a:srgbClr val="D9EAD3"/>
          </a:solid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None/>
            </a:pPr>
            <a:r>
              <a:rPr lang="en" sz="1200">
                <a:latin typeface="Golos Text"/>
                <a:ea typeface="Golos Text"/>
                <a:cs typeface="Golos Text"/>
                <a:sym typeface="Golos Text"/>
              </a:rPr>
              <a:t>Avance del Programa Analítico del ciclo escolar 2024-2025 que ha trabajado el colectivo.</a:t>
            </a:r>
            <a:endParaRPr sz="1200">
              <a:latin typeface="Golos Text"/>
              <a:ea typeface="Golos Text"/>
              <a:cs typeface="Golos Text"/>
              <a:sym typeface="Golos Text"/>
            </a:endParaRPr>
          </a:p>
        </p:txBody>
      </p:sp>
      <p:sp>
        <p:nvSpPr>
          <p:cNvPr id="4253" name="Google Shape;4253;p130"/>
          <p:cNvSpPr txBox="1"/>
          <p:nvPr/>
        </p:nvSpPr>
        <p:spPr>
          <a:xfrm rot="-974">
            <a:off x="3186800" y="2285662"/>
            <a:ext cx="2117400" cy="1108200"/>
          </a:xfrm>
          <a:prstGeom prst="rect">
            <a:avLst/>
          </a:prstGeom>
          <a:solidFill>
            <a:srgbClr val="D9D2E9"/>
          </a:solid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None/>
            </a:pPr>
            <a:r>
              <a:rPr lang="en" sz="1200">
                <a:latin typeface="Golos Text"/>
                <a:ea typeface="Golos Text"/>
                <a:cs typeface="Golos Text"/>
                <a:sym typeface="Golos Text"/>
              </a:rPr>
              <a:t>Información de los ámbitos del diagnóstico socioeducativo analizados para el Programa de mejora continua. </a:t>
            </a:r>
            <a:endParaRPr sz="1200">
              <a:latin typeface="Golos Text"/>
              <a:ea typeface="Golos Text"/>
              <a:cs typeface="Golos Text"/>
              <a:sym typeface="Golos Text"/>
            </a:endParaRPr>
          </a:p>
        </p:txBody>
      </p:sp>
      <p:sp>
        <p:nvSpPr>
          <p:cNvPr id="4254" name="Google Shape;4254;p130"/>
          <p:cNvSpPr txBox="1"/>
          <p:nvPr/>
        </p:nvSpPr>
        <p:spPr>
          <a:xfrm>
            <a:off x="6514400" y="4620325"/>
            <a:ext cx="25638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100">
                <a:latin typeface="Golos Text"/>
                <a:ea typeface="Golos Text"/>
                <a:cs typeface="Golos Text"/>
                <a:sym typeface="Golos Text"/>
              </a:rPr>
              <a:t>T</a:t>
            </a:r>
            <a:r>
              <a:rPr b="1" lang="en" sz="1100">
                <a:latin typeface="Golos Text"/>
                <a:ea typeface="Golos Text"/>
                <a:cs typeface="Golos Text"/>
                <a:sym typeface="Golos Text"/>
              </a:rPr>
              <a:t>omar decisiones en torno a la organización de los contenidos </a:t>
            </a:r>
            <a:endParaRPr b="1" sz="1100">
              <a:latin typeface="Golos Text"/>
              <a:ea typeface="Golos Text"/>
              <a:cs typeface="Golos Text"/>
              <a:sym typeface="Golos Text"/>
            </a:endParaRPr>
          </a:p>
        </p:txBody>
      </p:sp>
      <p:sp>
        <p:nvSpPr>
          <p:cNvPr id="4255" name="Google Shape;4255;p130"/>
          <p:cNvSpPr txBox="1"/>
          <p:nvPr/>
        </p:nvSpPr>
        <p:spPr>
          <a:xfrm>
            <a:off x="6428000" y="1807675"/>
            <a:ext cx="24051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100">
                <a:solidFill>
                  <a:schemeClr val="lt2"/>
                </a:solidFill>
                <a:latin typeface="Golos Text"/>
                <a:ea typeface="Golos Text"/>
                <a:cs typeface="Golos Text"/>
                <a:sym typeface="Golos Text"/>
              </a:rPr>
              <a:t>Tomar decisiones </a:t>
            </a:r>
            <a:endParaRPr b="1" sz="1100">
              <a:solidFill>
                <a:schemeClr val="lt2"/>
              </a:solidFill>
              <a:latin typeface="Golos Text"/>
              <a:ea typeface="Golos Text"/>
              <a:cs typeface="Golos Text"/>
              <a:sym typeface="Golos Text"/>
            </a:endParaRPr>
          </a:p>
          <a:p>
            <a:pPr indent="0" lvl="0" marL="0" rtl="0" algn="ctr">
              <a:spcBef>
                <a:spcPts val="0"/>
              </a:spcBef>
              <a:spcAft>
                <a:spcPts val="0"/>
              </a:spcAft>
              <a:buNone/>
            </a:pPr>
            <a:r>
              <a:rPr b="1" lang="en" sz="1100">
                <a:solidFill>
                  <a:schemeClr val="lt2"/>
                </a:solidFill>
                <a:latin typeface="Golos Text"/>
                <a:ea typeface="Golos Text"/>
                <a:cs typeface="Golos Text"/>
                <a:sym typeface="Golos Text"/>
              </a:rPr>
              <a:t>p</a:t>
            </a:r>
            <a:r>
              <a:rPr b="1" lang="en" sz="1100">
                <a:latin typeface="Golos Text"/>
                <a:ea typeface="Golos Text"/>
                <a:cs typeface="Golos Text"/>
                <a:sym typeface="Golos Text"/>
              </a:rPr>
              <a:t>ara la gestión de la escuela </a:t>
            </a:r>
            <a:endParaRPr b="1" sz="1100">
              <a:latin typeface="Golos Text"/>
              <a:ea typeface="Golos Text"/>
              <a:cs typeface="Golos Text"/>
              <a:sym typeface="Golos Text"/>
            </a:endParaRPr>
          </a:p>
        </p:txBody>
      </p:sp>
      <p:pic>
        <p:nvPicPr>
          <p:cNvPr id="4256" name="Google Shape;4256;p130"/>
          <p:cNvPicPr preferRelativeResize="0"/>
          <p:nvPr/>
        </p:nvPicPr>
        <p:blipFill rotWithShape="1">
          <a:blip r:embed="rId3">
            <a:alphaModFix/>
          </a:blip>
          <a:srcRect b="3601" l="27180" r="44694" t="51211"/>
          <a:stretch/>
        </p:blipFill>
        <p:spPr>
          <a:xfrm flipH="1">
            <a:off x="234650" y="1124736"/>
            <a:ext cx="1052950" cy="919139"/>
          </a:xfrm>
          <a:prstGeom prst="rect">
            <a:avLst/>
          </a:prstGeom>
          <a:noFill/>
          <a:ln>
            <a:noFill/>
          </a:ln>
        </p:spPr>
      </p:pic>
      <p:sp>
        <p:nvSpPr>
          <p:cNvPr id="4257" name="Google Shape;4257;p130"/>
          <p:cNvSpPr txBox="1"/>
          <p:nvPr/>
        </p:nvSpPr>
        <p:spPr>
          <a:xfrm>
            <a:off x="3077075" y="3795625"/>
            <a:ext cx="2048400" cy="1108200"/>
          </a:xfrm>
          <a:prstGeom prst="rect">
            <a:avLst/>
          </a:prstGeom>
          <a:solidFill>
            <a:srgbClr val="C9DAF8"/>
          </a:solid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solidFill>
                  <a:schemeClr val="lt2"/>
                </a:solidFill>
                <a:latin typeface="Golos Text"/>
                <a:ea typeface="Golos Text"/>
                <a:cs typeface="Golos Text"/>
                <a:sym typeface="Golos Text"/>
              </a:rPr>
              <a:t>L</a:t>
            </a:r>
            <a:r>
              <a:rPr lang="en" sz="1200">
                <a:solidFill>
                  <a:schemeClr val="lt2"/>
                </a:solidFill>
                <a:latin typeface="Golos Text"/>
                <a:ea typeface="Golos Text"/>
                <a:cs typeface="Golos Text"/>
                <a:sym typeface="Golos Text"/>
              </a:rPr>
              <a:t>os Resultados y Emisión de Reportes de la </a:t>
            </a:r>
            <a:r>
              <a:rPr lang="en" sz="1200">
                <a:latin typeface="Golos Text"/>
                <a:ea typeface="Golos Text"/>
                <a:cs typeface="Golos Text"/>
                <a:sym typeface="Golos Text"/>
              </a:rPr>
              <a:t>Evaluación Diagnóstica de los Aprendizajes de los Alumnos.</a:t>
            </a:r>
            <a:endParaRPr sz="1200">
              <a:latin typeface="Golos Text"/>
              <a:ea typeface="Golos Text"/>
              <a:cs typeface="Golos Text"/>
              <a:sym typeface="Golos Text"/>
            </a:endParaRPr>
          </a:p>
        </p:txBody>
      </p:sp>
      <p:cxnSp>
        <p:nvCxnSpPr>
          <p:cNvPr id="4258" name="Google Shape;4258;p130"/>
          <p:cNvCxnSpPr/>
          <p:nvPr/>
        </p:nvCxnSpPr>
        <p:spPr>
          <a:xfrm>
            <a:off x="0" y="3540750"/>
            <a:ext cx="8649300" cy="23400"/>
          </a:xfrm>
          <a:prstGeom prst="straightConnector1">
            <a:avLst/>
          </a:prstGeom>
          <a:noFill/>
          <a:ln cap="flat" cmpd="sng" w="19050">
            <a:solidFill>
              <a:srgbClr val="434343"/>
            </a:solidFill>
            <a:prstDash val="dash"/>
            <a:round/>
            <a:headEnd len="med" w="med" type="none"/>
            <a:tailEnd len="med" w="med" type="none"/>
          </a:ln>
        </p:spPr>
      </p:cxnSp>
      <p:sp>
        <p:nvSpPr>
          <p:cNvPr id="4259" name="Google Shape;4259;p130"/>
          <p:cNvSpPr/>
          <p:nvPr/>
        </p:nvSpPr>
        <p:spPr>
          <a:xfrm flipH="1" rot="-192497">
            <a:off x="5255274" y="2071375"/>
            <a:ext cx="1935743" cy="2938760"/>
          </a:xfrm>
          <a:custGeom>
            <a:rect b="b" l="l" r="r" t="t"/>
            <a:pathLst>
              <a:path extrusionOk="0" h="2476244" w="1733371">
                <a:moveTo>
                  <a:pt x="0" y="0"/>
                </a:moveTo>
                <a:lnTo>
                  <a:pt x="1733371" y="0"/>
                </a:lnTo>
                <a:lnTo>
                  <a:pt x="1733371" y="2476244"/>
                </a:lnTo>
                <a:lnTo>
                  <a:pt x="0" y="2476244"/>
                </a:lnTo>
                <a:lnTo>
                  <a:pt x="0" y="0"/>
                </a:lnTo>
                <a:close/>
              </a:path>
            </a:pathLst>
          </a:custGeom>
          <a:blipFill rotWithShape="1">
            <a:blip r:embed="rId4">
              <a:alphaModFix/>
            </a:blip>
            <a:stretch>
              <a:fillRect b="0" l="0" r="0" t="0"/>
            </a:stretch>
          </a:blipFill>
          <a:ln>
            <a:noFill/>
          </a:ln>
        </p:spPr>
      </p:sp>
      <p:sp>
        <p:nvSpPr>
          <p:cNvPr id="4260" name="Google Shape;4260;p130"/>
          <p:cNvSpPr txBox="1"/>
          <p:nvPr/>
        </p:nvSpPr>
        <p:spPr>
          <a:xfrm rot="740">
            <a:off x="6885799" y="4035175"/>
            <a:ext cx="1393800" cy="585000"/>
          </a:xfrm>
          <a:prstGeom prst="rect">
            <a:avLst/>
          </a:prstGeom>
          <a:solidFill>
            <a:srgbClr val="F4CCCC"/>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solidFill>
                  <a:schemeClr val="lt2"/>
                </a:solidFill>
                <a:latin typeface="Epilogue"/>
                <a:ea typeface="Epilogue"/>
                <a:cs typeface="Epilogue"/>
                <a:sym typeface="Epilogue"/>
              </a:rPr>
              <a:t>Programa Analítico</a:t>
            </a:r>
            <a:endParaRPr/>
          </a:p>
        </p:txBody>
      </p:sp>
      <p:sp>
        <p:nvSpPr>
          <p:cNvPr id="4261" name="Google Shape;4261;p130"/>
          <p:cNvSpPr txBox="1"/>
          <p:nvPr/>
        </p:nvSpPr>
        <p:spPr>
          <a:xfrm>
            <a:off x="6758624" y="2364288"/>
            <a:ext cx="1521000" cy="554100"/>
          </a:xfrm>
          <a:prstGeom prst="rect">
            <a:avLst/>
          </a:prstGeom>
          <a:solidFill>
            <a:srgbClr val="F4CCCC"/>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lt2"/>
                </a:solidFill>
                <a:latin typeface="Epilogue"/>
                <a:ea typeface="Epilogue"/>
                <a:cs typeface="Epilogue"/>
                <a:sym typeface="Epilogue"/>
              </a:rPr>
              <a:t>Programa de mejora continua</a:t>
            </a:r>
            <a:endParaRPr sz="1300">
              <a:solidFill>
                <a:schemeClr val="lt2"/>
              </a:solidFill>
            </a:endParaRPr>
          </a:p>
        </p:txBody>
      </p:sp>
      <p:pic>
        <p:nvPicPr>
          <p:cNvPr id="4262" name="Google Shape;4262;p130"/>
          <p:cNvPicPr preferRelativeResize="0"/>
          <p:nvPr/>
        </p:nvPicPr>
        <p:blipFill rotWithShape="1">
          <a:blip r:embed="rId3">
            <a:alphaModFix/>
          </a:blip>
          <a:srcRect b="47679" l="0" r="74167" t="0"/>
          <a:stretch/>
        </p:blipFill>
        <p:spPr>
          <a:xfrm flipH="1">
            <a:off x="7320825" y="2865288"/>
            <a:ext cx="1052950" cy="1200599"/>
          </a:xfrm>
          <a:prstGeom prst="rect">
            <a:avLst/>
          </a:prstGeom>
          <a:noFill/>
          <a:ln>
            <a:noFill/>
          </a:ln>
        </p:spPr>
      </p:pic>
      <p:pic>
        <p:nvPicPr>
          <p:cNvPr id="4263" name="Google Shape;4263;p130"/>
          <p:cNvPicPr preferRelativeResize="0"/>
          <p:nvPr/>
        </p:nvPicPr>
        <p:blipFill rotWithShape="1">
          <a:blip r:embed="rId3">
            <a:alphaModFix/>
          </a:blip>
          <a:srcRect b="47486" l="47955" r="26212" t="193"/>
          <a:stretch/>
        </p:blipFill>
        <p:spPr>
          <a:xfrm>
            <a:off x="6514400" y="2894993"/>
            <a:ext cx="987801" cy="1141206"/>
          </a:xfrm>
          <a:prstGeom prst="rect">
            <a:avLst/>
          </a:prstGeom>
          <a:noFill/>
          <a:ln>
            <a:noFill/>
          </a:ln>
        </p:spPr>
      </p:pic>
      <p:pic>
        <p:nvPicPr>
          <p:cNvPr id="4264" name="Google Shape;4264;p130"/>
          <p:cNvPicPr preferRelativeResize="0"/>
          <p:nvPr/>
        </p:nvPicPr>
        <p:blipFill rotWithShape="1">
          <a:blip r:embed="rId3">
            <a:alphaModFix/>
          </a:blip>
          <a:srcRect b="0" l="0" r="72564" t="51756"/>
          <a:stretch/>
        </p:blipFill>
        <p:spPr>
          <a:xfrm>
            <a:off x="2055800" y="2594875"/>
            <a:ext cx="1146901" cy="1200599"/>
          </a:xfrm>
          <a:prstGeom prst="rect">
            <a:avLst/>
          </a:prstGeom>
          <a:noFill/>
          <a:ln>
            <a:noFill/>
          </a:ln>
        </p:spPr>
      </p:pic>
      <p:sp>
        <p:nvSpPr>
          <p:cNvPr id="4265" name="Google Shape;4265;p130"/>
          <p:cNvSpPr/>
          <p:nvPr/>
        </p:nvSpPr>
        <p:spPr>
          <a:xfrm rot="-5411284">
            <a:off x="1003375" y="3367501"/>
            <a:ext cx="274201" cy="1275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266" name="Google Shape;4266;p130"/>
          <p:cNvSpPr/>
          <p:nvPr/>
        </p:nvSpPr>
        <p:spPr>
          <a:xfrm>
            <a:off x="1059475" y="3496825"/>
            <a:ext cx="162000" cy="167400"/>
          </a:xfrm>
          <a:prstGeom prst="ellipse">
            <a:avLst/>
          </a:prstGeom>
          <a:solidFill>
            <a:srgbClr val="D5A6BD"/>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267" name="Google Shape;4267;p130"/>
          <p:cNvSpPr/>
          <p:nvPr/>
        </p:nvSpPr>
        <p:spPr>
          <a:xfrm rot="5389498">
            <a:off x="1855614" y="3642001"/>
            <a:ext cx="294601" cy="1473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268" name="Google Shape;4268;p130"/>
          <p:cNvSpPr/>
          <p:nvPr/>
        </p:nvSpPr>
        <p:spPr>
          <a:xfrm>
            <a:off x="1921925" y="3496825"/>
            <a:ext cx="162000" cy="167400"/>
          </a:xfrm>
          <a:prstGeom prst="ellipse">
            <a:avLst/>
          </a:prstGeom>
          <a:solidFill>
            <a:srgbClr val="93C47D"/>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269" name="Google Shape;4269;p130"/>
          <p:cNvSpPr/>
          <p:nvPr/>
        </p:nvSpPr>
        <p:spPr>
          <a:xfrm rot="5389948">
            <a:off x="4431406" y="3648151"/>
            <a:ext cx="307801" cy="1482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270" name="Google Shape;4270;p130"/>
          <p:cNvSpPr/>
          <p:nvPr/>
        </p:nvSpPr>
        <p:spPr>
          <a:xfrm rot="-5410037">
            <a:off x="3539599" y="3349675"/>
            <a:ext cx="205501" cy="1386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271" name="Google Shape;4271;p130"/>
          <p:cNvSpPr/>
          <p:nvPr/>
        </p:nvSpPr>
        <p:spPr>
          <a:xfrm>
            <a:off x="3561338" y="3511175"/>
            <a:ext cx="162000" cy="167400"/>
          </a:xfrm>
          <a:prstGeom prst="ellipse">
            <a:avLst/>
          </a:prstGeom>
          <a:solidFill>
            <a:srgbClr val="B4A7D6"/>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272" name="Google Shape;4272;p130"/>
          <p:cNvSpPr/>
          <p:nvPr/>
        </p:nvSpPr>
        <p:spPr>
          <a:xfrm>
            <a:off x="4504288" y="3511188"/>
            <a:ext cx="162000" cy="167400"/>
          </a:xfrm>
          <a:prstGeom prst="ellipse">
            <a:avLst/>
          </a:prstGeom>
          <a:solidFill>
            <a:srgbClr val="6FA8DC"/>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cxnSp>
        <p:nvCxnSpPr>
          <p:cNvPr id="4273" name="Google Shape;4273;p130"/>
          <p:cNvCxnSpPr>
            <a:stCxn id="4260" idx="3"/>
            <a:endCxn id="4261" idx="3"/>
          </p:cNvCxnSpPr>
          <p:nvPr/>
        </p:nvCxnSpPr>
        <p:spPr>
          <a:xfrm flipH="1" rot="10800000">
            <a:off x="8279599" y="2641225"/>
            <a:ext cx="600" cy="1686600"/>
          </a:xfrm>
          <a:prstGeom prst="curvedConnector3">
            <a:avLst>
              <a:gd fmla="val 39691648" name="adj1"/>
            </a:avLst>
          </a:prstGeom>
          <a:noFill/>
          <a:ln cap="flat" cmpd="sng" w="19050">
            <a:solidFill>
              <a:srgbClr val="434343"/>
            </a:solidFill>
            <a:prstDash val="dash"/>
            <a:round/>
            <a:headEnd len="med" w="med" type="none"/>
            <a:tailEnd len="med" w="med" type="oval"/>
          </a:ln>
        </p:spPr>
      </p:cxnSp>
      <p:sp>
        <p:nvSpPr>
          <p:cNvPr id="4274" name="Google Shape;4274;p130"/>
          <p:cNvSpPr/>
          <p:nvPr/>
        </p:nvSpPr>
        <p:spPr>
          <a:xfrm>
            <a:off x="8373825" y="3449700"/>
            <a:ext cx="238200" cy="205500"/>
          </a:xfrm>
          <a:prstGeom prst="ellipse">
            <a:avLst/>
          </a:prstGeom>
          <a:solidFill>
            <a:schemeClr val="accent2"/>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8" name="Shape 4278"/>
        <p:cNvGrpSpPr/>
        <p:nvPr/>
      </p:nvGrpSpPr>
      <p:grpSpPr>
        <a:xfrm>
          <a:off x="0" y="0"/>
          <a:ext cx="0" cy="0"/>
          <a:chOff x="0" y="0"/>
          <a:chExt cx="0" cy="0"/>
        </a:xfrm>
      </p:grpSpPr>
      <p:sp>
        <p:nvSpPr>
          <p:cNvPr id="4279" name="Google Shape;4279;p131"/>
          <p:cNvSpPr/>
          <p:nvPr/>
        </p:nvSpPr>
        <p:spPr>
          <a:xfrm>
            <a:off x="1092950" y="195900"/>
            <a:ext cx="940800" cy="585000"/>
          </a:xfrm>
          <a:prstGeom prst="uturnArrow">
            <a:avLst>
              <a:gd fmla="val 25000" name="adj1"/>
              <a:gd fmla="val 25000" name="adj2"/>
              <a:gd fmla="val 56109" name="adj3"/>
              <a:gd fmla="val 43750" name="adj4"/>
              <a:gd fmla="val 75000" name="adj5"/>
            </a:avLst>
          </a:prstGeom>
          <a:solidFill>
            <a:srgbClr val="36692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280" name="Google Shape;4280;p131"/>
          <p:cNvSpPr/>
          <p:nvPr/>
        </p:nvSpPr>
        <p:spPr>
          <a:xfrm>
            <a:off x="615350" y="342500"/>
            <a:ext cx="6882900" cy="708600"/>
          </a:xfrm>
          <a:prstGeom prst="roundRect">
            <a:avLst>
              <a:gd fmla="val 16667" name="adj"/>
            </a:avLst>
          </a:prstGeom>
          <a:solidFill>
            <a:schemeClr val="accent3"/>
          </a:solidFill>
          <a:ln cap="flat" cmpd="sng" w="28575">
            <a:solidFill>
              <a:srgbClr val="36692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281" name="Google Shape;4281;p131"/>
          <p:cNvSpPr/>
          <p:nvPr/>
        </p:nvSpPr>
        <p:spPr>
          <a:xfrm>
            <a:off x="737500" y="269200"/>
            <a:ext cx="940750" cy="1099575"/>
          </a:xfrm>
          <a:prstGeom prst="flowChartOffpageConnector">
            <a:avLst/>
          </a:prstGeom>
          <a:solidFill>
            <a:srgbClr val="36692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282" name="Google Shape;4282;p131"/>
          <p:cNvSpPr txBox="1"/>
          <p:nvPr/>
        </p:nvSpPr>
        <p:spPr>
          <a:xfrm>
            <a:off x="1678250" y="341375"/>
            <a:ext cx="58200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latin typeface="Alfa Slab One"/>
                <a:ea typeface="Alfa Slab One"/>
                <a:cs typeface="Alfa Slab One"/>
                <a:sym typeface="Alfa Slab One"/>
              </a:rPr>
              <a:t>LA EVALUACIÓN DIAGNÓSTICA </a:t>
            </a:r>
            <a:endParaRPr sz="1700">
              <a:latin typeface="Alfa Slab One"/>
              <a:ea typeface="Alfa Slab One"/>
              <a:cs typeface="Alfa Slab One"/>
              <a:sym typeface="Alfa Slab One"/>
            </a:endParaRPr>
          </a:p>
          <a:p>
            <a:pPr indent="0" lvl="0" marL="0" rtl="0" algn="ctr">
              <a:spcBef>
                <a:spcPts val="0"/>
              </a:spcBef>
              <a:spcAft>
                <a:spcPts val="0"/>
              </a:spcAft>
              <a:buNone/>
            </a:pPr>
            <a:r>
              <a:rPr b="1" lang="en" sz="1700">
                <a:latin typeface="Golos Text"/>
                <a:ea typeface="Golos Text"/>
                <a:cs typeface="Golos Text"/>
                <a:sym typeface="Golos Text"/>
              </a:rPr>
              <a:t>EN EL MARCO DEL DIAGNÓSTICO SOCIOEDUCATIVO</a:t>
            </a:r>
            <a:endParaRPr b="1" sz="1700">
              <a:latin typeface="Golos Text"/>
              <a:ea typeface="Golos Text"/>
              <a:cs typeface="Golos Text"/>
              <a:sym typeface="Golos Text"/>
            </a:endParaRPr>
          </a:p>
        </p:txBody>
      </p:sp>
      <p:pic>
        <p:nvPicPr>
          <p:cNvPr id="4283" name="Google Shape;4283;p131"/>
          <p:cNvPicPr preferRelativeResize="0"/>
          <p:nvPr/>
        </p:nvPicPr>
        <p:blipFill>
          <a:blip r:embed="rId3">
            <a:alphaModFix/>
          </a:blip>
          <a:stretch>
            <a:fillRect/>
          </a:stretch>
        </p:blipFill>
        <p:spPr>
          <a:xfrm>
            <a:off x="819400" y="357387"/>
            <a:ext cx="827137" cy="827137"/>
          </a:xfrm>
          <a:prstGeom prst="rect">
            <a:avLst/>
          </a:prstGeom>
          <a:noFill/>
          <a:ln>
            <a:noFill/>
          </a:ln>
        </p:spPr>
      </p:pic>
      <p:sp>
        <p:nvSpPr>
          <p:cNvPr id="4284" name="Google Shape;4284;p131"/>
          <p:cNvSpPr txBox="1"/>
          <p:nvPr/>
        </p:nvSpPr>
        <p:spPr>
          <a:xfrm>
            <a:off x="173175" y="1292575"/>
            <a:ext cx="8780400" cy="10467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latin typeface="Golos Text"/>
                <a:ea typeface="Golos Text"/>
                <a:cs typeface="Golos Text"/>
                <a:sym typeface="Golos Text"/>
              </a:rPr>
              <a:t>A partir del inicio del ciclo escolar, maestros y agentes educativos han llevado a cabo una diversidad de actividades para conocer las características y desarrollo de aprendizajes de niñas, niños y adolescentes, entre las que se encuentra </a:t>
            </a:r>
            <a:r>
              <a:rPr b="1" lang="en">
                <a:latin typeface="Golos Text"/>
                <a:ea typeface="Golos Text"/>
                <a:cs typeface="Golos Text"/>
                <a:sym typeface="Golos Text"/>
              </a:rPr>
              <a:t>la Evaluación Diagnóstica de los Aprendizajes </a:t>
            </a:r>
            <a:r>
              <a:rPr lang="en">
                <a:latin typeface="Golos Text"/>
                <a:ea typeface="Golos Text"/>
                <a:cs typeface="Golos Text"/>
                <a:sym typeface="Golos Text"/>
              </a:rPr>
              <a:t>de los Alumnos de Educación Básica para el ciclo escolar 2024-2025.</a:t>
            </a:r>
            <a:endParaRPr>
              <a:latin typeface="Golos Text"/>
              <a:ea typeface="Golos Text"/>
              <a:cs typeface="Golos Text"/>
              <a:sym typeface="Golos Text"/>
            </a:endParaRPr>
          </a:p>
        </p:txBody>
      </p:sp>
      <p:pic>
        <p:nvPicPr>
          <p:cNvPr id="4285" name="Google Shape;4285;p131"/>
          <p:cNvPicPr preferRelativeResize="0"/>
          <p:nvPr/>
        </p:nvPicPr>
        <p:blipFill>
          <a:blip r:embed="rId4">
            <a:alphaModFix/>
          </a:blip>
          <a:stretch>
            <a:fillRect/>
          </a:stretch>
        </p:blipFill>
        <p:spPr>
          <a:xfrm flipH="1">
            <a:off x="86601" y="2339275"/>
            <a:ext cx="1433408" cy="2644250"/>
          </a:xfrm>
          <a:prstGeom prst="rect">
            <a:avLst/>
          </a:prstGeom>
          <a:noFill/>
          <a:ln>
            <a:noFill/>
          </a:ln>
        </p:spPr>
      </p:pic>
      <p:pic>
        <p:nvPicPr>
          <p:cNvPr id="4286" name="Google Shape;4286;p131">
            <a:hlinkClick r:id="rId5"/>
          </p:cNvPr>
          <p:cNvPicPr preferRelativeResize="0"/>
          <p:nvPr/>
        </p:nvPicPr>
        <p:blipFill>
          <a:blip r:embed="rId6">
            <a:alphaModFix/>
          </a:blip>
          <a:stretch>
            <a:fillRect/>
          </a:stretch>
        </p:blipFill>
        <p:spPr>
          <a:xfrm rot="4">
            <a:off x="2541376" y="2796133"/>
            <a:ext cx="1397676" cy="2187392"/>
          </a:xfrm>
          <a:prstGeom prst="rect">
            <a:avLst/>
          </a:prstGeom>
          <a:noFill/>
          <a:ln cap="flat" cmpd="sng" w="19050">
            <a:solidFill>
              <a:srgbClr val="FFE599"/>
            </a:solidFill>
            <a:prstDash val="solid"/>
            <a:round/>
            <a:headEnd len="sm" w="sm" type="none"/>
            <a:tailEnd len="sm" w="sm" type="none"/>
          </a:ln>
        </p:spPr>
      </p:pic>
      <p:pic>
        <p:nvPicPr>
          <p:cNvPr id="4287" name="Google Shape;4287;p131">
            <a:hlinkClick r:id="rId7"/>
          </p:cNvPr>
          <p:cNvPicPr preferRelativeResize="0"/>
          <p:nvPr/>
        </p:nvPicPr>
        <p:blipFill>
          <a:blip r:embed="rId8">
            <a:alphaModFix/>
          </a:blip>
          <a:stretch>
            <a:fillRect/>
          </a:stretch>
        </p:blipFill>
        <p:spPr>
          <a:xfrm rot="573123">
            <a:off x="1638908" y="2517669"/>
            <a:ext cx="974337" cy="1514489"/>
          </a:xfrm>
          <a:prstGeom prst="rect">
            <a:avLst/>
          </a:prstGeom>
          <a:noFill/>
          <a:ln cap="flat" cmpd="sng" w="19050">
            <a:solidFill>
              <a:srgbClr val="9E9E9E"/>
            </a:solidFill>
            <a:prstDash val="solid"/>
            <a:round/>
            <a:headEnd len="sm" w="sm" type="none"/>
            <a:tailEnd len="sm" w="sm" type="none"/>
          </a:ln>
        </p:spPr>
      </p:pic>
      <p:sp>
        <p:nvSpPr>
          <p:cNvPr id="4288" name="Google Shape;4288;p131"/>
          <p:cNvSpPr txBox="1"/>
          <p:nvPr/>
        </p:nvSpPr>
        <p:spPr>
          <a:xfrm>
            <a:off x="4709600" y="2796125"/>
            <a:ext cx="3827700" cy="769500"/>
          </a:xfrm>
          <a:prstGeom prst="rect">
            <a:avLst/>
          </a:prstGeom>
          <a:solidFill>
            <a:schemeClr val="accent3"/>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latin typeface="Montserrat"/>
                <a:ea typeface="Montserrat"/>
                <a:cs typeface="Montserrat"/>
                <a:sym typeface="Montserrat"/>
              </a:rPr>
              <a:t>¿Qué información </a:t>
            </a:r>
            <a:endParaRPr b="1" sz="1900">
              <a:latin typeface="Montserrat"/>
              <a:ea typeface="Montserrat"/>
              <a:cs typeface="Montserrat"/>
              <a:sym typeface="Montserrat"/>
            </a:endParaRPr>
          </a:p>
          <a:p>
            <a:pPr indent="0" lvl="0" marL="0" rtl="0" algn="ctr">
              <a:spcBef>
                <a:spcPts val="0"/>
              </a:spcBef>
              <a:spcAft>
                <a:spcPts val="0"/>
              </a:spcAft>
              <a:buNone/>
            </a:pPr>
            <a:r>
              <a:rPr b="1" lang="en" sz="1900">
                <a:latin typeface="Montserrat"/>
                <a:ea typeface="Montserrat"/>
                <a:cs typeface="Montserrat"/>
                <a:sym typeface="Montserrat"/>
              </a:rPr>
              <a:t>consideran más relevante?</a:t>
            </a:r>
            <a:endParaRPr b="1" sz="1900">
              <a:latin typeface="Montserrat"/>
              <a:ea typeface="Montserrat"/>
              <a:cs typeface="Montserrat"/>
              <a:sym typeface="Montserrat"/>
            </a:endParaRPr>
          </a:p>
        </p:txBody>
      </p:sp>
      <p:sp>
        <p:nvSpPr>
          <p:cNvPr id="4289" name="Google Shape;4289;p131"/>
          <p:cNvSpPr txBox="1"/>
          <p:nvPr/>
        </p:nvSpPr>
        <p:spPr>
          <a:xfrm rot="129341">
            <a:off x="4250726" y="2592893"/>
            <a:ext cx="4745458" cy="2555104"/>
          </a:xfrm>
          <a:prstGeom prst="rect">
            <a:avLst/>
          </a:prstGeom>
          <a:solidFill>
            <a:schemeClr val="accent5"/>
          </a:solid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latin typeface="Golos Text"/>
                <a:ea typeface="Golos Text"/>
                <a:cs typeface="Golos Text"/>
                <a:sym typeface="Golos Text"/>
              </a:rPr>
              <a:t>La evaluación diagnóstica que se realiza al inicio de cada ciclo escolar tiene la intención de reconocer el nivel de desarrollo y apropiación que tienen los estudiantes sobre los contenidos que se abordaron en la Fase/grado anterior. Permite, de manera general, valorar las acciones que se deberán de emprender durante el ciclo escolar para fortalecer aquellos aprendizajes en los que se requiere apoyar a los estudiantes, así como las consideraciones a tomar en cuenta al momento de elaborar las planeaciones didácticas.</a:t>
            </a:r>
            <a:endParaRPr>
              <a:latin typeface="Golos Text"/>
              <a:ea typeface="Golos Text"/>
              <a:cs typeface="Golos Text"/>
              <a:sym typeface="Golos Tex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3" name="Shape 4293"/>
        <p:cNvGrpSpPr/>
        <p:nvPr/>
      </p:nvGrpSpPr>
      <p:grpSpPr>
        <a:xfrm>
          <a:off x="0" y="0"/>
          <a:ext cx="0" cy="0"/>
          <a:chOff x="0" y="0"/>
          <a:chExt cx="0" cy="0"/>
        </a:xfrm>
      </p:grpSpPr>
      <p:sp>
        <p:nvSpPr>
          <p:cNvPr id="4294" name="Google Shape;4294;p132"/>
          <p:cNvSpPr txBox="1"/>
          <p:nvPr/>
        </p:nvSpPr>
        <p:spPr>
          <a:xfrm>
            <a:off x="213050" y="1005475"/>
            <a:ext cx="8638200" cy="1262100"/>
          </a:xfrm>
          <a:prstGeom prst="rect">
            <a:avLst/>
          </a:prstGeom>
          <a:solidFill>
            <a:schemeClr val="accent4"/>
          </a:solid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latin typeface="Golos Text"/>
                <a:ea typeface="Golos Text"/>
                <a:cs typeface="Golos Text"/>
                <a:sym typeface="Golos Text"/>
              </a:rPr>
              <a:t>Una vez que realizaron la evaluación diagnóstica, a través de herramientas o estrategias elaboradas por cada docente como pruebas escritas, observación, revisión de cuadernos y producciones los estudiantes, actividades diarias, tareas, entre otros instrumentos que hayan utilizado, s</a:t>
            </a:r>
            <a:r>
              <a:rPr b="1" lang="en">
                <a:latin typeface="Golos Text"/>
                <a:ea typeface="Golos Text"/>
                <a:cs typeface="Golos Text"/>
                <a:sym typeface="Golos Text"/>
              </a:rPr>
              <a:t>us resultados deben ser analizados e interpretados</a:t>
            </a:r>
            <a:r>
              <a:rPr lang="en">
                <a:latin typeface="Golos Text"/>
                <a:ea typeface="Golos Text"/>
                <a:cs typeface="Golos Text"/>
                <a:sym typeface="Golos Text"/>
              </a:rPr>
              <a:t> para que contribuyan a la</a:t>
            </a:r>
            <a:r>
              <a:rPr b="1" lang="en">
                <a:solidFill>
                  <a:schemeClr val="dk1"/>
                </a:solidFill>
                <a:latin typeface="Golos Text"/>
                <a:ea typeface="Golos Text"/>
                <a:cs typeface="Golos Text"/>
                <a:sym typeface="Golos Text"/>
              </a:rPr>
              <a:t> toma de decisiones pedagógicas </a:t>
            </a:r>
            <a:r>
              <a:rPr lang="en">
                <a:latin typeface="Golos Text"/>
                <a:ea typeface="Golos Text"/>
                <a:cs typeface="Golos Text"/>
                <a:sym typeface="Golos Text"/>
              </a:rPr>
              <a:t>tanto </a:t>
            </a:r>
            <a:r>
              <a:rPr b="1" lang="en">
                <a:latin typeface="Golos Text"/>
                <a:ea typeface="Golos Text"/>
                <a:cs typeface="Golos Text"/>
                <a:sym typeface="Golos Text"/>
              </a:rPr>
              <a:t>en lo individual</a:t>
            </a:r>
            <a:r>
              <a:rPr lang="en">
                <a:latin typeface="Golos Text"/>
                <a:ea typeface="Golos Text"/>
                <a:cs typeface="Golos Text"/>
                <a:sym typeface="Golos Text"/>
              </a:rPr>
              <a:t> como en lo </a:t>
            </a:r>
            <a:r>
              <a:rPr b="1" lang="en">
                <a:latin typeface="Golos Text"/>
                <a:ea typeface="Golos Text"/>
                <a:cs typeface="Golos Text"/>
                <a:sym typeface="Golos Text"/>
              </a:rPr>
              <a:t>colectivo.</a:t>
            </a:r>
            <a:endParaRPr b="1">
              <a:latin typeface="Golos Text"/>
              <a:ea typeface="Golos Text"/>
              <a:cs typeface="Golos Text"/>
              <a:sym typeface="Golos Text"/>
            </a:endParaRPr>
          </a:p>
        </p:txBody>
      </p:sp>
      <p:grpSp>
        <p:nvGrpSpPr>
          <p:cNvPr id="4295" name="Google Shape;4295;p132"/>
          <p:cNvGrpSpPr/>
          <p:nvPr/>
        </p:nvGrpSpPr>
        <p:grpSpPr>
          <a:xfrm>
            <a:off x="462950" y="280100"/>
            <a:ext cx="4757400" cy="818300"/>
            <a:chOff x="615350" y="203900"/>
            <a:chExt cx="4757400" cy="818300"/>
          </a:xfrm>
        </p:grpSpPr>
        <p:sp>
          <p:nvSpPr>
            <p:cNvPr id="4296" name="Google Shape;4296;p132"/>
            <p:cNvSpPr/>
            <p:nvPr/>
          </p:nvSpPr>
          <p:spPr>
            <a:xfrm>
              <a:off x="737500" y="203900"/>
              <a:ext cx="940800" cy="585000"/>
            </a:xfrm>
            <a:prstGeom prst="uturnArrow">
              <a:avLst>
                <a:gd fmla="val 25000" name="adj1"/>
                <a:gd fmla="val 25000" name="adj2"/>
                <a:gd fmla="val 56109" name="adj3"/>
                <a:gd fmla="val 43750" name="adj4"/>
                <a:gd fmla="val 75000" name="adj5"/>
              </a:avLst>
            </a:prstGeom>
            <a:solidFill>
              <a:srgbClr val="36692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297" name="Google Shape;4297;p132"/>
            <p:cNvSpPr/>
            <p:nvPr/>
          </p:nvSpPr>
          <p:spPr>
            <a:xfrm>
              <a:off x="615350" y="342500"/>
              <a:ext cx="4757400" cy="446400"/>
            </a:xfrm>
            <a:prstGeom prst="roundRect">
              <a:avLst>
                <a:gd fmla="val 16667" name="adj"/>
              </a:avLst>
            </a:prstGeom>
            <a:solidFill>
              <a:schemeClr val="accent3"/>
            </a:solidFill>
            <a:ln cap="flat" cmpd="sng" w="28575">
              <a:solidFill>
                <a:srgbClr val="36692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298" name="Google Shape;4298;p132"/>
            <p:cNvSpPr/>
            <p:nvPr/>
          </p:nvSpPr>
          <p:spPr>
            <a:xfrm>
              <a:off x="737500" y="280825"/>
              <a:ext cx="679625" cy="741375"/>
            </a:xfrm>
            <a:prstGeom prst="flowChartOffpageConnector">
              <a:avLst/>
            </a:prstGeom>
            <a:solidFill>
              <a:srgbClr val="36692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299" name="Google Shape;4299;p132"/>
            <p:cNvSpPr txBox="1"/>
            <p:nvPr/>
          </p:nvSpPr>
          <p:spPr>
            <a:xfrm>
              <a:off x="1417125" y="342500"/>
              <a:ext cx="395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latin typeface="Alfa Slab One"/>
                  <a:ea typeface="Alfa Slab One"/>
                  <a:cs typeface="Alfa Slab One"/>
                  <a:sym typeface="Alfa Slab One"/>
                </a:rPr>
                <a:t>LA EVALUACIÓN DIAGNÓSTICA </a:t>
              </a:r>
              <a:endParaRPr b="1" sz="1700">
                <a:latin typeface="Golos Text"/>
                <a:ea typeface="Golos Text"/>
                <a:cs typeface="Golos Text"/>
                <a:sym typeface="Golos Text"/>
              </a:endParaRPr>
            </a:p>
          </p:txBody>
        </p:sp>
        <p:pic>
          <p:nvPicPr>
            <p:cNvPr id="4300" name="Google Shape;4300;p132"/>
            <p:cNvPicPr preferRelativeResize="0"/>
            <p:nvPr/>
          </p:nvPicPr>
          <p:blipFill>
            <a:blip r:embed="rId3">
              <a:alphaModFix/>
            </a:blip>
            <a:stretch>
              <a:fillRect/>
            </a:stretch>
          </p:blipFill>
          <p:spPr>
            <a:xfrm>
              <a:off x="784821" y="273200"/>
              <a:ext cx="584982" cy="585000"/>
            </a:xfrm>
            <a:prstGeom prst="rect">
              <a:avLst/>
            </a:prstGeom>
            <a:noFill/>
            <a:ln>
              <a:noFill/>
            </a:ln>
          </p:spPr>
        </p:pic>
      </p:grpSp>
      <p:pic>
        <p:nvPicPr>
          <p:cNvPr id="4301" name="Google Shape;4301;p132">
            <a:hlinkClick r:id="rId4"/>
          </p:cNvPr>
          <p:cNvPicPr preferRelativeResize="0"/>
          <p:nvPr/>
        </p:nvPicPr>
        <p:blipFill>
          <a:blip r:embed="rId5">
            <a:alphaModFix/>
          </a:blip>
          <a:stretch>
            <a:fillRect/>
          </a:stretch>
        </p:blipFill>
        <p:spPr>
          <a:xfrm rot="-334150">
            <a:off x="392695" y="2486880"/>
            <a:ext cx="1273887" cy="1645139"/>
          </a:xfrm>
          <a:prstGeom prst="rect">
            <a:avLst/>
          </a:prstGeom>
          <a:noFill/>
          <a:ln cap="flat" cmpd="sng" w="19050">
            <a:solidFill>
              <a:schemeClr val="accent1"/>
            </a:solidFill>
            <a:prstDash val="solid"/>
            <a:round/>
            <a:headEnd len="sm" w="sm" type="none"/>
            <a:tailEnd len="sm" w="sm" type="none"/>
          </a:ln>
        </p:spPr>
      </p:pic>
      <p:sp>
        <p:nvSpPr>
          <p:cNvPr id="4302" name="Google Shape;4302;p132"/>
          <p:cNvSpPr txBox="1"/>
          <p:nvPr/>
        </p:nvSpPr>
        <p:spPr>
          <a:xfrm>
            <a:off x="4700100" y="2428950"/>
            <a:ext cx="3765000" cy="692700"/>
          </a:xfrm>
          <a:prstGeom prst="rect">
            <a:avLst/>
          </a:prstGeom>
          <a:solidFill>
            <a:schemeClr val="accent6"/>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latin typeface="Montserrat"/>
                <a:ea typeface="Montserrat"/>
                <a:cs typeface="Montserrat"/>
                <a:sym typeface="Montserrat"/>
              </a:rPr>
              <a:t>¿Cuál es la relación que tienen la evaluación diagnóstica, la evaluación formativa, la evaluación sumativa, la calificación y la acreditación?</a:t>
            </a:r>
            <a:endParaRPr sz="1100">
              <a:latin typeface="Montserrat"/>
              <a:ea typeface="Montserrat"/>
              <a:cs typeface="Montserrat"/>
              <a:sym typeface="Montserrat"/>
            </a:endParaRPr>
          </a:p>
        </p:txBody>
      </p:sp>
      <p:sp>
        <p:nvSpPr>
          <p:cNvPr id="4303" name="Google Shape;4303;p132"/>
          <p:cNvSpPr/>
          <p:nvPr/>
        </p:nvSpPr>
        <p:spPr>
          <a:xfrm>
            <a:off x="3124275" y="2809650"/>
            <a:ext cx="1779960" cy="2777490"/>
          </a:xfrm>
          <a:custGeom>
            <a:rect b="b" l="l" r="r" t="t"/>
            <a:pathLst>
              <a:path extrusionOk="0" h="8229600" w="5884164">
                <a:moveTo>
                  <a:pt x="0" y="0"/>
                </a:moveTo>
                <a:lnTo>
                  <a:pt x="5884164" y="0"/>
                </a:lnTo>
                <a:lnTo>
                  <a:pt x="5884164" y="8229600"/>
                </a:lnTo>
                <a:lnTo>
                  <a:pt x="0" y="8229600"/>
                </a:lnTo>
                <a:lnTo>
                  <a:pt x="0" y="0"/>
                </a:lnTo>
                <a:close/>
              </a:path>
            </a:pathLst>
          </a:custGeom>
          <a:blipFill rotWithShape="1">
            <a:blip r:embed="rId6">
              <a:alphaModFix/>
            </a:blip>
            <a:stretch>
              <a:fillRect b="0" l="0" r="0" t="0"/>
            </a:stretch>
          </a:blipFill>
          <a:ln>
            <a:noFill/>
          </a:ln>
        </p:spPr>
      </p:sp>
      <p:pic>
        <p:nvPicPr>
          <p:cNvPr id="4304" name="Google Shape;4304;p132">
            <a:hlinkClick r:id="rId7"/>
          </p:cNvPr>
          <p:cNvPicPr preferRelativeResize="0"/>
          <p:nvPr/>
        </p:nvPicPr>
        <p:blipFill>
          <a:blip r:embed="rId8">
            <a:alphaModFix/>
          </a:blip>
          <a:stretch>
            <a:fillRect/>
          </a:stretch>
        </p:blipFill>
        <p:spPr>
          <a:xfrm rot="338555">
            <a:off x="1708718" y="2530366"/>
            <a:ext cx="1318638" cy="2036341"/>
          </a:xfrm>
          <a:prstGeom prst="rect">
            <a:avLst/>
          </a:prstGeom>
          <a:noFill/>
          <a:ln cap="flat" cmpd="sng" w="19050">
            <a:solidFill>
              <a:schemeClr val="accent1"/>
            </a:solidFill>
            <a:prstDash val="solid"/>
            <a:round/>
            <a:headEnd len="sm" w="sm" type="none"/>
            <a:tailEnd len="sm" w="sm" type="none"/>
          </a:ln>
        </p:spPr>
      </p:pic>
      <p:pic>
        <p:nvPicPr>
          <p:cNvPr id="4305" name="Google Shape;4305;p132">
            <a:hlinkClick r:id="rId9"/>
          </p:cNvPr>
          <p:cNvPicPr preferRelativeResize="0"/>
          <p:nvPr/>
        </p:nvPicPr>
        <p:blipFill>
          <a:blip r:embed="rId10">
            <a:alphaModFix/>
          </a:blip>
          <a:stretch>
            <a:fillRect/>
          </a:stretch>
        </p:blipFill>
        <p:spPr>
          <a:xfrm rot="290546">
            <a:off x="5080601" y="3408777"/>
            <a:ext cx="1320736" cy="1760996"/>
          </a:xfrm>
          <a:prstGeom prst="rect">
            <a:avLst/>
          </a:prstGeom>
          <a:noFill/>
          <a:ln>
            <a:noFill/>
          </a:ln>
        </p:spPr>
      </p:pic>
      <p:sp>
        <p:nvSpPr>
          <p:cNvPr id="4306" name="Google Shape;4306;p132"/>
          <p:cNvSpPr txBox="1"/>
          <p:nvPr/>
        </p:nvSpPr>
        <p:spPr>
          <a:xfrm>
            <a:off x="6577700" y="3459650"/>
            <a:ext cx="2471100" cy="1200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100">
                <a:latin typeface="Golos Text"/>
                <a:ea typeface="Golos Text"/>
                <a:cs typeface="Golos Text"/>
                <a:sym typeface="Golos Text"/>
              </a:rPr>
              <a:t>Es importante compartir y analizar en colectivo la información y hallazgos de todas estas actividades, pueden elaborar una ficha descriptiva</a:t>
            </a:r>
            <a:endParaRPr b="1" sz="1100">
              <a:latin typeface="Golos Text"/>
              <a:ea typeface="Golos Text"/>
              <a:cs typeface="Golos Text"/>
              <a:sym typeface="Golos Text"/>
            </a:endParaRPr>
          </a:p>
          <a:p>
            <a:pPr indent="0" lvl="0" marL="0" rtl="0" algn="ctr">
              <a:spcBef>
                <a:spcPts val="0"/>
              </a:spcBef>
              <a:spcAft>
                <a:spcPts val="0"/>
              </a:spcAft>
              <a:buNone/>
            </a:pPr>
            <a:r>
              <a:rPr b="1" lang="en" sz="1100">
                <a:latin typeface="Golos Text"/>
                <a:ea typeface="Golos Text"/>
                <a:cs typeface="Golos Text"/>
                <a:sym typeface="Golos Text"/>
              </a:rPr>
              <a:t> o una infografía de su grupo. </a:t>
            </a:r>
            <a:endParaRPr b="1" sz="1100">
              <a:latin typeface="Golos Text"/>
              <a:ea typeface="Golos Text"/>
              <a:cs typeface="Golos Text"/>
              <a:sym typeface="Golos Text"/>
            </a:endParaRPr>
          </a:p>
        </p:txBody>
      </p:sp>
      <p:cxnSp>
        <p:nvCxnSpPr>
          <p:cNvPr id="4307" name="Google Shape;4307;p132"/>
          <p:cNvCxnSpPr>
            <a:stCxn id="4305" idx="1"/>
            <a:endCxn id="4304" idx="0"/>
          </p:cNvCxnSpPr>
          <p:nvPr/>
        </p:nvCxnSpPr>
        <p:spPr>
          <a:xfrm rot="10800000">
            <a:off x="2468158" y="2535229"/>
            <a:ext cx="2614800" cy="1698300"/>
          </a:xfrm>
          <a:prstGeom prst="curvedConnector4">
            <a:avLst>
              <a:gd fmla="val 23049" name="adj1"/>
              <a:gd fmla="val 100758" name="adj2"/>
            </a:avLst>
          </a:prstGeom>
          <a:noFill/>
          <a:ln cap="flat" cmpd="sng" w="19050">
            <a:solidFill>
              <a:schemeClr val="accent2"/>
            </a:solidFill>
            <a:prstDash val="dash"/>
            <a:round/>
            <a:headEnd len="med" w="med" type="triangle"/>
            <a:tailEnd len="med" w="med" type="triangl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1" name="Shape 4311"/>
        <p:cNvGrpSpPr/>
        <p:nvPr/>
      </p:nvGrpSpPr>
      <p:grpSpPr>
        <a:xfrm>
          <a:off x="0" y="0"/>
          <a:ext cx="0" cy="0"/>
          <a:chOff x="0" y="0"/>
          <a:chExt cx="0" cy="0"/>
        </a:xfrm>
      </p:grpSpPr>
      <p:sp>
        <p:nvSpPr>
          <p:cNvPr id="4312" name="Google Shape;4312;p133"/>
          <p:cNvSpPr txBox="1"/>
          <p:nvPr/>
        </p:nvSpPr>
        <p:spPr>
          <a:xfrm>
            <a:off x="243950" y="986450"/>
            <a:ext cx="8572500" cy="1185300"/>
          </a:xfrm>
          <a:prstGeom prst="rect">
            <a:avLst/>
          </a:prstGeom>
          <a:solidFill>
            <a:schemeClr val="accent4"/>
          </a:solid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1300">
                <a:latin typeface="Golos Text"/>
                <a:ea typeface="Golos Text"/>
                <a:cs typeface="Golos Text"/>
                <a:sym typeface="Golos Text"/>
              </a:rPr>
              <a:t>Un diagnóstico centrado únicamente en los datos cuantitativos,</a:t>
            </a:r>
            <a:r>
              <a:rPr lang="en" sz="1300">
                <a:latin typeface="Golos Text"/>
                <a:ea typeface="Golos Text"/>
                <a:cs typeface="Golos Text"/>
                <a:sym typeface="Golos Text"/>
              </a:rPr>
              <a:t> las estadísticas y la clasificación de los estudiantes por sus resultados de aprendizaje, </a:t>
            </a:r>
            <a:r>
              <a:rPr b="1" lang="en" sz="1300">
                <a:latin typeface="Golos Text"/>
                <a:ea typeface="Golos Text"/>
                <a:cs typeface="Golos Text"/>
                <a:sym typeface="Golos Text"/>
              </a:rPr>
              <a:t>no brinda la posibilidad de generar acciones que coadyuven a movilizar los aprendizajes aún no consolidados</a:t>
            </a:r>
            <a:r>
              <a:rPr lang="en" sz="1300">
                <a:latin typeface="Golos Text"/>
                <a:ea typeface="Golos Text"/>
                <a:cs typeface="Golos Text"/>
                <a:sym typeface="Golos Text"/>
              </a:rPr>
              <a:t>, es por ello que la intención principal de la Evaluación Diagnóstica es </a:t>
            </a:r>
            <a:r>
              <a:rPr b="1" lang="en" sz="1300">
                <a:solidFill>
                  <a:schemeClr val="dk1"/>
                </a:solidFill>
                <a:latin typeface="Golos Text"/>
                <a:ea typeface="Golos Text"/>
                <a:cs typeface="Golos Text"/>
                <a:sym typeface="Golos Text"/>
              </a:rPr>
              <a:t>brindar insumos útiles y significativos que retroalimenten a cada actor educativo en una comunidad escolar.</a:t>
            </a:r>
            <a:endParaRPr b="1" sz="1300">
              <a:solidFill>
                <a:schemeClr val="dk1"/>
              </a:solidFill>
              <a:latin typeface="Golos Text"/>
              <a:ea typeface="Golos Text"/>
              <a:cs typeface="Golos Text"/>
              <a:sym typeface="Golos Text"/>
            </a:endParaRPr>
          </a:p>
        </p:txBody>
      </p:sp>
      <p:grpSp>
        <p:nvGrpSpPr>
          <p:cNvPr id="4313" name="Google Shape;4313;p133"/>
          <p:cNvGrpSpPr/>
          <p:nvPr/>
        </p:nvGrpSpPr>
        <p:grpSpPr>
          <a:xfrm>
            <a:off x="462950" y="280100"/>
            <a:ext cx="4757400" cy="818300"/>
            <a:chOff x="615350" y="203900"/>
            <a:chExt cx="4757400" cy="818300"/>
          </a:xfrm>
        </p:grpSpPr>
        <p:sp>
          <p:nvSpPr>
            <p:cNvPr id="4314" name="Google Shape;4314;p133"/>
            <p:cNvSpPr/>
            <p:nvPr/>
          </p:nvSpPr>
          <p:spPr>
            <a:xfrm>
              <a:off x="737500" y="203900"/>
              <a:ext cx="940800" cy="585000"/>
            </a:xfrm>
            <a:prstGeom prst="uturnArrow">
              <a:avLst>
                <a:gd fmla="val 25000" name="adj1"/>
                <a:gd fmla="val 25000" name="adj2"/>
                <a:gd fmla="val 56109" name="adj3"/>
                <a:gd fmla="val 43750" name="adj4"/>
                <a:gd fmla="val 75000" name="adj5"/>
              </a:avLst>
            </a:prstGeom>
            <a:solidFill>
              <a:srgbClr val="36692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315" name="Google Shape;4315;p133"/>
            <p:cNvSpPr/>
            <p:nvPr/>
          </p:nvSpPr>
          <p:spPr>
            <a:xfrm>
              <a:off x="615350" y="342500"/>
              <a:ext cx="4757400" cy="446400"/>
            </a:xfrm>
            <a:prstGeom prst="roundRect">
              <a:avLst>
                <a:gd fmla="val 16667" name="adj"/>
              </a:avLst>
            </a:prstGeom>
            <a:solidFill>
              <a:schemeClr val="accent3"/>
            </a:solidFill>
            <a:ln cap="flat" cmpd="sng" w="28575">
              <a:solidFill>
                <a:srgbClr val="36692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316" name="Google Shape;4316;p133"/>
            <p:cNvSpPr/>
            <p:nvPr/>
          </p:nvSpPr>
          <p:spPr>
            <a:xfrm>
              <a:off x="737500" y="280825"/>
              <a:ext cx="679625" cy="741375"/>
            </a:xfrm>
            <a:prstGeom prst="flowChartOffpageConnector">
              <a:avLst/>
            </a:prstGeom>
            <a:solidFill>
              <a:srgbClr val="36692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317" name="Google Shape;4317;p133"/>
            <p:cNvSpPr txBox="1"/>
            <p:nvPr/>
          </p:nvSpPr>
          <p:spPr>
            <a:xfrm>
              <a:off x="1417125" y="342500"/>
              <a:ext cx="395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latin typeface="Alfa Slab One"/>
                  <a:ea typeface="Alfa Slab One"/>
                  <a:cs typeface="Alfa Slab One"/>
                  <a:sym typeface="Alfa Slab One"/>
                </a:rPr>
                <a:t>LA EVALUACIÓN DIAGNÓSTICA </a:t>
              </a:r>
              <a:endParaRPr b="1" sz="1700">
                <a:latin typeface="Golos Text"/>
                <a:ea typeface="Golos Text"/>
                <a:cs typeface="Golos Text"/>
                <a:sym typeface="Golos Text"/>
              </a:endParaRPr>
            </a:p>
          </p:txBody>
        </p:sp>
        <p:pic>
          <p:nvPicPr>
            <p:cNvPr id="4318" name="Google Shape;4318;p133"/>
            <p:cNvPicPr preferRelativeResize="0"/>
            <p:nvPr/>
          </p:nvPicPr>
          <p:blipFill>
            <a:blip r:embed="rId3">
              <a:alphaModFix/>
            </a:blip>
            <a:stretch>
              <a:fillRect/>
            </a:stretch>
          </p:blipFill>
          <p:spPr>
            <a:xfrm>
              <a:off x="784821" y="273200"/>
              <a:ext cx="584982" cy="585000"/>
            </a:xfrm>
            <a:prstGeom prst="rect">
              <a:avLst/>
            </a:prstGeom>
            <a:noFill/>
            <a:ln>
              <a:noFill/>
            </a:ln>
          </p:spPr>
        </p:pic>
      </p:grpSp>
      <p:pic>
        <p:nvPicPr>
          <p:cNvPr id="4319" name="Google Shape;4319;p133"/>
          <p:cNvPicPr preferRelativeResize="0"/>
          <p:nvPr/>
        </p:nvPicPr>
        <p:blipFill>
          <a:blip r:embed="rId4">
            <a:alphaModFix/>
          </a:blip>
          <a:stretch>
            <a:fillRect/>
          </a:stretch>
        </p:blipFill>
        <p:spPr>
          <a:xfrm>
            <a:off x="462950" y="2571950"/>
            <a:ext cx="4079700" cy="2068800"/>
          </a:xfrm>
          <a:prstGeom prst="roundRect">
            <a:avLst>
              <a:gd fmla="val 8773" name="adj"/>
            </a:avLst>
          </a:prstGeom>
          <a:noFill/>
          <a:ln>
            <a:noFill/>
          </a:ln>
        </p:spPr>
      </p:pic>
      <p:sp>
        <p:nvSpPr>
          <p:cNvPr id="4320" name="Google Shape;4320;p133"/>
          <p:cNvSpPr/>
          <p:nvPr/>
        </p:nvSpPr>
        <p:spPr>
          <a:xfrm>
            <a:off x="7785775" y="3706150"/>
            <a:ext cx="1196172" cy="1717929"/>
          </a:xfrm>
          <a:custGeom>
            <a:rect b="b" l="l" r="r" t="t"/>
            <a:pathLst>
              <a:path extrusionOk="0" h="4114800" w="2798064">
                <a:moveTo>
                  <a:pt x="0" y="0"/>
                </a:moveTo>
                <a:lnTo>
                  <a:pt x="2798064" y="0"/>
                </a:lnTo>
                <a:lnTo>
                  <a:pt x="2798064" y="4114800"/>
                </a:lnTo>
                <a:lnTo>
                  <a:pt x="0" y="4114800"/>
                </a:lnTo>
                <a:lnTo>
                  <a:pt x="0" y="0"/>
                </a:lnTo>
                <a:close/>
              </a:path>
            </a:pathLst>
          </a:custGeom>
          <a:blipFill rotWithShape="1">
            <a:blip r:embed="rId5">
              <a:alphaModFix/>
            </a:blip>
            <a:stretch>
              <a:fillRect b="0" l="0" r="0" t="0"/>
            </a:stretch>
          </a:blipFill>
          <a:ln>
            <a:noFill/>
          </a:ln>
        </p:spPr>
      </p:sp>
      <p:sp>
        <p:nvSpPr>
          <p:cNvPr id="4321" name="Google Shape;4321;p133"/>
          <p:cNvSpPr/>
          <p:nvPr/>
        </p:nvSpPr>
        <p:spPr>
          <a:xfrm>
            <a:off x="4755275" y="2396625"/>
            <a:ext cx="3089700" cy="1590000"/>
          </a:xfrm>
          <a:prstGeom prst="wedgeRoundRectCallout">
            <a:avLst>
              <a:gd fmla="val 57226" name="adj1"/>
              <a:gd fmla="val 31844" name="adj2"/>
              <a:gd fmla="val 0" name="adj3"/>
            </a:avLst>
          </a:prstGeom>
          <a:solidFill>
            <a:schemeClr val="accent3"/>
          </a:solidFill>
          <a:ln cap="flat" cmpd="sng" w="19050">
            <a:solidFill>
              <a:srgbClr val="E06666"/>
            </a:solidFill>
            <a:prstDash val="solid"/>
            <a:round/>
            <a:headEnd len="sm" w="sm" type="none"/>
            <a:tailEnd len="sm" w="sm" type="none"/>
          </a:ln>
        </p:spPr>
        <p:txBody>
          <a:bodyPr anchorCtr="0" anchor="ctr" bIns="91425" lIns="91425" spcFirstLastPara="1" rIns="91425" wrap="square" tIns="91425">
            <a:noAutofit/>
          </a:bodyPr>
          <a:lstStyle/>
          <a:p>
            <a:pPr indent="0" lvl="0" marL="0" rtl="0" algn="just">
              <a:spcBef>
                <a:spcPts val="0"/>
              </a:spcBef>
              <a:spcAft>
                <a:spcPts val="0"/>
              </a:spcAft>
              <a:buNone/>
            </a:pPr>
            <a:r>
              <a:rPr lang="en" sz="1300">
                <a:solidFill>
                  <a:schemeClr val="lt2"/>
                </a:solidFill>
                <a:latin typeface="Golos Text"/>
                <a:ea typeface="Golos Text"/>
                <a:cs typeface="Golos Text"/>
                <a:sym typeface="Golos Text"/>
              </a:rPr>
              <a:t>Los resultados de la evaluación diagnóstica no son de utilidad exclusiva para los docentes, también los estudiantes pueden aprender de ello, y esto es porque la evaluación tiene dos funciones principales: pedagógica y social.</a:t>
            </a:r>
            <a:endParaRPr>
              <a:latin typeface="Golos Text"/>
              <a:ea typeface="Golos Text"/>
              <a:cs typeface="Golos Text"/>
              <a:sym typeface="Golos Text"/>
            </a:endParaRPr>
          </a:p>
        </p:txBody>
      </p:sp>
      <p:sp>
        <p:nvSpPr>
          <p:cNvPr id="4322" name="Google Shape;4322;p133"/>
          <p:cNvSpPr txBox="1"/>
          <p:nvPr/>
        </p:nvSpPr>
        <p:spPr>
          <a:xfrm>
            <a:off x="164825" y="2171750"/>
            <a:ext cx="4757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Manrope"/>
                <a:ea typeface="Manrope"/>
                <a:cs typeface="Manrope"/>
                <a:sym typeface="Manrope"/>
              </a:rPr>
              <a:t>Una perspectiva integral del análisis de resultados</a:t>
            </a:r>
            <a:endParaRPr b="1">
              <a:latin typeface="Manrope"/>
              <a:ea typeface="Manrope"/>
              <a:cs typeface="Manrope"/>
              <a:sym typeface="Manrope"/>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6" name="Shape 4326"/>
        <p:cNvGrpSpPr/>
        <p:nvPr/>
      </p:nvGrpSpPr>
      <p:grpSpPr>
        <a:xfrm>
          <a:off x="0" y="0"/>
          <a:ext cx="0" cy="0"/>
          <a:chOff x="0" y="0"/>
          <a:chExt cx="0" cy="0"/>
        </a:xfrm>
      </p:grpSpPr>
      <p:pic>
        <p:nvPicPr>
          <p:cNvPr id="4327" name="Google Shape;4327;p134"/>
          <p:cNvPicPr preferRelativeResize="0"/>
          <p:nvPr/>
        </p:nvPicPr>
        <p:blipFill>
          <a:blip r:embed="rId3">
            <a:alphaModFix/>
          </a:blip>
          <a:stretch>
            <a:fillRect/>
          </a:stretch>
        </p:blipFill>
        <p:spPr>
          <a:xfrm flipH="1">
            <a:off x="-158401" y="1677150"/>
            <a:ext cx="1948701" cy="3272448"/>
          </a:xfrm>
          <a:prstGeom prst="rect">
            <a:avLst/>
          </a:prstGeom>
          <a:noFill/>
          <a:ln>
            <a:noFill/>
          </a:ln>
        </p:spPr>
      </p:pic>
      <p:sp>
        <p:nvSpPr>
          <p:cNvPr id="4328" name="Google Shape;4328;p134"/>
          <p:cNvSpPr/>
          <p:nvPr/>
        </p:nvSpPr>
        <p:spPr>
          <a:xfrm>
            <a:off x="1092950" y="195900"/>
            <a:ext cx="940800" cy="585000"/>
          </a:xfrm>
          <a:prstGeom prst="uturnArrow">
            <a:avLst>
              <a:gd fmla="val 25000" name="adj1"/>
              <a:gd fmla="val 25000" name="adj2"/>
              <a:gd fmla="val 56109" name="adj3"/>
              <a:gd fmla="val 43750" name="adj4"/>
              <a:gd fmla="val 75000" name="adj5"/>
            </a:avLst>
          </a:prstGeom>
          <a:solidFill>
            <a:srgbClr val="36692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329" name="Google Shape;4329;p134"/>
          <p:cNvSpPr/>
          <p:nvPr/>
        </p:nvSpPr>
        <p:spPr>
          <a:xfrm>
            <a:off x="615350" y="342500"/>
            <a:ext cx="6882900" cy="708600"/>
          </a:xfrm>
          <a:prstGeom prst="roundRect">
            <a:avLst>
              <a:gd fmla="val 16667" name="adj"/>
            </a:avLst>
          </a:prstGeom>
          <a:solidFill>
            <a:schemeClr val="accent3"/>
          </a:solidFill>
          <a:ln cap="flat" cmpd="sng" w="28575">
            <a:solidFill>
              <a:srgbClr val="36692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330" name="Google Shape;4330;p134"/>
          <p:cNvSpPr/>
          <p:nvPr/>
        </p:nvSpPr>
        <p:spPr>
          <a:xfrm>
            <a:off x="737500" y="269200"/>
            <a:ext cx="940750" cy="1099575"/>
          </a:xfrm>
          <a:prstGeom prst="flowChartOffpageConnector">
            <a:avLst/>
          </a:prstGeom>
          <a:solidFill>
            <a:srgbClr val="36692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331" name="Google Shape;4331;p134"/>
          <p:cNvSpPr txBox="1"/>
          <p:nvPr/>
        </p:nvSpPr>
        <p:spPr>
          <a:xfrm>
            <a:off x="1678250" y="341375"/>
            <a:ext cx="58200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latin typeface="Alfa Slab One"/>
                <a:ea typeface="Alfa Slab One"/>
                <a:cs typeface="Alfa Slab One"/>
                <a:sym typeface="Alfa Slab One"/>
              </a:rPr>
              <a:t>LA EVALUACIÓN DIAGNÓSTICA </a:t>
            </a:r>
            <a:endParaRPr sz="1700">
              <a:latin typeface="Alfa Slab One"/>
              <a:ea typeface="Alfa Slab One"/>
              <a:cs typeface="Alfa Slab One"/>
              <a:sym typeface="Alfa Slab One"/>
            </a:endParaRPr>
          </a:p>
          <a:p>
            <a:pPr indent="0" lvl="0" marL="0" rtl="0" algn="ctr">
              <a:spcBef>
                <a:spcPts val="0"/>
              </a:spcBef>
              <a:spcAft>
                <a:spcPts val="0"/>
              </a:spcAft>
              <a:buNone/>
            </a:pPr>
            <a:r>
              <a:rPr b="1" lang="en" sz="1700">
                <a:latin typeface="Golos Text"/>
                <a:ea typeface="Golos Text"/>
                <a:cs typeface="Golos Text"/>
                <a:sym typeface="Golos Text"/>
              </a:rPr>
              <a:t>EN EL MARCO DEL DIAGNÓSTICO SOCIOEDUCATIVO</a:t>
            </a:r>
            <a:endParaRPr b="1" sz="1700">
              <a:latin typeface="Golos Text"/>
              <a:ea typeface="Golos Text"/>
              <a:cs typeface="Golos Text"/>
              <a:sym typeface="Golos Text"/>
            </a:endParaRPr>
          </a:p>
        </p:txBody>
      </p:sp>
      <p:pic>
        <p:nvPicPr>
          <p:cNvPr id="4332" name="Google Shape;4332;p134"/>
          <p:cNvPicPr preferRelativeResize="0"/>
          <p:nvPr/>
        </p:nvPicPr>
        <p:blipFill>
          <a:blip r:embed="rId4">
            <a:alphaModFix/>
          </a:blip>
          <a:stretch>
            <a:fillRect/>
          </a:stretch>
        </p:blipFill>
        <p:spPr>
          <a:xfrm>
            <a:off x="819400" y="357387"/>
            <a:ext cx="827137" cy="827137"/>
          </a:xfrm>
          <a:prstGeom prst="rect">
            <a:avLst/>
          </a:prstGeom>
          <a:noFill/>
          <a:ln>
            <a:noFill/>
          </a:ln>
        </p:spPr>
      </p:pic>
      <p:sp>
        <p:nvSpPr>
          <p:cNvPr id="4333" name="Google Shape;4333;p134"/>
          <p:cNvSpPr txBox="1"/>
          <p:nvPr/>
        </p:nvSpPr>
        <p:spPr>
          <a:xfrm>
            <a:off x="2172050" y="1117813"/>
            <a:ext cx="53262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Changa One"/>
                <a:ea typeface="Changa One"/>
                <a:cs typeface="Changa One"/>
                <a:sym typeface="Changa One"/>
              </a:rPr>
              <a:t>VALORAR, ORIENTAR, RETROALIMENTAR</a:t>
            </a:r>
            <a:endParaRPr sz="2000">
              <a:latin typeface="Changa One"/>
              <a:ea typeface="Changa One"/>
              <a:cs typeface="Changa One"/>
              <a:sym typeface="Changa One"/>
            </a:endParaRPr>
          </a:p>
        </p:txBody>
      </p:sp>
      <p:sp>
        <p:nvSpPr>
          <p:cNvPr id="4334" name="Google Shape;4334;p134"/>
          <p:cNvSpPr txBox="1"/>
          <p:nvPr/>
        </p:nvSpPr>
        <p:spPr>
          <a:xfrm>
            <a:off x="3973350" y="4446275"/>
            <a:ext cx="45084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Epilogue"/>
                <a:ea typeface="Epilogue"/>
                <a:cs typeface="Epilogue"/>
                <a:sym typeface="Epilogue"/>
              </a:rPr>
              <a:t>Si lo consideran necesario, realicen ajustes </a:t>
            </a:r>
            <a:endParaRPr b="1">
              <a:latin typeface="Epilogue"/>
              <a:ea typeface="Epilogue"/>
              <a:cs typeface="Epilogue"/>
              <a:sym typeface="Epilogue"/>
            </a:endParaRPr>
          </a:p>
          <a:p>
            <a:pPr indent="0" lvl="0" marL="0" rtl="0" algn="ctr">
              <a:spcBef>
                <a:spcPts val="0"/>
              </a:spcBef>
              <a:spcAft>
                <a:spcPts val="0"/>
              </a:spcAft>
              <a:buNone/>
            </a:pPr>
            <a:r>
              <a:rPr b="1" lang="en">
                <a:latin typeface="Epilogue"/>
                <a:ea typeface="Epilogue"/>
                <a:cs typeface="Epilogue"/>
                <a:sym typeface="Epilogue"/>
              </a:rPr>
              <a:t>al Programa Analítico de su escuela </a:t>
            </a:r>
            <a:endParaRPr b="1">
              <a:latin typeface="Epilogue"/>
              <a:ea typeface="Epilogue"/>
              <a:cs typeface="Epilogue"/>
              <a:sym typeface="Epilogue"/>
            </a:endParaRPr>
          </a:p>
        </p:txBody>
      </p:sp>
      <p:pic>
        <p:nvPicPr>
          <p:cNvPr id="4335" name="Google Shape;4335;p134">
            <a:hlinkClick r:id="rId5"/>
          </p:cNvPr>
          <p:cNvPicPr preferRelativeResize="0"/>
          <p:nvPr/>
        </p:nvPicPr>
        <p:blipFill rotWithShape="1">
          <a:blip r:embed="rId6">
            <a:alphaModFix/>
          </a:blip>
          <a:srcRect b="0" l="0" r="0" t="0"/>
          <a:stretch/>
        </p:blipFill>
        <p:spPr>
          <a:xfrm rot="-54">
            <a:off x="1880637" y="1739905"/>
            <a:ext cx="1695963" cy="2643605"/>
          </a:xfrm>
          <a:prstGeom prst="rect">
            <a:avLst/>
          </a:prstGeom>
          <a:noFill/>
          <a:ln cap="flat" cmpd="sng" w="19050">
            <a:solidFill>
              <a:srgbClr val="CCCCCC"/>
            </a:solidFill>
            <a:prstDash val="solid"/>
            <a:round/>
            <a:headEnd len="sm" w="sm" type="none"/>
            <a:tailEnd len="sm" w="sm" type="none"/>
          </a:ln>
        </p:spPr>
      </p:pic>
      <p:pic>
        <p:nvPicPr>
          <p:cNvPr id="4336" name="Google Shape;4336;p134"/>
          <p:cNvPicPr preferRelativeResize="0"/>
          <p:nvPr/>
        </p:nvPicPr>
        <p:blipFill rotWithShape="1">
          <a:blip r:embed="rId7">
            <a:alphaModFix/>
          </a:blip>
          <a:srcRect b="0" l="0" r="0" t="3567"/>
          <a:stretch/>
        </p:blipFill>
        <p:spPr>
          <a:xfrm>
            <a:off x="3859681" y="1706538"/>
            <a:ext cx="4945070" cy="264362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4336"/>
                                        </p:tgtEl>
                                      </p:cBhvr>
                                    </p:animEffect>
                                    <p:set>
                                      <p:cBhvr>
                                        <p:cTn dur="1" fill="hold">
                                          <p:stCondLst>
                                            <p:cond delay="1000"/>
                                          </p:stCondLst>
                                        </p:cTn>
                                        <p:tgtEl>
                                          <p:spTgt spid="4336"/>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0" name="Shape 4340"/>
        <p:cNvGrpSpPr/>
        <p:nvPr/>
      </p:nvGrpSpPr>
      <p:grpSpPr>
        <a:xfrm>
          <a:off x="0" y="0"/>
          <a:ext cx="0" cy="0"/>
          <a:chOff x="0" y="0"/>
          <a:chExt cx="0" cy="0"/>
        </a:xfrm>
      </p:grpSpPr>
      <p:sp>
        <p:nvSpPr>
          <p:cNvPr id="4341" name="Google Shape;4341;p135"/>
          <p:cNvSpPr txBox="1"/>
          <p:nvPr/>
        </p:nvSpPr>
        <p:spPr>
          <a:xfrm>
            <a:off x="153300" y="1040325"/>
            <a:ext cx="8895300" cy="861900"/>
          </a:xfrm>
          <a:prstGeom prst="rect">
            <a:avLst/>
          </a:prstGeom>
          <a:solidFill>
            <a:schemeClr val="accent4"/>
          </a:solid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1100">
                <a:latin typeface="Golos Text"/>
                <a:ea typeface="Golos Text"/>
                <a:cs typeface="Golos Text"/>
                <a:sym typeface="Golos Text"/>
              </a:rPr>
              <a:t>La retroalimentación </a:t>
            </a:r>
            <a:r>
              <a:rPr lang="en" sz="1100">
                <a:latin typeface="Golos Text"/>
                <a:ea typeface="Golos Text"/>
                <a:cs typeface="Golos Text"/>
                <a:sym typeface="Golos Text"/>
              </a:rPr>
              <a:t>es un proceso </a:t>
            </a:r>
            <a:r>
              <a:rPr b="1" lang="en" sz="1100">
                <a:latin typeface="Golos Text"/>
                <a:ea typeface="Golos Text"/>
                <a:cs typeface="Golos Text"/>
                <a:sym typeface="Golos Text"/>
              </a:rPr>
              <a:t>continuo y directo </a:t>
            </a:r>
            <a:r>
              <a:rPr lang="en" sz="1100">
                <a:latin typeface="Golos Text"/>
                <a:ea typeface="Golos Text"/>
                <a:cs typeface="Golos Text"/>
                <a:sym typeface="Golos Text"/>
              </a:rPr>
              <a:t>que requiere de la participación de ambos actores (docentes-estudiantes), mediado por el diálogo, para la toma de decisiones. Del mismo modo, </a:t>
            </a:r>
            <a:r>
              <a:rPr b="1" lang="en" sz="1100">
                <a:latin typeface="Golos Text"/>
                <a:ea typeface="Golos Text"/>
                <a:cs typeface="Golos Text"/>
                <a:sym typeface="Golos Text"/>
              </a:rPr>
              <a:t>compartir esto con las familias requiere que se hagan presentes aquellas acciones que éstas pueden realizar para apoyar el proceso de aprendizaje de sus hijos.</a:t>
            </a:r>
            <a:r>
              <a:rPr lang="en" sz="1100">
                <a:latin typeface="Golos Text"/>
                <a:ea typeface="Golos Text"/>
                <a:cs typeface="Golos Text"/>
                <a:sym typeface="Golos Text"/>
              </a:rPr>
              <a:t> Mantener una comunicación asertiva y directa con las familias puede traer consigo muchos beneficios en el desarrollo del aprendizaje.</a:t>
            </a:r>
            <a:endParaRPr sz="1100">
              <a:latin typeface="Golos Text"/>
              <a:ea typeface="Golos Text"/>
              <a:cs typeface="Golos Text"/>
              <a:sym typeface="Golos Text"/>
            </a:endParaRPr>
          </a:p>
        </p:txBody>
      </p:sp>
      <p:grpSp>
        <p:nvGrpSpPr>
          <p:cNvPr id="4342" name="Google Shape;4342;p135"/>
          <p:cNvGrpSpPr/>
          <p:nvPr/>
        </p:nvGrpSpPr>
        <p:grpSpPr>
          <a:xfrm>
            <a:off x="462950" y="280100"/>
            <a:ext cx="4757400" cy="818300"/>
            <a:chOff x="615350" y="203900"/>
            <a:chExt cx="4757400" cy="818300"/>
          </a:xfrm>
        </p:grpSpPr>
        <p:sp>
          <p:nvSpPr>
            <p:cNvPr id="4343" name="Google Shape;4343;p135"/>
            <p:cNvSpPr/>
            <p:nvPr/>
          </p:nvSpPr>
          <p:spPr>
            <a:xfrm>
              <a:off x="737500" y="203900"/>
              <a:ext cx="940800" cy="585000"/>
            </a:xfrm>
            <a:prstGeom prst="uturnArrow">
              <a:avLst>
                <a:gd fmla="val 25000" name="adj1"/>
                <a:gd fmla="val 25000" name="adj2"/>
                <a:gd fmla="val 56109" name="adj3"/>
                <a:gd fmla="val 43750" name="adj4"/>
                <a:gd fmla="val 75000" name="adj5"/>
              </a:avLst>
            </a:prstGeom>
            <a:solidFill>
              <a:srgbClr val="36692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344" name="Google Shape;4344;p135"/>
            <p:cNvSpPr/>
            <p:nvPr/>
          </p:nvSpPr>
          <p:spPr>
            <a:xfrm>
              <a:off x="615350" y="342500"/>
              <a:ext cx="4757400" cy="446400"/>
            </a:xfrm>
            <a:prstGeom prst="roundRect">
              <a:avLst>
                <a:gd fmla="val 16667" name="adj"/>
              </a:avLst>
            </a:prstGeom>
            <a:solidFill>
              <a:schemeClr val="accent3"/>
            </a:solidFill>
            <a:ln cap="flat" cmpd="sng" w="28575">
              <a:solidFill>
                <a:srgbClr val="36692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345" name="Google Shape;4345;p135"/>
            <p:cNvSpPr/>
            <p:nvPr/>
          </p:nvSpPr>
          <p:spPr>
            <a:xfrm>
              <a:off x="737500" y="280825"/>
              <a:ext cx="679625" cy="741375"/>
            </a:xfrm>
            <a:prstGeom prst="flowChartOffpageConnector">
              <a:avLst/>
            </a:prstGeom>
            <a:solidFill>
              <a:srgbClr val="36692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346" name="Google Shape;4346;p135"/>
            <p:cNvSpPr txBox="1"/>
            <p:nvPr/>
          </p:nvSpPr>
          <p:spPr>
            <a:xfrm>
              <a:off x="1417125" y="342500"/>
              <a:ext cx="395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latin typeface="Alfa Slab One"/>
                  <a:ea typeface="Alfa Slab One"/>
                  <a:cs typeface="Alfa Slab One"/>
                  <a:sym typeface="Alfa Slab One"/>
                </a:rPr>
                <a:t>LA EVALUACIÓN DIAGNÓSTICA </a:t>
              </a:r>
              <a:endParaRPr b="1" sz="1700">
                <a:latin typeface="Golos Text"/>
                <a:ea typeface="Golos Text"/>
                <a:cs typeface="Golos Text"/>
                <a:sym typeface="Golos Text"/>
              </a:endParaRPr>
            </a:p>
          </p:txBody>
        </p:sp>
        <p:pic>
          <p:nvPicPr>
            <p:cNvPr id="4347" name="Google Shape;4347;p135"/>
            <p:cNvPicPr preferRelativeResize="0"/>
            <p:nvPr/>
          </p:nvPicPr>
          <p:blipFill>
            <a:blip r:embed="rId3">
              <a:alphaModFix/>
            </a:blip>
            <a:stretch>
              <a:fillRect/>
            </a:stretch>
          </p:blipFill>
          <p:spPr>
            <a:xfrm>
              <a:off x="784821" y="273200"/>
              <a:ext cx="584982" cy="585000"/>
            </a:xfrm>
            <a:prstGeom prst="rect">
              <a:avLst/>
            </a:prstGeom>
            <a:noFill/>
            <a:ln>
              <a:noFill/>
            </a:ln>
          </p:spPr>
        </p:pic>
      </p:grpSp>
      <p:sp>
        <p:nvSpPr>
          <p:cNvPr id="4348" name="Google Shape;4348;p135"/>
          <p:cNvSpPr txBox="1"/>
          <p:nvPr/>
        </p:nvSpPr>
        <p:spPr>
          <a:xfrm>
            <a:off x="153300" y="1957213"/>
            <a:ext cx="82938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latin typeface="Crete Round"/>
                <a:ea typeface="Crete Round"/>
                <a:cs typeface="Crete Round"/>
                <a:sym typeface="Crete Round"/>
              </a:rPr>
              <a:t>Acuerden acciones  que realizarán para compartir los resultados de la Evaluación Diagnóstica </a:t>
            </a:r>
            <a:endParaRPr b="1" sz="1500">
              <a:latin typeface="Crete Round"/>
              <a:ea typeface="Crete Round"/>
              <a:cs typeface="Crete Round"/>
              <a:sym typeface="Crete Round"/>
            </a:endParaRPr>
          </a:p>
        </p:txBody>
      </p:sp>
      <p:sp>
        <p:nvSpPr>
          <p:cNvPr id="4349" name="Google Shape;4349;p135"/>
          <p:cNvSpPr/>
          <p:nvPr/>
        </p:nvSpPr>
        <p:spPr>
          <a:xfrm>
            <a:off x="262850" y="2372725"/>
            <a:ext cx="6815100" cy="2137200"/>
          </a:xfrm>
          <a:prstGeom prst="roundRect">
            <a:avLst>
              <a:gd fmla="val 7268" name="adj"/>
            </a:avLst>
          </a:prstGeom>
          <a:solidFill>
            <a:schemeClr val="accent4"/>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330200" lvl="0" marL="457200" rtl="0" algn="l">
              <a:lnSpc>
                <a:spcPct val="150000"/>
              </a:lnSpc>
              <a:spcBef>
                <a:spcPts val="0"/>
              </a:spcBef>
              <a:spcAft>
                <a:spcPts val="0"/>
              </a:spcAft>
              <a:buSzPts val="1600"/>
              <a:buFont typeface="Golos Text"/>
              <a:buAutoNum type="arabicPeriod"/>
            </a:pPr>
            <a:r>
              <a:rPr lang="en" sz="1500">
                <a:latin typeface="Golos Text"/>
                <a:ea typeface="Golos Text"/>
                <a:cs typeface="Golos Text"/>
                <a:sym typeface="Golos Text"/>
              </a:rPr>
              <a:t>…</a:t>
            </a:r>
            <a:endParaRPr sz="1500">
              <a:latin typeface="Golos Text"/>
              <a:ea typeface="Golos Text"/>
              <a:cs typeface="Golos Text"/>
              <a:sym typeface="Golos Text"/>
            </a:endParaRPr>
          </a:p>
          <a:p>
            <a:pPr indent="-330200" lvl="0" marL="457200" rtl="0" algn="l">
              <a:lnSpc>
                <a:spcPct val="150000"/>
              </a:lnSpc>
              <a:spcBef>
                <a:spcPts val="0"/>
              </a:spcBef>
              <a:spcAft>
                <a:spcPts val="0"/>
              </a:spcAft>
              <a:buSzPts val="1600"/>
              <a:buFont typeface="Golos Text"/>
              <a:buAutoNum type="arabicPeriod"/>
            </a:pPr>
            <a:r>
              <a:rPr lang="en" sz="1500">
                <a:latin typeface="Golos Text"/>
                <a:ea typeface="Golos Text"/>
                <a:cs typeface="Golos Text"/>
                <a:sym typeface="Golos Text"/>
              </a:rPr>
              <a:t>…</a:t>
            </a:r>
            <a:endParaRPr sz="1500">
              <a:latin typeface="Golos Text"/>
              <a:ea typeface="Golos Text"/>
              <a:cs typeface="Golos Text"/>
              <a:sym typeface="Golos Text"/>
            </a:endParaRPr>
          </a:p>
          <a:p>
            <a:pPr indent="-330200" lvl="0" marL="457200" rtl="0" algn="l">
              <a:lnSpc>
                <a:spcPct val="150000"/>
              </a:lnSpc>
              <a:spcBef>
                <a:spcPts val="0"/>
              </a:spcBef>
              <a:spcAft>
                <a:spcPts val="0"/>
              </a:spcAft>
              <a:buSzPts val="1600"/>
              <a:buFont typeface="Golos Text"/>
              <a:buAutoNum type="arabicPeriod"/>
            </a:pPr>
            <a:r>
              <a:rPr lang="en" sz="1500">
                <a:latin typeface="Golos Text"/>
                <a:ea typeface="Golos Text"/>
                <a:cs typeface="Golos Text"/>
                <a:sym typeface="Golos Text"/>
              </a:rPr>
              <a:t>…</a:t>
            </a:r>
            <a:endParaRPr sz="1500">
              <a:latin typeface="Golos Text"/>
              <a:ea typeface="Golos Text"/>
              <a:cs typeface="Golos Text"/>
              <a:sym typeface="Golos Text"/>
            </a:endParaRPr>
          </a:p>
          <a:p>
            <a:pPr indent="-330200" lvl="0" marL="457200" rtl="0" algn="l">
              <a:lnSpc>
                <a:spcPct val="150000"/>
              </a:lnSpc>
              <a:spcBef>
                <a:spcPts val="0"/>
              </a:spcBef>
              <a:spcAft>
                <a:spcPts val="0"/>
              </a:spcAft>
              <a:buSzPts val="1600"/>
              <a:buFont typeface="Golos Text"/>
              <a:buAutoNum type="arabicPeriod"/>
            </a:pPr>
            <a:r>
              <a:rPr lang="en" sz="1500">
                <a:latin typeface="Golos Text"/>
                <a:ea typeface="Golos Text"/>
                <a:cs typeface="Golos Text"/>
                <a:sym typeface="Golos Text"/>
              </a:rPr>
              <a:t>…</a:t>
            </a:r>
            <a:endParaRPr sz="1500">
              <a:latin typeface="Golos Text"/>
              <a:ea typeface="Golos Text"/>
              <a:cs typeface="Golos Text"/>
              <a:sym typeface="Golos Text"/>
            </a:endParaRPr>
          </a:p>
          <a:p>
            <a:pPr indent="-330200" lvl="0" marL="457200" rtl="0" algn="l">
              <a:lnSpc>
                <a:spcPct val="150000"/>
              </a:lnSpc>
              <a:spcBef>
                <a:spcPts val="0"/>
              </a:spcBef>
              <a:spcAft>
                <a:spcPts val="0"/>
              </a:spcAft>
              <a:buSzPts val="1600"/>
              <a:buFont typeface="Golos Text"/>
              <a:buAutoNum type="arabicPeriod"/>
            </a:pPr>
            <a:r>
              <a:t/>
            </a:r>
            <a:endParaRPr sz="1500">
              <a:latin typeface="Golos Text"/>
              <a:ea typeface="Golos Text"/>
              <a:cs typeface="Golos Text"/>
              <a:sym typeface="Golos Text"/>
            </a:endParaRPr>
          </a:p>
        </p:txBody>
      </p:sp>
      <p:pic>
        <p:nvPicPr>
          <p:cNvPr id="4350" name="Google Shape;4350;p135">
            <a:hlinkClick r:id="rId4"/>
          </p:cNvPr>
          <p:cNvPicPr preferRelativeResize="0"/>
          <p:nvPr/>
        </p:nvPicPr>
        <p:blipFill>
          <a:blip r:embed="rId5">
            <a:alphaModFix/>
          </a:blip>
          <a:stretch>
            <a:fillRect/>
          </a:stretch>
        </p:blipFill>
        <p:spPr>
          <a:xfrm rot="294949">
            <a:off x="7518210" y="2477839"/>
            <a:ext cx="1251860" cy="1915747"/>
          </a:xfrm>
          <a:prstGeom prst="rect">
            <a:avLst/>
          </a:prstGeom>
          <a:noFill/>
          <a:ln cap="flat" cmpd="sng" w="19050">
            <a:solidFill>
              <a:srgbClr val="9E9E9E"/>
            </a:solidFill>
            <a:prstDash val="solid"/>
            <a:round/>
            <a:headEnd len="sm" w="sm" type="none"/>
            <a:tailEnd len="sm" w="sm" type="none"/>
          </a:ln>
        </p:spPr>
      </p:pic>
      <p:sp>
        <p:nvSpPr>
          <p:cNvPr id="4351" name="Google Shape;4351;p135"/>
          <p:cNvSpPr/>
          <p:nvPr/>
        </p:nvSpPr>
        <p:spPr>
          <a:xfrm>
            <a:off x="6401350" y="2674625"/>
            <a:ext cx="1767024" cy="2468880"/>
          </a:xfrm>
          <a:custGeom>
            <a:rect b="b" l="l" r="r" t="t"/>
            <a:pathLst>
              <a:path extrusionOk="0" h="8229600" w="6367653">
                <a:moveTo>
                  <a:pt x="0" y="0"/>
                </a:moveTo>
                <a:lnTo>
                  <a:pt x="6367653" y="0"/>
                </a:lnTo>
                <a:lnTo>
                  <a:pt x="6367653" y="8229600"/>
                </a:lnTo>
                <a:lnTo>
                  <a:pt x="0" y="8229600"/>
                </a:lnTo>
                <a:lnTo>
                  <a:pt x="0" y="0"/>
                </a:lnTo>
                <a:close/>
              </a:path>
            </a:pathLst>
          </a:custGeom>
          <a:blipFill rotWithShape="1">
            <a:blip r:embed="rId6">
              <a:alphaModFix/>
            </a:blip>
            <a:stretch>
              <a:fillRect b="0" l="0" r="0" t="0"/>
            </a:stretch>
          </a:blipFill>
          <a:ln>
            <a:noFill/>
          </a:ln>
        </p:spPr>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5" name="Shape 4355"/>
        <p:cNvGrpSpPr/>
        <p:nvPr/>
      </p:nvGrpSpPr>
      <p:grpSpPr>
        <a:xfrm>
          <a:off x="0" y="0"/>
          <a:ext cx="0" cy="0"/>
          <a:chOff x="0" y="0"/>
          <a:chExt cx="0" cy="0"/>
        </a:xfrm>
      </p:grpSpPr>
      <p:pic>
        <p:nvPicPr>
          <p:cNvPr id="4356" name="Google Shape;4356;p136"/>
          <p:cNvPicPr preferRelativeResize="0"/>
          <p:nvPr/>
        </p:nvPicPr>
        <p:blipFill>
          <a:blip r:embed="rId3">
            <a:alphaModFix/>
          </a:blip>
          <a:stretch>
            <a:fillRect/>
          </a:stretch>
        </p:blipFill>
        <p:spPr>
          <a:xfrm flipH="1">
            <a:off x="6486050" y="2013224"/>
            <a:ext cx="2986750" cy="3130275"/>
          </a:xfrm>
          <a:prstGeom prst="rect">
            <a:avLst/>
          </a:prstGeom>
          <a:noFill/>
          <a:ln>
            <a:noFill/>
          </a:ln>
        </p:spPr>
      </p:pic>
      <p:sp>
        <p:nvSpPr>
          <p:cNvPr id="4357" name="Google Shape;4357;p136"/>
          <p:cNvSpPr txBox="1"/>
          <p:nvPr/>
        </p:nvSpPr>
        <p:spPr>
          <a:xfrm>
            <a:off x="381000" y="432950"/>
            <a:ext cx="8070300" cy="3849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1300">
                <a:latin typeface="Epilogue"/>
                <a:ea typeface="Epilogue"/>
                <a:cs typeface="Epilogue"/>
                <a:sym typeface="Epilogue"/>
              </a:rPr>
              <a:t>Al diseñar la planeación didáctica para el periodo que hayan definido, tengan en cuenta:</a:t>
            </a:r>
            <a:endParaRPr b="1" sz="1300">
              <a:latin typeface="Epilogue"/>
              <a:ea typeface="Epilogue"/>
              <a:cs typeface="Epilogue"/>
              <a:sym typeface="Epilogue"/>
            </a:endParaRPr>
          </a:p>
        </p:txBody>
      </p:sp>
      <p:pic>
        <p:nvPicPr>
          <p:cNvPr id="4358" name="Google Shape;4358;p136"/>
          <p:cNvPicPr preferRelativeResize="0"/>
          <p:nvPr/>
        </p:nvPicPr>
        <p:blipFill rotWithShape="1">
          <a:blip r:embed="rId4">
            <a:alphaModFix/>
          </a:blip>
          <a:srcRect b="8298" l="42246" r="0" t="0"/>
          <a:stretch/>
        </p:blipFill>
        <p:spPr>
          <a:xfrm flipH="1">
            <a:off x="1" y="1454575"/>
            <a:ext cx="2217974" cy="3591500"/>
          </a:xfrm>
          <a:prstGeom prst="rect">
            <a:avLst/>
          </a:prstGeom>
          <a:noFill/>
          <a:ln>
            <a:noFill/>
          </a:ln>
        </p:spPr>
      </p:pic>
      <p:sp>
        <p:nvSpPr>
          <p:cNvPr id="4359" name="Google Shape;4359;p136"/>
          <p:cNvSpPr txBox="1"/>
          <p:nvPr/>
        </p:nvSpPr>
        <p:spPr>
          <a:xfrm>
            <a:off x="1465125" y="920650"/>
            <a:ext cx="6304500" cy="431100"/>
          </a:xfrm>
          <a:prstGeom prst="rect">
            <a:avLst/>
          </a:prstGeom>
          <a:solidFill>
            <a:schemeClr val="accent5"/>
          </a:solidFill>
          <a:ln cap="flat" cmpd="sng" w="9525">
            <a:solidFill>
              <a:srgbClr val="000000"/>
            </a:solidFill>
            <a:prstDash val="lgDash"/>
            <a:round/>
            <a:headEnd len="sm" w="sm" type="none"/>
            <a:tailEnd len="sm" w="sm" type="none"/>
          </a:ln>
        </p:spPr>
        <p:txBody>
          <a:bodyPr anchorCtr="0" anchor="ctr" bIns="91425" lIns="91425" spcFirstLastPara="1" rIns="91425" wrap="square" tIns="91425">
            <a:spAutoFit/>
          </a:bodyPr>
          <a:lstStyle/>
          <a:p>
            <a:pPr indent="0" lvl="0" marL="0" marR="0" rtl="0" algn="ctr">
              <a:lnSpc>
                <a:spcPct val="100000"/>
              </a:lnSpc>
              <a:spcBef>
                <a:spcPts val="0"/>
              </a:spcBef>
              <a:spcAft>
                <a:spcPts val="0"/>
              </a:spcAft>
              <a:buNone/>
            </a:pPr>
            <a:r>
              <a:rPr lang="en" sz="1500">
                <a:latin typeface="Golos Text"/>
                <a:ea typeface="Golos Text"/>
                <a:cs typeface="Golos Text"/>
                <a:sym typeface="Golos Text"/>
              </a:rPr>
              <a:t>¿</a:t>
            </a:r>
            <a:r>
              <a:rPr lang="en" sz="1500">
                <a:latin typeface="Golos Text"/>
                <a:ea typeface="Golos Text"/>
                <a:cs typeface="Golos Text"/>
                <a:sym typeface="Golos Text"/>
              </a:rPr>
              <a:t>Cómo seguirán </a:t>
            </a:r>
            <a:r>
              <a:rPr lang="en" sz="1500">
                <a:latin typeface="Golos Text"/>
                <a:ea typeface="Golos Text"/>
                <a:cs typeface="Golos Text"/>
                <a:sym typeface="Golos Text"/>
              </a:rPr>
              <a:t>impulsando</a:t>
            </a:r>
            <a:r>
              <a:rPr lang="en" sz="1500">
                <a:latin typeface="Golos Text"/>
                <a:ea typeface="Golos Text"/>
                <a:cs typeface="Golos Text"/>
                <a:sym typeface="Golos Text"/>
              </a:rPr>
              <a:t> </a:t>
            </a:r>
            <a:r>
              <a:rPr b="1" lang="en" sz="1600">
                <a:latin typeface="Golos Text"/>
                <a:ea typeface="Golos Text"/>
                <a:cs typeface="Golos Text"/>
                <a:sym typeface="Golos Text"/>
              </a:rPr>
              <a:t>la Estrategia Nacional de Lectura?</a:t>
            </a:r>
            <a:endParaRPr sz="1500">
              <a:latin typeface="Golos Text"/>
              <a:ea typeface="Golos Text"/>
              <a:cs typeface="Golos Text"/>
              <a:sym typeface="Golos Text"/>
            </a:endParaRPr>
          </a:p>
        </p:txBody>
      </p:sp>
      <p:sp>
        <p:nvSpPr>
          <p:cNvPr id="4360" name="Google Shape;4360;p136"/>
          <p:cNvSpPr txBox="1"/>
          <p:nvPr/>
        </p:nvSpPr>
        <p:spPr>
          <a:xfrm>
            <a:off x="3214650" y="4099175"/>
            <a:ext cx="3446400" cy="7734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900">
                <a:solidFill>
                  <a:schemeClr val="lt2"/>
                </a:solidFill>
                <a:latin typeface="Epilogue"/>
                <a:ea typeface="Epilogue"/>
                <a:cs typeface="Epilogue"/>
                <a:sym typeface="Epilogue"/>
              </a:rPr>
              <a:t>Los Libros de Texto Gratuitos o materiales educativos con los que cuenta el nivel son recursos valiosos para el trabajo por proyectos y el abordaje de los contenidos de su Programa Analítico.</a:t>
            </a:r>
            <a:r>
              <a:rPr b="1" lang="en" sz="900">
                <a:solidFill>
                  <a:schemeClr val="lt2"/>
                </a:solidFill>
                <a:latin typeface="Epilogue"/>
                <a:ea typeface="Epilogue"/>
                <a:cs typeface="Epilogue"/>
                <a:sym typeface="Epilogue"/>
              </a:rPr>
              <a:t> Revísenlos </a:t>
            </a:r>
            <a:endParaRPr b="1" sz="900">
              <a:solidFill>
                <a:schemeClr val="lt2"/>
              </a:solidFill>
              <a:latin typeface="Epilogue"/>
              <a:ea typeface="Epilogue"/>
              <a:cs typeface="Epilogue"/>
              <a:sym typeface="Epilogue"/>
            </a:endParaRPr>
          </a:p>
          <a:p>
            <a:pPr indent="0" lvl="0" marL="0" rtl="0" algn="just">
              <a:spcBef>
                <a:spcPts val="0"/>
              </a:spcBef>
              <a:spcAft>
                <a:spcPts val="0"/>
              </a:spcAft>
              <a:buNone/>
            </a:pPr>
            <a:r>
              <a:t/>
            </a:r>
            <a:endParaRPr b="1" sz="100">
              <a:solidFill>
                <a:schemeClr val="lt2"/>
              </a:solidFill>
              <a:latin typeface="Epilogue"/>
              <a:ea typeface="Epilogue"/>
              <a:cs typeface="Epilogue"/>
              <a:sym typeface="Epilogue"/>
            </a:endParaRPr>
          </a:p>
        </p:txBody>
      </p:sp>
      <p:sp>
        <p:nvSpPr>
          <p:cNvPr id="4361" name="Google Shape;4361;p136"/>
          <p:cNvSpPr txBox="1"/>
          <p:nvPr/>
        </p:nvSpPr>
        <p:spPr>
          <a:xfrm>
            <a:off x="1962825" y="1482400"/>
            <a:ext cx="5738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Crete Round"/>
                <a:ea typeface="Crete Round"/>
                <a:cs typeface="Crete Round"/>
                <a:sym typeface="Crete Round"/>
              </a:rPr>
              <a:t>Acuerden estrategias y </a:t>
            </a:r>
            <a:r>
              <a:rPr b="1" lang="en">
                <a:latin typeface="Crete Round"/>
                <a:ea typeface="Crete Round"/>
                <a:cs typeface="Crete Round"/>
                <a:sym typeface="Crete Round"/>
              </a:rPr>
              <a:t>acciones que trabajarán con sus estudiantes.</a:t>
            </a:r>
            <a:endParaRPr b="1">
              <a:latin typeface="Crete Round"/>
              <a:ea typeface="Crete Round"/>
              <a:cs typeface="Crete Round"/>
              <a:sym typeface="Crete Round"/>
            </a:endParaRPr>
          </a:p>
        </p:txBody>
      </p:sp>
      <p:pic>
        <p:nvPicPr>
          <p:cNvPr id="4362" name="Google Shape;4362;p136"/>
          <p:cNvPicPr preferRelativeResize="0"/>
          <p:nvPr/>
        </p:nvPicPr>
        <p:blipFill>
          <a:blip r:embed="rId5">
            <a:alphaModFix/>
          </a:blip>
          <a:stretch>
            <a:fillRect/>
          </a:stretch>
        </p:blipFill>
        <p:spPr>
          <a:xfrm>
            <a:off x="7967525" y="955288"/>
            <a:ext cx="920500" cy="920500"/>
          </a:xfrm>
          <a:prstGeom prst="rect">
            <a:avLst/>
          </a:prstGeom>
          <a:noFill/>
          <a:ln cap="flat" cmpd="sng" w="19050">
            <a:solidFill>
              <a:srgbClr val="9E9E9E"/>
            </a:solidFill>
            <a:prstDash val="solid"/>
            <a:round/>
            <a:headEnd len="sm" w="sm" type="none"/>
            <a:tailEnd len="sm" w="sm" type="none"/>
          </a:ln>
        </p:spPr>
      </p:pic>
      <p:pic>
        <p:nvPicPr>
          <p:cNvPr id="4363" name="Google Shape;4363;p136"/>
          <p:cNvPicPr preferRelativeResize="0"/>
          <p:nvPr/>
        </p:nvPicPr>
        <p:blipFill>
          <a:blip r:embed="rId6">
            <a:alphaModFix/>
          </a:blip>
          <a:stretch>
            <a:fillRect/>
          </a:stretch>
        </p:blipFill>
        <p:spPr>
          <a:xfrm>
            <a:off x="2294175" y="1875775"/>
            <a:ext cx="5075700" cy="1047900"/>
          </a:xfrm>
          <a:prstGeom prst="roundRect">
            <a:avLst>
              <a:gd fmla="val 16667" name="adj"/>
            </a:avLst>
          </a:prstGeom>
          <a:noFill/>
          <a:ln>
            <a:noFill/>
          </a:ln>
        </p:spPr>
      </p:pic>
      <p:pic>
        <p:nvPicPr>
          <p:cNvPr id="4364" name="Google Shape;4364;p136">
            <a:hlinkClick r:id="rId7"/>
          </p:cNvPr>
          <p:cNvPicPr preferRelativeResize="0"/>
          <p:nvPr/>
        </p:nvPicPr>
        <p:blipFill>
          <a:blip r:embed="rId8">
            <a:alphaModFix/>
          </a:blip>
          <a:stretch>
            <a:fillRect/>
          </a:stretch>
        </p:blipFill>
        <p:spPr>
          <a:xfrm rot="-191293">
            <a:off x="1174670" y="3185944"/>
            <a:ext cx="1823910" cy="1810814"/>
          </a:xfrm>
          <a:prstGeom prst="rect">
            <a:avLst/>
          </a:prstGeom>
          <a:noFill/>
          <a:ln cap="flat" cmpd="sng" w="9525">
            <a:solidFill>
              <a:srgbClr val="999999"/>
            </a:solidFill>
            <a:prstDash val="solid"/>
            <a:round/>
            <a:headEnd len="sm" w="sm" type="none"/>
            <a:tailEnd len="sm" w="sm" type="none"/>
          </a:ln>
        </p:spPr>
      </p:pic>
      <p:grpSp>
        <p:nvGrpSpPr>
          <p:cNvPr id="4365" name="Google Shape;4365;p136"/>
          <p:cNvGrpSpPr/>
          <p:nvPr/>
        </p:nvGrpSpPr>
        <p:grpSpPr>
          <a:xfrm>
            <a:off x="1012088" y="4636578"/>
            <a:ext cx="516955" cy="506914"/>
            <a:chOff x="401788" y="3486350"/>
            <a:chExt cx="248500" cy="243650"/>
          </a:xfrm>
        </p:grpSpPr>
        <p:sp>
          <p:nvSpPr>
            <p:cNvPr id="4366" name="Google Shape;4366;p136"/>
            <p:cNvSpPr/>
            <p:nvPr/>
          </p:nvSpPr>
          <p:spPr>
            <a:xfrm>
              <a:off x="401788" y="3486350"/>
              <a:ext cx="248500" cy="243650"/>
            </a:xfrm>
            <a:custGeom>
              <a:rect b="b" l="l" r="r" t="t"/>
              <a:pathLst>
                <a:path extrusionOk="0" h="9746" w="9940">
                  <a:moveTo>
                    <a:pt x="4965" y="0"/>
                  </a:moveTo>
                  <a:cubicBezTo>
                    <a:pt x="3900" y="0"/>
                    <a:pt x="3939" y="1326"/>
                    <a:pt x="4229" y="2603"/>
                  </a:cubicBezTo>
                  <a:cubicBezTo>
                    <a:pt x="3821" y="1647"/>
                    <a:pt x="3264" y="751"/>
                    <a:pt x="2614" y="751"/>
                  </a:cubicBezTo>
                  <a:cubicBezTo>
                    <a:pt x="2448" y="751"/>
                    <a:pt x="2277" y="809"/>
                    <a:pt x="2100" y="939"/>
                  </a:cubicBezTo>
                  <a:cubicBezTo>
                    <a:pt x="1229" y="1568"/>
                    <a:pt x="2023" y="2594"/>
                    <a:pt x="2991" y="3436"/>
                  </a:cubicBezTo>
                  <a:cubicBezTo>
                    <a:pt x="2362" y="3060"/>
                    <a:pt x="1695" y="2761"/>
                    <a:pt x="1177" y="2761"/>
                  </a:cubicBezTo>
                  <a:cubicBezTo>
                    <a:pt x="786" y="2761"/>
                    <a:pt x="481" y="2931"/>
                    <a:pt x="339" y="3368"/>
                  </a:cubicBezTo>
                  <a:cubicBezTo>
                    <a:pt x="0" y="4394"/>
                    <a:pt x="1278" y="4761"/>
                    <a:pt x="2584" y="4878"/>
                  </a:cubicBezTo>
                  <a:cubicBezTo>
                    <a:pt x="1278" y="4994"/>
                    <a:pt x="0" y="5352"/>
                    <a:pt x="339" y="6387"/>
                  </a:cubicBezTo>
                  <a:cubicBezTo>
                    <a:pt x="480" y="6821"/>
                    <a:pt x="783" y="6991"/>
                    <a:pt x="1171" y="6991"/>
                  </a:cubicBezTo>
                  <a:cubicBezTo>
                    <a:pt x="1691" y="6991"/>
                    <a:pt x="2363" y="6687"/>
                    <a:pt x="3000" y="6310"/>
                  </a:cubicBezTo>
                  <a:lnTo>
                    <a:pt x="3000" y="6310"/>
                  </a:lnTo>
                  <a:cubicBezTo>
                    <a:pt x="2033" y="7152"/>
                    <a:pt x="1239" y="8187"/>
                    <a:pt x="2110" y="8816"/>
                  </a:cubicBezTo>
                  <a:cubicBezTo>
                    <a:pt x="2285" y="8942"/>
                    <a:pt x="2454" y="8999"/>
                    <a:pt x="2618" y="8999"/>
                  </a:cubicBezTo>
                  <a:cubicBezTo>
                    <a:pt x="3270" y="8999"/>
                    <a:pt x="3827" y="8101"/>
                    <a:pt x="4229" y="7142"/>
                  </a:cubicBezTo>
                  <a:lnTo>
                    <a:pt x="4229" y="7142"/>
                  </a:lnTo>
                  <a:cubicBezTo>
                    <a:pt x="3939" y="8410"/>
                    <a:pt x="3891" y="9745"/>
                    <a:pt x="4975" y="9745"/>
                  </a:cubicBezTo>
                  <a:cubicBezTo>
                    <a:pt x="6049" y="9736"/>
                    <a:pt x="6010" y="8449"/>
                    <a:pt x="5729" y="7190"/>
                  </a:cubicBezTo>
                  <a:lnTo>
                    <a:pt x="5729" y="7190"/>
                  </a:lnTo>
                  <a:cubicBezTo>
                    <a:pt x="6130" y="8130"/>
                    <a:pt x="6678" y="9002"/>
                    <a:pt x="7319" y="9002"/>
                  </a:cubicBezTo>
                  <a:cubicBezTo>
                    <a:pt x="7483" y="9002"/>
                    <a:pt x="7654" y="8945"/>
                    <a:pt x="7830" y="8816"/>
                  </a:cubicBezTo>
                  <a:cubicBezTo>
                    <a:pt x="8710" y="8178"/>
                    <a:pt x="7888" y="7123"/>
                    <a:pt x="6900" y="6271"/>
                  </a:cubicBezTo>
                  <a:lnTo>
                    <a:pt x="6900" y="6271"/>
                  </a:lnTo>
                  <a:cubicBezTo>
                    <a:pt x="7548" y="6656"/>
                    <a:pt x="8238" y="6971"/>
                    <a:pt x="8770" y="6971"/>
                  </a:cubicBezTo>
                  <a:cubicBezTo>
                    <a:pt x="9161" y="6971"/>
                    <a:pt x="9467" y="6802"/>
                    <a:pt x="9610" y="6368"/>
                  </a:cubicBezTo>
                  <a:cubicBezTo>
                    <a:pt x="9939" y="5352"/>
                    <a:pt x="8691" y="4984"/>
                    <a:pt x="7413" y="4868"/>
                  </a:cubicBezTo>
                  <a:cubicBezTo>
                    <a:pt x="8691" y="4752"/>
                    <a:pt x="9930" y="4384"/>
                    <a:pt x="9601" y="3368"/>
                  </a:cubicBezTo>
                  <a:cubicBezTo>
                    <a:pt x="9461" y="2929"/>
                    <a:pt x="9155" y="2758"/>
                    <a:pt x="8763" y="2758"/>
                  </a:cubicBezTo>
                  <a:cubicBezTo>
                    <a:pt x="8231" y="2758"/>
                    <a:pt x="7542" y="3074"/>
                    <a:pt x="6900" y="3465"/>
                  </a:cubicBezTo>
                  <a:lnTo>
                    <a:pt x="6900" y="3465"/>
                  </a:lnTo>
                  <a:cubicBezTo>
                    <a:pt x="7888" y="2603"/>
                    <a:pt x="8700" y="1558"/>
                    <a:pt x="7830" y="919"/>
                  </a:cubicBezTo>
                  <a:cubicBezTo>
                    <a:pt x="7653" y="794"/>
                    <a:pt x="7481" y="737"/>
                    <a:pt x="7316" y="737"/>
                  </a:cubicBezTo>
                  <a:cubicBezTo>
                    <a:pt x="6669" y="737"/>
                    <a:pt x="6121" y="1604"/>
                    <a:pt x="5720" y="2545"/>
                  </a:cubicBezTo>
                  <a:cubicBezTo>
                    <a:pt x="6000" y="1297"/>
                    <a:pt x="6039" y="0"/>
                    <a:pt x="49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7" name="Google Shape;4367;p136"/>
            <p:cNvSpPr/>
            <p:nvPr/>
          </p:nvSpPr>
          <p:spPr>
            <a:xfrm>
              <a:off x="498088" y="3585423"/>
              <a:ext cx="55900" cy="55675"/>
            </a:xfrm>
            <a:custGeom>
              <a:rect b="b" l="l" r="r" t="t"/>
              <a:pathLst>
                <a:path extrusionOk="0" h="2227" w="2236">
                  <a:moveTo>
                    <a:pt x="1113" y="1"/>
                  </a:moveTo>
                  <a:cubicBezTo>
                    <a:pt x="503" y="1"/>
                    <a:pt x="0" y="495"/>
                    <a:pt x="0" y="1114"/>
                  </a:cubicBezTo>
                  <a:cubicBezTo>
                    <a:pt x="0" y="1733"/>
                    <a:pt x="503" y="2227"/>
                    <a:pt x="1113" y="2227"/>
                  </a:cubicBezTo>
                  <a:cubicBezTo>
                    <a:pt x="1732" y="2227"/>
                    <a:pt x="2236" y="1733"/>
                    <a:pt x="2236" y="1114"/>
                  </a:cubicBezTo>
                  <a:cubicBezTo>
                    <a:pt x="2236" y="495"/>
                    <a:pt x="1732" y="1"/>
                    <a:pt x="111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4368" name="Google Shape;4368;p136">
            <a:hlinkClick r:id="rId9"/>
          </p:cNvPr>
          <p:cNvPicPr preferRelativeResize="0"/>
          <p:nvPr/>
        </p:nvPicPr>
        <p:blipFill>
          <a:blip r:embed="rId10">
            <a:alphaModFix/>
          </a:blip>
          <a:stretch>
            <a:fillRect/>
          </a:stretch>
        </p:blipFill>
        <p:spPr>
          <a:xfrm>
            <a:off x="5063536" y="3057574"/>
            <a:ext cx="789551" cy="1041601"/>
          </a:xfrm>
          <a:prstGeom prst="rect">
            <a:avLst/>
          </a:prstGeom>
          <a:noFill/>
          <a:ln>
            <a:noFill/>
          </a:ln>
        </p:spPr>
      </p:pic>
      <p:pic>
        <p:nvPicPr>
          <p:cNvPr id="4369" name="Google Shape;4369;p136">
            <a:hlinkClick r:id="rId11"/>
          </p:cNvPr>
          <p:cNvPicPr preferRelativeResize="0"/>
          <p:nvPr/>
        </p:nvPicPr>
        <p:blipFill>
          <a:blip r:embed="rId12">
            <a:alphaModFix/>
          </a:blip>
          <a:stretch>
            <a:fillRect/>
          </a:stretch>
        </p:blipFill>
        <p:spPr>
          <a:xfrm>
            <a:off x="3906839" y="3054424"/>
            <a:ext cx="789561" cy="10479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3" name="Shape 4373"/>
        <p:cNvGrpSpPr/>
        <p:nvPr/>
      </p:nvGrpSpPr>
      <p:grpSpPr>
        <a:xfrm>
          <a:off x="0" y="0"/>
          <a:ext cx="0" cy="0"/>
          <a:chOff x="0" y="0"/>
          <a:chExt cx="0" cy="0"/>
        </a:xfrm>
      </p:grpSpPr>
      <p:sp>
        <p:nvSpPr>
          <p:cNvPr id="4374" name="Google Shape;4374;p137"/>
          <p:cNvSpPr txBox="1"/>
          <p:nvPr/>
        </p:nvSpPr>
        <p:spPr>
          <a:xfrm>
            <a:off x="238250" y="1201450"/>
            <a:ext cx="5967000" cy="6618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1000">
                <a:latin typeface="Epilogue"/>
                <a:ea typeface="Epilogue"/>
                <a:cs typeface="Epilogue"/>
                <a:sym typeface="Epilogue"/>
              </a:rPr>
              <a:t>Para avanzar en la planeación del Proceso de Mejora Continua de su escuela </a:t>
            </a:r>
            <a:r>
              <a:rPr lang="en" sz="1000">
                <a:latin typeface="Epilogue"/>
                <a:ea typeface="Epilogue"/>
                <a:cs typeface="Epilogue"/>
                <a:sym typeface="Epilogue"/>
              </a:rPr>
              <a:t>es importante que retomen del diagnóstico socioeducativo </a:t>
            </a:r>
            <a:r>
              <a:rPr b="1" lang="en" sz="1000">
                <a:latin typeface="Epilogue"/>
                <a:ea typeface="Epilogue"/>
                <a:cs typeface="Epilogue"/>
                <a:sym typeface="Epilogue"/>
              </a:rPr>
              <a:t>los ámbitos considerados para acordar el Programa de mejora continua </a:t>
            </a:r>
            <a:r>
              <a:rPr lang="en" sz="1000">
                <a:latin typeface="Epilogue"/>
                <a:ea typeface="Epilogue"/>
                <a:cs typeface="Epilogue"/>
                <a:sym typeface="Epilogue"/>
              </a:rPr>
              <a:t>y definan los </a:t>
            </a:r>
            <a:r>
              <a:rPr b="1" lang="en" sz="1100">
                <a:latin typeface="Epilogue"/>
                <a:ea typeface="Epilogue"/>
                <a:cs typeface="Epilogue"/>
                <a:sym typeface="Epilogue"/>
              </a:rPr>
              <a:t>objetivos, las metas y acciones. </a:t>
            </a:r>
            <a:endParaRPr sz="1000">
              <a:latin typeface="Epilogue"/>
              <a:ea typeface="Epilogue"/>
              <a:cs typeface="Epilogue"/>
              <a:sym typeface="Epilogue"/>
            </a:endParaRPr>
          </a:p>
        </p:txBody>
      </p:sp>
      <p:sp>
        <p:nvSpPr>
          <p:cNvPr id="4375" name="Google Shape;4375;p137"/>
          <p:cNvSpPr/>
          <p:nvPr/>
        </p:nvSpPr>
        <p:spPr>
          <a:xfrm>
            <a:off x="775575" y="197475"/>
            <a:ext cx="815700" cy="590700"/>
          </a:xfrm>
          <a:prstGeom prst="uturnArrow">
            <a:avLst>
              <a:gd fmla="val 25000" name="adj1"/>
              <a:gd fmla="val 22827" name="adj2"/>
              <a:gd fmla="val 75000" name="adj3"/>
              <a:gd fmla="val 25000" name="adj4"/>
              <a:gd fmla="val 68496" name="adj5"/>
            </a:avLst>
          </a:prstGeom>
          <a:solidFill>
            <a:srgbClr val="BF9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376" name="Google Shape;4376;p137"/>
          <p:cNvSpPr/>
          <p:nvPr/>
        </p:nvSpPr>
        <p:spPr>
          <a:xfrm>
            <a:off x="653425" y="370600"/>
            <a:ext cx="5642400" cy="708600"/>
          </a:xfrm>
          <a:prstGeom prst="roundRect">
            <a:avLst>
              <a:gd fmla="val 16667" name="adj"/>
            </a:avLst>
          </a:prstGeom>
          <a:solidFill>
            <a:schemeClr val="accent3"/>
          </a:solidFill>
          <a:ln cap="flat" cmpd="sng" w="2857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377" name="Google Shape;4377;p137"/>
          <p:cNvSpPr/>
          <p:nvPr/>
        </p:nvSpPr>
        <p:spPr>
          <a:xfrm>
            <a:off x="775575" y="297300"/>
            <a:ext cx="701125" cy="880050"/>
          </a:xfrm>
          <a:prstGeom prst="flowChartOffpageConnector">
            <a:avLst/>
          </a:prstGeom>
          <a:solidFill>
            <a:schemeClr val="accent4"/>
          </a:solidFill>
          <a:ln cap="flat" cmpd="sng" w="2857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pic>
        <p:nvPicPr>
          <p:cNvPr id="4378" name="Google Shape;4378;p137"/>
          <p:cNvPicPr preferRelativeResize="0"/>
          <p:nvPr/>
        </p:nvPicPr>
        <p:blipFill>
          <a:blip r:embed="rId3">
            <a:alphaModFix/>
          </a:blip>
          <a:stretch>
            <a:fillRect/>
          </a:stretch>
        </p:blipFill>
        <p:spPr>
          <a:xfrm>
            <a:off x="830787" y="408125"/>
            <a:ext cx="590700" cy="590700"/>
          </a:xfrm>
          <a:prstGeom prst="rect">
            <a:avLst/>
          </a:prstGeom>
          <a:noFill/>
          <a:ln>
            <a:noFill/>
          </a:ln>
        </p:spPr>
      </p:pic>
      <p:sp>
        <p:nvSpPr>
          <p:cNvPr id="4379" name="Google Shape;4379;p137"/>
          <p:cNvSpPr txBox="1"/>
          <p:nvPr/>
        </p:nvSpPr>
        <p:spPr>
          <a:xfrm>
            <a:off x="1290625" y="357125"/>
            <a:ext cx="50052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Alfa Slab One"/>
                <a:ea typeface="Alfa Slab One"/>
                <a:cs typeface="Alfa Slab One"/>
                <a:sym typeface="Alfa Slab One"/>
              </a:rPr>
              <a:t>EL PROGRAMA DE MEJORA CONTINUA </a:t>
            </a:r>
            <a:endParaRPr sz="1600">
              <a:latin typeface="Alfa Slab One"/>
              <a:ea typeface="Alfa Slab One"/>
              <a:cs typeface="Alfa Slab One"/>
              <a:sym typeface="Alfa Slab One"/>
            </a:endParaRPr>
          </a:p>
          <a:p>
            <a:pPr indent="0" lvl="0" marL="0" rtl="0" algn="ctr">
              <a:spcBef>
                <a:spcPts val="0"/>
              </a:spcBef>
              <a:spcAft>
                <a:spcPts val="0"/>
              </a:spcAft>
              <a:buNone/>
            </a:pPr>
            <a:r>
              <a:rPr b="1" lang="en" sz="1700">
                <a:latin typeface="Epilogue"/>
                <a:ea typeface="Epilogue"/>
                <a:cs typeface="Epilogue"/>
                <a:sym typeface="Epilogue"/>
              </a:rPr>
              <a:t>de la escuela o del servicio educativo</a:t>
            </a:r>
            <a:endParaRPr b="1" sz="1700">
              <a:latin typeface="Epilogue"/>
              <a:ea typeface="Epilogue"/>
              <a:cs typeface="Epilogue"/>
              <a:sym typeface="Epilogue"/>
            </a:endParaRPr>
          </a:p>
        </p:txBody>
      </p:sp>
      <p:sp>
        <p:nvSpPr>
          <p:cNvPr id="4380" name="Google Shape;4380;p137"/>
          <p:cNvSpPr txBox="1"/>
          <p:nvPr/>
        </p:nvSpPr>
        <p:spPr>
          <a:xfrm>
            <a:off x="61675" y="4272375"/>
            <a:ext cx="2900400" cy="4617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900">
                <a:solidFill>
                  <a:schemeClr val="lt2"/>
                </a:solidFill>
                <a:latin typeface="Epilogue"/>
                <a:ea typeface="Epilogue"/>
                <a:cs typeface="Epilogue"/>
                <a:sym typeface="Epilogue"/>
              </a:rPr>
              <a:t>Los siguientes documentos les pueden apoyar para la construcción del Programa.</a:t>
            </a:r>
            <a:endParaRPr b="1" sz="900">
              <a:solidFill>
                <a:schemeClr val="lt2"/>
              </a:solidFill>
              <a:latin typeface="Epilogue"/>
              <a:ea typeface="Epilogue"/>
              <a:cs typeface="Epilogue"/>
              <a:sym typeface="Epilogue"/>
            </a:endParaRPr>
          </a:p>
        </p:txBody>
      </p:sp>
      <p:pic>
        <p:nvPicPr>
          <p:cNvPr id="4381" name="Google Shape;4381;p137"/>
          <p:cNvPicPr preferRelativeResize="0"/>
          <p:nvPr/>
        </p:nvPicPr>
        <p:blipFill>
          <a:blip r:embed="rId4">
            <a:alphaModFix/>
          </a:blip>
          <a:stretch>
            <a:fillRect/>
          </a:stretch>
        </p:blipFill>
        <p:spPr>
          <a:xfrm flipH="1">
            <a:off x="61675" y="2095225"/>
            <a:ext cx="1415025" cy="2177148"/>
          </a:xfrm>
          <a:prstGeom prst="rect">
            <a:avLst/>
          </a:prstGeom>
          <a:noFill/>
          <a:ln>
            <a:noFill/>
          </a:ln>
        </p:spPr>
      </p:pic>
      <p:pic>
        <p:nvPicPr>
          <p:cNvPr id="4382" name="Google Shape;4382;p137"/>
          <p:cNvPicPr preferRelativeResize="0"/>
          <p:nvPr/>
        </p:nvPicPr>
        <p:blipFill rotWithShape="1">
          <a:blip r:embed="rId5">
            <a:alphaModFix/>
          </a:blip>
          <a:srcRect b="0" l="57479" r="0" t="21722"/>
          <a:stretch/>
        </p:blipFill>
        <p:spPr>
          <a:xfrm flipH="1">
            <a:off x="7627213" y="2974613"/>
            <a:ext cx="1315350" cy="2106576"/>
          </a:xfrm>
          <a:prstGeom prst="rect">
            <a:avLst/>
          </a:prstGeom>
          <a:noFill/>
          <a:ln>
            <a:noFill/>
          </a:ln>
        </p:spPr>
      </p:pic>
      <p:pic>
        <p:nvPicPr>
          <p:cNvPr id="4383" name="Google Shape;4383;p137"/>
          <p:cNvPicPr preferRelativeResize="0"/>
          <p:nvPr/>
        </p:nvPicPr>
        <p:blipFill>
          <a:blip r:embed="rId6">
            <a:alphaModFix/>
          </a:blip>
          <a:stretch>
            <a:fillRect/>
          </a:stretch>
        </p:blipFill>
        <p:spPr>
          <a:xfrm>
            <a:off x="3016474" y="2014850"/>
            <a:ext cx="4851900" cy="3066300"/>
          </a:xfrm>
          <a:prstGeom prst="roundRect">
            <a:avLst>
              <a:gd fmla="val 698" name="adj"/>
            </a:avLst>
          </a:prstGeom>
          <a:noFill/>
          <a:ln cap="flat" cmpd="sng" w="9525">
            <a:solidFill>
              <a:schemeClr val="lt2"/>
            </a:solidFill>
            <a:prstDash val="solid"/>
            <a:round/>
            <a:headEnd len="sm" w="sm" type="none"/>
            <a:tailEnd len="sm" w="sm" type="none"/>
          </a:ln>
        </p:spPr>
      </p:pic>
      <p:sp>
        <p:nvSpPr>
          <p:cNvPr id="4384" name="Google Shape;4384;p137"/>
          <p:cNvSpPr/>
          <p:nvPr/>
        </p:nvSpPr>
        <p:spPr>
          <a:xfrm>
            <a:off x="3252450" y="2760275"/>
            <a:ext cx="4553400" cy="708600"/>
          </a:xfrm>
          <a:prstGeom prst="roundRect">
            <a:avLst>
              <a:gd fmla="val 16667" name="adj"/>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385" name="Google Shape;4385;p137"/>
          <p:cNvSpPr/>
          <p:nvPr/>
        </p:nvSpPr>
        <p:spPr>
          <a:xfrm rot="-4166766">
            <a:off x="1851112" y="2741949"/>
            <a:ext cx="936516" cy="2069768"/>
          </a:xfrm>
          <a:prstGeom prst="curvedRightArrow">
            <a:avLst>
              <a:gd fmla="val 19812" name="adj1"/>
              <a:gd fmla="val 45990" name="adj2"/>
              <a:gd fmla="val 25000" name="adj3"/>
            </a:avLst>
          </a:prstGeom>
          <a:solidFill>
            <a:srgbClr val="E0666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pic>
        <p:nvPicPr>
          <p:cNvPr id="4386" name="Google Shape;4386;p137">
            <a:hlinkClick r:id="rId7"/>
          </p:cNvPr>
          <p:cNvPicPr preferRelativeResize="0"/>
          <p:nvPr/>
        </p:nvPicPr>
        <p:blipFill>
          <a:blip r:embed="rId8">
            <a:alphaModFix/>
          </a:blip>
          <a:stretch>
            <a:fillRect/>
          </a:stretch>
        </p:blipFill>
        <p:spPr>
          <a:xfrm rot="-244734">
            <a:off x="1324256" y="2079516"/>
            <a:ext cx="800587" cy="974171"/>
          </a:xfrm>
          <a:prstGeom prst="rect">
            <a:avLst/>
          </a:prstGeom>
          <a:noFill/>
          <a:ln cap="flat" cmpd="sng" w="9525">
            <a:solidFill>
              <a:schemeClr val="lt2"/>
            </a:solidFill>
            <a:prstDash val="solid"/>
            <a:round/>
            <a:headEnd len="sm" w="sm" type="none"/>
            <a:tailEnd len="sm" w="sm" type="none"/>
          </a:ln>
        </p:spPr>
      </p:pic>
      <p:pic>
        <p:nvPicPr>
          <p:cNvPr id="4387" name="Google Shape;4387;p137">
            <a:hlinkClick r:id="rId9"/>
          </p:cNvPr>
          <p:cNvPicPr preferRelativeResize="0"/>
          <p:nvPr/>
        </p:nvPicPr>
        <p:blipFill>
          <a:blip r:embed="rId10">
            <a:alphaModFix/>
          </a:blip>
          <a:stretch>
            <a:fillRect/>
          </a:stretch>
        </p:blipFill>
        <p:spPr>
          <a:xfrm rot="-636878">
            <a:off x="1551110" y="3316056"/>
            <a:ext cx="1169883" cy="854936"/>
          </a:xfrm>
          <a:prstGeom prst="rect">
            <a:avLst/>
          </a:prstGeom>
          <a:noFill/>
          <a:ln cap="flat" cmpd="sng" w="19050">
            <a:solidFill>
              <a:srgbClr val="9E9E9E"/>
            </a:solidFill>
            <a:prstDash val="solid"/>
            <a:round/>
            <a:headEnd len="sm" w="sm" type="none"/>
            <a:tailEnd len="sm" w="sm" type="none"/>
          </a:ln>
        </p:spPr>
      </p:pic>
      <p:pic>
        <p:nvPicPr>
          <p:cNvPr id="4388" name="Google Shape;4388;p137"/>
          <p:cNvPicPr preferRelativeResize="0"/>
          <p:nvPr/>
        </p:nvPicPr>
        <p:blipFill>
          <a:blip r:embed="rId11">
            <a:alphaModFix/>
          </a:blip>
          <a:stretch>
            <a:fillRect/>
          </a:stretch>
        </p:blipFill>
        <p:spPr>
          <a:xfrm rot="448658">
            <a:off x="6360603" y="1058871"/>
            <a:ext cx="2444271" cy="1155110"/>
          </a:xfrm>
          <a:prstGeom prst="rect">
            <a:avLst/>
          </a:prstGeom>
          <a:noFill/>
          <a:ln cap="flat" cmpd="sng" w="19050">
            <a:solidFill>
              <a:schemeClr val="accent1"/>
            </a:solidFill>
            <a:prstDash val="solid"/>
            <a:round/>
            <a:headEnd len="sm" w="sm" type="none"/>
            <a:tailEnd len="sm" w="sm" type="none"/>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2" name="Shape 4392"/>
        <p:cNvGrpSpPr/>
        <p:nvPr/>
      </p:nvGrpSpPr>
      <p:grpSpPr>
        <a:xfrm>
          <a:off x="0" y="0"/>
          <a:ext cx="0" cy="0"/>
          <a:chOff x="0" y="0"/>
          <a:chExt cx="0" cy="0"/>
        </a:xfrm>
      </p:grpSpPr>
      <p:sp>
        <p:nvSpPr>
          <p:cNvPr id="4393" name="Google Shape;4393;p138"/>
          <p:cNvSpPr/>
          <p:nvPr/>
        </p:nvSpPr>
        <p:spPr>
          <a:xfrm rot="-1633987">
            <a:off x="1573682" y="2952352"/>
            <a:ext cx="1438337" cy="772034"/>
          </a:xfrm>
          <a:prstGeom prst="notchedRightArrow">
            <a:avLst>
              <a:gd fmla="val 100000" name="adj1"/>
              <a:gd fmla="val 50000" name="adj2"/>
            </a:avLst>
          </a:prstGeom>
          <a:solidFill>
            <a:srgbClr val="FFD96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394" name="Google Shape;4394;p138"/>
          <p:cNvSpPr/>
          <p:nvPr/>
        </p:nvSpPr>
        <p:spPr>
          <a:xfrm>
            <a:off x="775575" y="197475"/>
            <a:ext cx="815700" cy="590700"/>
          </a:xfrm>
          <a:prstGeom prst="uturnArrow">
            <a:avLst>
              <a:gd fmla="val 25000" name="adj1"/>
              <a:gd fmla="val 22827" name="adj2"/>
              <a:gd fmla="val 75000" name="adj3"/>
              <a:gd fmla="val 25000" name="adj4"/>
              <a:gd fmla="val 68496" name="adj5"/>
            </a:avLst>
          </a:prstGeom>
          <a:solidFill>
            <a:srgbClr val="BF9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395" name="Google Shape;4395;p138"/>
          <p:cNvSpPr/>
          <p:nvPr/>
        </p:nvSpPr>
        <p:spPr>
          <a:xfrm>
            <a:off x="653425" y="370600"/>
            <a:ext cx="5642400" cy="708600"/>
          </a:xfrm>
          <a:prstGeom prst="roundRect">
            <a:avLst>
              <a:gd fmla="val 16667" name="adj"/>
            </a:avLst>
          </a:prstGeom>
          <a:solidFill>
            <a:schemeClr val="accent3"/>
          </a:solidFill>
          <a:ln cap="flat" cmpd="sng" w="2857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396" name="Google Shape;4396;p138"/>
          <p:cNvSpPr/>
          <p:nvPr/>
        </p:nvSpPr>
        <p:spPr>
          <a:xfrm>
            <a:off x="775575" y="297300"/>
            <a:ext cx="701125" cy="880050"/>
          </a:xfrm>
          <a:prstGeom prst="flowChartOffpageConnector">
            <a:avLst/>
          </a:prstGeom>
          <a:solidFill>
            <a:schemeClr val="accent4"/>
          </a:solidFill>
          <a:ln cap="flat" cmpd="sng" w="2857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pic>
        <p:nvPicPr>
          <p:cNvPr id="4397" name="Google Shape;4397;p138"/>
          <p:cNvPicPr preferRelativeResize="0"/>
          <p:nvPr/>
        </p:nvPicPr>
        <p:blipFill>
          <a:blip r:embed="rId3">
            <a:alphaModFix/>
          </a:blip>
          <a:stretch>
            <a:fillRect/>
          </a:stretch>
        </p:blipFill>
        <p:spPr>
          <a:xfrm>
            <a:off x="830787" y="408125"/>
            <a:ext cx="590700" cy="590700"/>
          </a:xfrm>
          <a:prstGeom prst="rect">
            <a:avLst/>
          </a:prstGeom>
          <a:noFill/>
          <a:ln>
            <a:noFill/>
          </a:ln>
        </p:spPr>
      </p:pic>
      <p:sp>
        <p:nvSpPr>
          <p:cNvPr id="4398" name="Google Shape;4398;p138"/>
          <p:cNvSpPr txBox="1"/>
          <p:nvPr/>
        </p:nvSpPr>
        <p:spPr>
          <a:xfrm>
            <a:off x="1290625" y="357125"/>
            <a:ext cx="50052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Alfa Slab One"/>
                <a:ea typeface="Alfa Slab One"/>
                <a:cs typeface="Alfa Slab One"/>
                <a:sym typeface="Alfa Slab One"/>
              </a:rPr>
              <a:t>EL PROGRAMA DE MEJORA CONTINUA </a:t>
            </a:r>
            <a:endParaRPr sz="1600">
              <a:latin typeface="Alfa Slab One"/>
              <a:ea typeface="Alfa Slab One"/>
              <a:cs typeface="Alfa Slab One"/>
              <a:sym typeface="Alfa Slab One"/>
            </a:endParaRPr>
          </a:p>
          <a:p>
            <a:pPr indent="0" lvl="0" marL="0" rtl="0" algn="ctr">
              <a:spcBef>
                <a:spcPts val="0"/>
              </a:spcBef>
              <a:spcAft>
                <a:spcPts val="0"/>
              </a:spcAft>
              <a:buNone/>
            </a:pPr>
            <a:r>
              <a:rPr b="1" lang="en" sz="1700">
                <a:latin typeface="Epilogue"/>
                <a:ea typeface="Epilogue"/>
                <a:cs typeface="Epilogue"/>
                <a:sym typeface="Epilogue"/>
              </a:rPr>
              <a:t>de la escuela o del servicio educativo</a:t>
            </a:r>
            <a:endParaRPr b="1" sz="1700">
              <a:latin typeface="Epilogue"/>
              <a:ea typeface="Epilogue"/>
              <a:cs typeface="Epilogue"/>
              <a:sym typeface="Epilogue"/>
            </a:endParaRPr>
          </a:p>
        </p:txBody>
      </p:sp>
      <p:sp>
        <p:nvSpPr>
          <p:cNvPr id="4399" name="Google Shape;4399;p138"/>
          <p:cNvSpPr txBox="1"/>
          <p:nvPr/>
        </p:nvSpPr>
        <p:spPr>
          <a:xfrm>
            <a:off x="250950" y="1067275"/>
            <a:ext cx="8642100" cy="985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300">
                <a:latin typeface="Golos Text"/>
                <a:ea typeface="Golos Text"/>
                <a:cs typeface="Golos Text"/>
                <a:sym typeface="Golos Text"/>
              </a:rPr>
              <a:t>El Programa de mejora continua no es un formato que se elabora con fines administrativos, es un documento de trabajo que surge desde, en y para la Escuela, por lo que </a:t>
            </a:r>
            <a:r>
              <a:rPr b="1" lang="en" sz="1300">
                <a:latin typeface="Golos Text"/>
                <a:ea typeface="Golos Text"/>
                <a:cs typeface="Golos Text"/>
                <a:sym typeface="Golos Text"/>
              </a:rPr>
              <a:t>no estará sujeto a procesos de control administrativo.</a:t>
            </a:r>
            <a:r>
              <a:rPr lang="en" sz="1300">
                <a:latin typeface="Golos Text"/>
                <a:ea typeface="Golos Text"/>
                <a:cs typeface="Golos Text"/>
                <a:sym typeface="Golos Text"/>
              </a:rPr>
              <a:t> </a:t>
            </a:r>
            <a:r>
              <a:rPr lang="en" sz="1300" u="sng">
                <a:solidFill>
                  <a:schemeClr val="hlink"/>
                </a:solidFill>
                <a:latin typeface="Golos Text"/>
                <a:ea typeface="Golos Text"/>
                <a:cs typeface="Golos Text"/>
                <a:sym typeface="Golos Text"/>
                <a:hlinkClick r:id="rId4"/>
              </a:rPr>
              <a:t>(Acuerdo 05/04/24. Artículo 25)</a:t>
            </a:r>
            <a:r>
              <a:rPr lang="en" sz="1300">
                <a:latin typeface="Golos Text"/>
                <a:ea typeface="Golos Text"/>
                <a:cs typeface="Golos Text"/>
                <a:sym typeface="Golos Text"/>
              </a:rPr>
              <a:t> </a:t>
            </a:r>
            <a:r>
              <a:rPr b="1" lang="en" sz="1300">
                <a:latin typeface="Golos Text"/>
                <a:ea typeface="Golos Text"/>
                <a:cs typeface="Golos Text"/>
                <a:sym typeface="Golos Text"/>
              </a:rPr>
              <a:t>Si es solicitado por alguna autoridad, debe ser solo con fines de acompañamiento. </a:t>
            </a:r>
            <a:endParaRPr b="1" sz="1300">
              <a:latin typeface="Golos Text"/>
              <a:ea typeface="Golos Text"/>
              <a:cs typeface="Golos Text"/>
              <a:sym typeface="Golos Text"/>
            </a:endParaRPr>
          </a:p>
        </p:txBody>
      </p:sp>
      <p:sp>
        <p:nvSpPr>
          <p:cNvPr id="4400" name="Google Shape;4400;p138"/>
          <p:cNvSpPr/>
          <p:nvPr/>
        </p:nvSpPr>
        <p:spPr>
          <a:xfrm>
            <a:off x="3946925" y="2222313"/>
            <a:ext cx="2392800" cy="880200"/>
          </a:xfrm>
          <a:prstGeom prst="wedgeRoundRectCallout">
            <a:avLst>
              <a:gd fmla="val 41989" name="adj1"/>
              <a:gd fmla="val 71695" name="adj2"/>
              <a:gd fmla="val 0" name="adj3"/>
            </a:avLst>
          </a:prstGeom>
          <a:solidFill>
            <a:schemeClr val="accent3"/>
          </a:solidFill>
          <a:ln cap="flat" cmpd="sng" w="19050">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lt2"/>
              </a:buClr>
              <a:buSzPts val="1100"/>
              <a:buFont typeface="Arial"/>
              <a:buNone/>
            </a:pPr>
            <a:r>
              <a:rPr b="1" lang="en" sz="1200">
                <a:solidFill>
                  <a:schemeClr val="lt2"/>
                </a:solidFill>
                <a:latin typeface="Epilogue"/>
                <a:ea typeface="Epilogue"/>
                <a:cs typeface="Epilogue"/>
                <a:sym typeface="Epilogue"/>
              </a:rPr>
              <a:t>¿Se expresan las voluntades, experiencias y expectativas compartidas del colectivo docente?</a:t>
            </a:r>
            <a:endParaRPr b="1" sz="1200">
              <a:latin typeface="Epilogue"/>
              <a:ea typeface="Epilogue"/>
              <a:cs typeface="Epilogue"/>
              <a:sym typeface="Epilogue"/>
            </a:endParaRPr>
          </a:p>
        </p:txBody>
      </p:sp>
      <p:sp>
        <p:nvSpPr>
          <p:cNvPr id="4401" name="Google Shape;4401;p138"/>
          <p:cNvSpPr/>
          <p:nvPr/>
        </p:nvSpPr>
        <p:spPr>
          <a:xfrm>
            <a:off x="6411950" y="1963400"/>
            <a:ext cx="2459100" cy="812400"/>
          </a:xfrm>
          <a:prstGeom prst="wedgeRoundRectCallout">
            <a:avLst>
              <a:gd fmla="val 15044" name="adj1"/>
              <a:gd fmla="val 68152" name="adj2"/>
              <a:gd fmla="val 0" name="adj3"/>
            </a:avLst>
          </a:prstGeom>
          <a:solidFill>
            <a:schemeClr val="accent3"/>
          </a:solidFill>
          <a:ln cap="flat" cmpd="sng" w="19050">
            <a:solidFill>
              <a:srgbClr val="FFC8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chemeClr val="lt2"/>
                </a:solidFill>
                <a:latin typeface="Actor"/>
                <a:ea typeface="Actor"/>
                <a:cs typeface="Actor"/>
                <a:sym typeface="Actor"/>
              </a:rPr>
              <a:t>¿Se expresan las expectativas </a:t>
            </a:r>
            <a:r>
              <a:rPr lang="en" sz="1300">
                <a:solidFill>
                  <a:schemeClr val="lt2"/>
                </a:solidFill>
                <a:latin typeface="Actor"/>
                <a:ea typeface="Actor"/>
                <a:cs typeface="Actor"/>
                <a:sym typeface="Actor"/>
              </a:rPr>
              <a:t>de la comunidad escolar sobre la escuela que desean </a:t>
            </a:r>
            <a:r>
              <a:rPr lang="en" sz="1300">
                <a:solidFill>
                  <a:schemeClr val="lt2"/>
                </a:solidFill>
                <a:latin typeface="Actor"/>
                <a:ea typeface="Actor"/>
                <a:cs typeface="Actor"/>
                <a:sym typeface="Actor"/>
              </a:rPr>
              <a:t>?</a:t>
            </a:r>
            <a:endParaRPr sz="1300">
              <a:latin typeface="Actor"/>
              <a:ea typeface="Actor"/>
              <a:cs typeface="Actor"/>
              <a:sym typeface="Actor"/>
            </a:endParaRPr>
          </a:p>
        </p:txBody>
      </p:sp>
      <p:sp>
        <p:nvSpPr>
          <p:cNvPr id="4402" name="Google Shape;4402;p138"/>
          <p:cNvSpPr/>
          <p:nvPr/>
        </p:nvSpPr>
        <p:spPr>
          <a:xfrm>
            <a:off x="4038200" y="3461550"/>
            <a:ext cx="2079900" cy="929400"/>
          </a:xfrm>
          <a:prstGeom prst="wedgeRoundRectCallout">
            <a:avLst>
              <a:gd fmla="val 61696" name="adj1"/>
              <a:gd fmla="val 6241" name="adj2"/>
              <a:gd fmla="val 0" name="adj3"/>
            </a:avLst>
          </a:prstGeom>
          <a:solidFill>
            <a:schemeClr val="accent3"/>
          </a:solidFill>
          <a:ln cap="flat" cmpd="sng" w="19050">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chemeClr val="lt2"/>
                </a:solidFill>
                <a:latin typeface="Lexend"/>
                <a:ea typeface="Lexend"/>
                <a:cs typeface="Lexend"/>
                <a:sym typeface="Lexend"/>
              </a:rPr>
              <a:t>¿</a:t>
            </a:r>
            <a:r>
              <a:rPr lang="en" sz="1300">
                <a:solidFill>
                  <a:schemeClr val="lt2"/>
                </a:solidFill>
                <a:latin typeface="Lexend"/>
                <a:ea typeface="Lexend"/>
                <a:cs typeface="Lexend"/>
                <a:sym typeface="Lexend"/>
              </a:rPr>
              <a:t>Orienta las acciones que de manera colaborativa realizará la escuela?</a:t>
            </a:r>
            <a:endParaRPr sz="1300">
              <a:solidFill>
                <a:schemeClr val="lt2"/>
              </a:solidFill>
              <a:latin typeface="Lexend"/>
              <a:ea typeface="Lexend"/>
              <a:cs typeface="Lexend"/>
              <a:sym typeface="Lexend"/>
            </a:endParaRPr>
          </a:p>
        </p:txBody>
      </p:sp>
      <p:pic>
        <p:nvPicPr>
          <p:cNvPr id="4403" name="Google Shape;4403;p138"/>
          <p:cNvPicPr preferRelativeResize="0"/>
          <p:nvPr/>
        </p:nvPicPr>
        <p:blipFill>
          <a:blip r:embed="rId5">
            <a:alphaModFix/>
          </a:blip>
          <a:stretch>
            <a:fillRect/>
          </a:stretch>
        </p:blipFill>
        <p:spPr>
          <a:xfrm>
            <a:off x="6411950" y="2924125"/>
            <a:ext cx="2219375" cy="2219375"/>
          </a:xfrm>
          <a:prstGeom prst="rect">
            <a:avLst/>
          </a:prstGeom>
          <a:noFill/>
          <a:ln>
            <a:noFill/>
          </a:ln>
        </p:spPr>
      </p:pic>
      <p:pic>
        <p:nvPicPr>
          <p:cNvPr id="4404" name="Google Shape;4404;p138">
            <a:hlinkClick r:id="rId6"/>
          </p:cNvPr>
          <p:cNvPicPr preferRelativeResize="0"/>
          <p:nvPr/>
        </p:nvPicPr>
        <p:blipFill>
          <a:blip r:embed="rId7">
            <a:alphaModFix/>
          </a:blip>
          <a:stretch>
            <a:fillRect/>
          </a:stretch>
        </p:blipFill>
        <p:spPr>
          <a:xfrm rot="-328253">
            <a:off x="2337048" y="2684409"/>
            <a:ext cx="1500176" cy="858333"/>
          </a:xfrm>
          <a:prstGeom prst="rect">
            <a:avLst/>
          </a:prstGeom>
          <a:noFill/>
          <a:ln cap="flat" cmpd="sng" w="19050">
            <a:solidFill>
              <a:schemeClr val="accent2"/>
            </a:solidFill>
            <a:prstDash val="solid"/>
            <a:round/>
            <a:headEnd len="sm" w="sm" type="none"/>
            <a:tailEnd len="sm" w="sm" type="none"/>
          </a:ln>
        </p:spPr>
      </p:pic>
      <p:sp>
        <p:nvSpPr>
          <p:cNvPr id="4405" name="Google Shape;4405;p138"/>
          <p:cNvSpPr/>
          <p:nvPr/>
        </p:nvSpPr>
        <p:spPr>
          <a:xfrm flipH="1">
            <a:off x="-525426" y="2547788"/>
            <a:ext cx="1663151" cy="2756916"/>
          </a:xfrm>
          <a:custGeom>
            <a:rect b="b" l="l" r="r" t="t"/>
            <a:pathLst>
              <a:path extrusionOk="0" h="8229600" w="4588002">
                <a:moveTo>
                  <a:pt x="0" y="0"/>
                </a:moveTo>
                <a:lnTo>
                  <a:pt x="4588002" y="0"/>
                </a:lnTo>
                <a:lnTo>
                  <a:pt x="4588002" y="8229600"/>
                </a:lnTo>
                <a:lnTo>
                  <a:pt x="0" y="8229600"/>
                </a:lnTo>
                <a:lnTo>
                  <a:pt x="0" y="0"/>
                </a:lnTo>
                <a:close/>
              </a:path>
            </a:pathLst>
          </a:custGeom>
          <a:blipFill rotWithShape="1">
            <a:blip r:embed="rId8">
              <a:alphaModFix/>
            </a:blip>
            <a:stretch>
              <a:fillRect b="0" l="0" r="0" t="0"/>
            </a:stretch>
          </a:blipFill>
          <a:ln>
            <a:noFill/>
          </a:ln>
        </p:spPr>
      </p:sp>
      <p:pic>
        <p:nvPicPr>
          <p:cNvPr id="4406" name="Google Shape;4406;p138">
            <a:hlinkClick r:id="rId9"/>
          </p:cNvPr>
          <p:cNvPicPr preferRelativeResize="0"/>
          <p:nvPr/>
        </p:nvPicPr>
        <p:blipFill>
          <a:blip r:embed="rId10">
            <a:alphaModFix/>
          </a:blip>
          <a:stretch>
            <a:fillRect/>
          </a:stretch>
        </p:blipFill>
        <p:spPr>
          <a:xfrm rot="-329686">
            <a:off x="974163" y="2602611"/>
            <a:ext cx="1236626" cy="191340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0" name="Shape 4410"/>
        <p:cNvGrpSpPr/>
        <p:nvPr/>
      </p:nvGrpSpPr>
      <p:grpSpPr>
        <a:xfrm>
          <a:off x="0" y="0"/>
          <a:ext cx="0" cy="0"/>
          <a:chOff x="0" y="0"/>
          <a:chExt cx="0" cy="0"/>
        </a:xfrm>
      </p:grpSpPr>
      <p:grpSp>
        <p:nvGrpSpPr>
          <p:cNvPr id="4411" name="Google Shape;4411;p139"/>
          <p:cNvGrpSpPr/>
          <p:nvPr/>
        </p:nvGrpSpPr>
        <p:grpSpPr>
          <a:xfrm>
            <a:off x="556450" y="214250"/>
            <a:ext cx="4611300" cy="1083150"/>
            <a:chOff x="1233925" y="4334125"/>
            <a:chExt cx="4611300" cy="1083150"/>
          </a:xfrm>
        </p:grpSpPr>
        <p:sp>
          <p:nvSpPr>
            <p:cNvPr id="4412" name="Google Shape;4412;p139"/>
            <p:cNvSpPr/>
            <p:nvPr/>
          </p:nvSpPr>
          <p:spPr>
            <a:xfrm>
              <a:off x="1424800" y="4334125"/>
              <a:ext cx="1003500" cy="585000"/>
            </a:xfrm>
            <a:prstGeom prst="uturnArrow">
              <a:avLst>
                <a:gd fmla="val 50000" name="adj1"/>
                <a:gd fmla="val 25000" name="adj2"/>
                <a:gd fmla="val 73590" name="adj3"/>
                <a:gd fmla="val 25000" name="adj4"/>
                <a:gd fmla="val 98590" name="adj5"/>
              </a:avLst>
            </a:prstGeom>
            <a:solidFill>
              <a:srgbClr val="99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413" name="Google Shape;4413;p139"/>
            <p:cNvSpPr/>
            <p:nvPr/>
          </p:nvSpPr>
          <p:spPr>
            <a:xfrm>
              <a:off x="1233925" y="4489525"/>
              <a:ext cx="4611300" cy="708600"/>
            </a:xfrm>
            <a:prstGeom prst="roundRect">
              <a:avLst>
                <a:gd fmla="val 16667" name="adj"/>
              </a:avLst>
            </a:prstGeom>
            <a:solidFill>
              <a:schemeClr val="accent3"/>
            </a:solidFill>
            <a:ln cap="flat" cmpd="sng" w="28575">
              <a:solidFill>
                <a:srgbClr val="99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414" name="Google Shape;4414;p139"/>
            <p:cNvSpPr/>
            <p:nvPr/>
          </p:nvSpPr>
          <p:spPr>
            <a:xfrm>
              <a:off x="1424800" y="4416250"/>
              <a:ext cx="840350" cy="1001025"/>
            </a:xfrm>
            <a:prstGeom prst="flowChartOffpageConnector">
              <a:avLst/>
            </a:prstGeom>
            <a:solidFill>
              <a:srgbClr val="990000"/>
            </a:solidFill>
            <a:ln cap="flat" cmpd="sng" w="9525">
              <a:solidFill>
                <a:srgbClr val="99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415" name="Google Shape;4415;p139"/>
            <p:cNvSpPr txBox="1"/>
            <p:nvPr/>
          </p:nvSpPr>
          <p:spPr>
            <a:xfrm>
              <a:off x="2428425" y="4489825"/>
              <a:ext cx="34167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latin typeface="Alfa Slab One"/>
                  <a:ea typeface="Alfa Slab One"/>
                  <a:cs typeface="Alfa Slab One"/>
                  <a:sym typeface="Alfa Slab One"/>
                </a:rPr>
                <a:t>ASUNTOS PARTICULARES </a:t>
              </a:r>
              <a:endParaRPr sz="1700">
                <a:latin typeface="Alfa Slab One"/>
                <a:ea typeface="Alfa Slab One"/>
                <a:cs typeface="Alfa Slab One"/>
                <a:sym typeface="Alfa Slab One"/>
              </a:endParaRPr>
            </a:p>
            <a:p>
              <a:pPr indent="0" lvl="0" marL="0" rtl="0" algn="ctr">
                <a:spcBef>
                  <a:spcPts val="0"/>
                </a:spcBef>
                <a:spcAft>
                  <a:spcPts val="0"/>
                </a:spcAft>
                <a:buNone/>
              </a:pPr>
              <a:r>
                <a:rPr b="1" lang="en" sz="1700">
                  <a:latin typeface="Golos Text"/>
                  <a:ea typeface="Golos Text"/>
                  <a:cs typeface="Golos Text"/>
                  <a:sym typeface="Golos Text"/>
                </a:rPr>
                <a:t>DE INTERÉS EDUCATIVO</a:t>
              </a:r>
              <a:endParaRPr b="1" sz="1700">
                <a:latin typeface="Golos Text"/>
                <a:ea typeface="Golos Text"/>
                <a:cs typeface="Golos Text"/>
                <a:sym typeface="Golos Text"/>
              </a:endParaRPr>
            </a:p>
          </p:txBody>
        </p:sp>
      </p:grpSp>
      <p:pic>
        <p:nvPicPr>
          <p:cNvPr id="4416" name="Google Shape;4416;p139"/>
          <p:cNvPicPr preferRelativeResize="0"/>
          <p:nvPr/>
        </p:nvPicPr>
        <p:blipFill>
          <a:blip r:embed="rId3">
            <a:alphaModFix/>
          </a:blip>
          <a:stretch>
            <a:fillRect/>
          </a:stretch>
        </p:blipFill>
        <p:spPr>
          <a:xfrm>
            <a:off x="809200" y="351525"/>
            <a:ext cx="734525" cy="662375"/>
          </a:xfrm>
          <a:prstGeom prst="rect">
            <a:avLst/>
          </a:prstGeom>
          <a:noFill/>
          <a:ln>
            <a:noFill/>
          </a:ln>
        </p:spPr>
      </p:pic>
      <p:pic>
        <p:nvPicPr>
          <p:cNvPr id="4417" name="Google Shape;4417;p139"/>
          <p:cNvPicPr preferRelativeResize="0"/>
          <p:nvPr/>
        </p:nvPicPr>
        <p:blipFill>
          <a:blip r:embed="rId4">
            <a:alphaModFix/>
          </a:blip>
          <a:stretch>
            <a:fillRect/>
          </a:stretch>
        </p:blipFill>
        <p:spPr>
          <a:xfrm rot="-158164">
            <a:off x="1104918" y="1349235"/>
            <a:ext cx="1060891" cy="1390604"/>
          </a:xfrm>
          <a:prstGeom prst="rect">
            <a:avLst/>
          </a:prstGeom>
          <a:noFill/>
          <a:ln cap="flat" cmpd="sng" w="9525">
            <a:solidFill>
              <a:srgbClr val="9E9E9E"/>
            </a:solidFill>
            <a:prstDash val="solid"/>
            <a:round/>
            <a:headEnd len="sm" w="sm" type="none"/>
            <a:tailEnd len="sm" w="sm" type="none"/>
          </a:ln>
        </p:spPr>
      </p:pic>
      <p:sp>
        <p:nvSpPr>
          <p:cNvPr id="4418" name="Google Shape;4418;p139"/>
          <p:cNvSpPr/>
          <p:nvPr/>
        </p:nvSpPr>
        <p:spPr>
          <a:xfrm flipH="1" rot="370976">
            <a:off x="-21185" y="1264410"/>
            <a:ext cx="1471370" cy="2378856"/>
          </a:xfrm>
          <a:custGeom>
            <a:rect b="b" l="l" r="r" t="t"/>
            <a:pathLst>
              <a:path extrusionOk="0" h="8229600" w="4876038">
                <a:moveTo>
                  <a:pt x="0" y="0"/>
                </a:moveTo>
                <a:lnTo>
                  <a:pt x="4876038" y="0"/>
                </a:lnTo>
                <a:lnTo>
                  <a:pt x="4876038" y="8229600"/>
                </a:lnTo>
                <a:lnTo>
                  <a:pt x="0" y="8229600"/>
                </a:lnTo>
                <a:lnTo>
                  <a:pt x="0" y="0"/>
                </a:lnTo>
                <a:close/>
              </a:path>
            </a:pathLst>
          </a:custGeom>
          <a:blipFill rotWithShape="1">
            <a:blip r:embed="rId5">
              <a:alphaModFix/>
            </a:blip>
            <a:stretch>
              <a:fillRect b="0" l="0" r="0" t="0"/>
            </a:stretch>
          </a:blipFill>
          <a:ln>
            <a:noFill/>
          </a:ln>
        </p:spPr>
      </p:sp>
      <p:sp>
        <p:nvSpPr>
          <p:cNvPr id="4419" name="Google Shape;4419;p139"/>
          <p:cNvSpPr txBox="1"/>
          <p:nvPr/>
        </p:nvSpPr>
        <p:spPr>
          <a:xfrm>
            <a:off x="740200" y="2763500"/>
            <a:ext cx="1981200" cy="369300"/>
          </a:xfrm>
          <a:prstGeom prst="rect">
            <a:avLst/>
          </a:prstGeom>
          <a:solidFill>
            <a:srgbClr val="EAD1DC"/>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Epilogue"/>
                <a:ea typeface="Epilogue"/>
                <a:cs typeface="Epilogue"/>
                <a:sym typeface="Epilogue"/>
              </a:rPr>
              <a:t>Analicen el documento</a:t>
            </a:r>
            <a:endParaRPr sz="1200">
              <a:latin typeface="Epilogue"/>
              <a:ea typeface="Epilogue"/>
              <a:cs typeface="Epilogue"/>
              <a:sym typeface="Epilogue"/>
            </a:endParaRPr>
          </a:p>
        </p:txBody>
      </p:sp>
      <p:sp>
        <p:nvSpPr>
          <p:cNvPr id="4420" name="Google Shape;4420;p139"/>
          <p:cNvSpPr/>
          <p:nvPr/>
        </p:nvSpPr>
        <p:spPr>
          <a:xfrm>
            <a:off x="2634362" y="1470377"/>
            <a:ext cx="325200" cy="343200"/>
          </a:xfrm>
          <a:prstGeom prst="rect">
            <a:avLst/>
          </a:prstGeom>
          <a:solidFill>
            <a:schemeClr val="dk1"/>
          </a:solidFill>
          <a:ln>
            <a:noFill/>
          </a:ln>
        </p:spPr>
        <p:txBody>
          <a:bodyPr anchorCtr="0" anchor="ctr" bIns="91425" lIns="91425" spcFirstLastPara="1" rIns="91425" wrap="square" tIns="27425">
            <a:noAutofit/>
          </a:bodyPr>
          <a:lstStyle/>
          <a:p>
            <a:pPr indent="0" lvl="0" marL="0" rtl="0" algn="ctr">
              <a:spcBef>
                <a:spcPts val="0"/>
              </a:spcBef>
              <a:spcAft>
                <a:spcPts val="0"/>
              </a:spcAft>
              <a:buNone/>
            </a:pPr>
            <a:r>
              <a:rPr b="1" lang="en" sz="2200">
                <a:solidFill>
                  <a:schemeClr val="lt1"/>
                </a:solidFill>
                <a:latin typeface="Crete Round"/>
                <a:ea typeface="Crete Round"/>
                <a:cs typeface="Crete Round"/>
                <a:sym typeface="Crete Round"/>
              </a:rPr>
              <a:t>1</a:t>
            </a:r>
            <a:endParaRPr b="1" sz="2200">
              <a:solidFill>
                <a:schemeClr val="lt1"/>
              </a:solidFill>
              <a:latin typeface="Crete Round"/>
              <a:ea typeface="Crete Round"/>
              <a:cs typeface="Crete Round"/>
              <a:sym typeface="Crete Round"/>
            </a:endParaRPr>
          </a:p>
        </p:txBody>
      </p:sp>
      <p:cxnSp>
        <p:nvCxnSpPr>
          <p:cNvPr id="4421" name="Google Shape;4421;p139"/>
          <p:cNvCxnSpPr>
            <a:stCxn id="4420" idx="2"/>
          </p:cNvCxnSpPr>
          <p:nvPr/>
        </p:nvCxnSpPr>
        <p:spPr>
          <a:xfrm rot="5400000">
            <a:off x="2097212" y="2063627"/>
            <a:ext cx="949800" cy="449700"/>
          </a:xfrm>
          <a:prstGeom prst="bentConnector3">
            <a:avLst>
              <a:gd fmla="val 50000" name="adj1"/>
            </a:avLst>
          </a:prstGeom>
          <a:noFill/>
          <a:ln cap="flat" cmpd="sng" w="9525">
            <a:solidFill>
              <a:schemeClr val="dk1"/>
            </a:solidFill>
            <a:prstDash val="solid"/>
            <a:round/>
            <a:headEnd len="med" w="med" type="none"/>
            <a:tailEnd len="med" w="med" type="oval"/>
          </a:ln>
        </p:spPr>
      </p:cxnSp>
      <p:pic>
        <p:nvPicPr>
          <p:cNvPr id="4422" name="Google Shape;4422;p139"/>
          <p:cNvPicPr preferRelativeResize="0"/>
          <p:nvPr/>
        </p:nvPicPr>
        <p:blipFill rotWithShape="1">
          <a:blip r:embed="rId6">
            <a:alphaModFix/>
          </a:blip>
          <a:srcRect b="6518" l="0" r="0" t="13603"/>
          <a:stretch/>
        </p:blipFill>
        <p:spPr>
          <a:xfrm rot="142979">
            <a:off x="5220689" y="188325"/>
            <a:ext cx="3293648" cy="3521725"/>
          </a:xfrm>
          <a:prstGeom prst="rect">
            <a:avLst/>
          </a:prstGeom>
          <a:noFill/>
          <a:ln>
            <a:noFill/>
          </a:ln>
        </p:spPr>
      </p:pic>
      <p:sp>
        <p:nvSpPr>
          <p:cNvPr id="4423" name="Google Shape;4423;p139"/>
          <p:cNvSpPr txBox="1"/>
          <p:nvPr/>
        </p:nvSpPr>
        <p:spPr>
          <a:xfrm>
            <a:off x="3935900" y="3666475"/>
            <a:ext cx="4611300" cy="369300"/>
          </a:xfrm>
          <a:prstGeom prst="rect">
            <a:avLst/>
          </a:prstGeom>
          <a:solidFill>
            <a:srgbClr val="EAD1DC"/>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lang="en" sz="1200">
                <a:latin typeface="Epilogue"/>
                <a:ea typeface="Epilogue"/>
                <a:cs typeface="Epilogue"/>
                <a:sym typeface="Epilogue"/>
              </a:rPr>
              <a:t>   Decidan el tema abordar en la Segunda Sesión Ordinaria</a:t>
            </a:r>
            <a:endParaRPr/>
          </a:p>
        </p:txBody>
      </p:sp>
      <p:cxnSp>
        <p:nvCxnSpPr>
          <p:cNvPr id="4424" name="Google Shape;4424;p139"/>
          <p:cNvCxnSpPr>
            <a:stCxn id="4425" idx="0"/>
            <a:endCxn id="4426" idx="3"/>
          </p:cNvCxnSpPr>
          <p:nvPr/>
        </p:nvCxnSpPr>
        <p:spPr>
          <a:xfrm rot="-5400000">
            <a:off x="3700701" y="2663194"/>
            <a:ext cx="1302000" cy="800100"/>
          </a:xfrm>
          <a:prstGeom prst="bentConnector4">
            <a:avLst>
              <a:gd fmla="val 7535" name="adj1"/>
              <a:gd fmla="val 140979" name="adj2"/>
            </a:avLst>
          </a:prstGeom>
          <a:noFill/>
          <a:ln cap="flat" cmpd="sng" w="9525">
            <a:solidFill>
              <a:schemeClr val="dk1"/>
            </a:solidFill>
            <a:prstDash val="solid"/>
            <a:round/>
            <a:headEnd len="med" w="med" type="none"/>
            <a:tailEnd len="med" w="med" type="oval"/>
          </a:ln>
        </p:spPr>
      </p:cxnSp>
      <p:sp>
        <p:nvSpPr>
          <p:cNvPr id="4427" name="Google Shape;4427;p139"/>
          <p:cNvSpPr txBox="1"/>
          <p:nvPr/>
        </p:nvSpPr>
        <p:spPr>
          <a:xfrm>
            <a:off x="809200" y="3899700"/>
            <a:ext cx="6856200" cy="87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lt2"/>
                </a:solidFill>
                <a:latin typeface="Golos Text"/>
                <a:ea typeface="Golos Text"/>
                <a:cs typeface="Golos Text"/>
                <a:sym typeface="Golos Text"/>
              </a:rPr>
              <a:t>S</a:t>
            </a:r>
            <a:r>
              <a:rPr b="1" lang="en" sz="1500">
                <a:solidFill>
                  <a:schemeClr val="lt2"/>
                </a:solidFill>
                <a:latin typeface="Golos Text"/>
                <a:ea typeface="Golos Text"/>
                <a:cs typeface="Golos Text"/>
                <a:sym typeface="Golos Text"/>
              </a:rPr>
              <a:t>e propone destinar</a:t>
            </a:r>
            <a:r>
              <a:rPr lang="en" sz="1500">
                <a:solidFill>
                  <a:schemeClr val="lt2"/>
                </a:solidFill>
              </a:rPr>
              <a:t> </a:t>
            </a:r>
            <a:endParaRPr sz="1500">
              <a:solidFill>
                <a:schemeClr val="lt2"/>
              </a:solidFill>
            </a:endParaRPr>
          </a:p>
          <a:p>
            <a:pPr indent="0" lvl="0" marL="0" rtl="0" algn="l">
              <a:spcBef>
                <a:spcPts val="0"/>
              </a:spcBef>
              <a:spcAft>
                <a:spcPts val="0"/>
              </a:spcAft>
              <a:buNone/>
            </a:pPr>
            <a:r>
              <a:rPr lang="en" sz="1500">
                <a:solidFill>
                  <a:schemeClr val="lt2"/>
                </a:solidFill>
                <a:latin typeface="Baloo 2"/>
                <a:ea typeface="Baloo 2"/>
                <a:cs typeface="Baloo 2"/>
                <a:sym typeface="Baloo 2"/>
              </a:rPr>
              <a:t>4 Sesiones para abordar temas relevantes a nivel nacional.</a:t>
            </a:r>
            <a:endParaRPr sz="1500">
              <a:solidFill>
                <a:schemeClr val="lt2"/>
              </a:solidFill>
              <a:latin typeface="Baloo 2"/>
              <a:ea typeface="Baloo 2"/>
              <a:cs typeface="Baloo 2"/>
              <a:sym typeface="Baloo 2"/>
            </a:endParaRPr>
          </a:p>
          <a:p>
            <a:pPr indent="0" lvl="0" marL="0" rtl="0" algn="l">
              <a:spcBef>
                <a:spcPts val="0"/>
              </a:spcBef>
              <a:spcAft>
                <a:spcPts val="0"/>
              </a:spcAft>
              <a:buNone/>
            </a:pPr>
            <a:r>
              <a:rPr lang="en" sz="1500">
                <a:solidFill>
                  <a:schemeClr val="lt2"/>
                </a:solidFill>
                <a:latin typeface="Baloo 2"/>
                <a:ea typeface="Baloo 2"/>
                <a:cs typeface="Baloo 2"/>
                <a:sym typeface="Baloo 2"/>
              </a:rPr>
              <a:t>4 Cada colectivo decidirá, cuáles abordar y en qué orden, según sus necesidades</a:t>
            </a:r>
            <a:endParaRPr sz="1500">
              <a:solidFill>
                <a:schemeClr val="lt2"/>
              </a:solidFill>
              <a:latin typeface="Baloo 2"/>
              <a:ea typeface="Baloo 2"/>
              <a:cs typeface="Baloo 2"/>
              <a:sym typeface="Baloo 2"/>
            </a:endParaRPr>
          </a:p>
        </p:txBody>
      </p:sp>
      <p:sp>
        <p:nvSpPr>
          <p:cNvPr id="4428" name="Google Shape;4428;p139"/>
          <p:cNvSpPr txBox="1"/>
          <p:nvPr/>
        </p:nvSpPr>
        <p:spPr>
          <a:xfrm>
            <a:off x="740200" y="3406925"/>
            <a:ext cx="30132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Baloo 2"/>
                <a:ea typeface="Baloo 2"/>
                <a:cs typeface="Baloo 2"/>
                <a:sym typeface="Baloo 2"/>
              </a:rPr>
              <a:t>P</a:t>
            </a:r>
            <a:r>
              <a:rPr lang="en" sz="1300">
                <a:latin typeface="Baloo 2"/>
                <a:ea typeface="Baloo 2"/>
                <a:cs typeface="Baloo 2"/>
                <a:sym typeface="Baloo 2"/>
              </a:rPr>
              <a:t>ara el ciclo escolar 2024-2025 </a:t>
            </a:r>
            <a:endParaRPr sz="1300">
              <a:latin typeface="Baloo 2"/>
              <a:ea typeface="Baloo 2"/>
              <a:cs typeface="Baloo 2"/>
              <a:sym typeface="Baloo 2"/>
            </a:endParaRPr>
          </a:p>
          <a:p>
            <a:pPr indent="0" lvl="0" marL="0" rtl="0" algn="l">
              <a:spcBef>
                <a:spcPts val="0"/>
              </a:spcBef>
              <a:spcAft>
                <a:spcPts val="0"/>
              </a:spcAft>
              <a:buNone/>
            </a:pPr>
            <a:r>
              <a:rPr lang="en" sz="1300">
                <a:latin typeface="Baloo 2"/>
                <a:ea typeface="Baloo 2"/>
                <a:cs typeface="Baloo 2"/>
                <a:sym typeface="Baloo 2"/>
              </a:rPr>
              <a:t>Se presenta la siguiente programación</a:t>
            </a:r>
            <a:endParaRPr sz="1300">
              <a:latin typeface="Baloo 2"/>
              <a:ea typeface="Baloo 2"/>
              <a:cs typeface="Baloo 2"/>
              <a:sym typeface="Baloo 2"/>
            </a:endParaRPr>
          </a:p>
        </p:txBody>
      </p:sp>
      <p:pic>
        <p:nvPicPr>
          <p:cNvPr id="4426" name="Google Shape;4426;p139">
            <a:hlinkClick r:id="rId7"/>
          </p:cNvPr>
          <p:cNvPicPr preferRelativeResize="0"/>
          <p:nvPr/>
        </p:nvPicPr>
        <p:blipFill>
          <a:blip r:embed="rId8">
            <a:alphaModFix/>
          </a:blip>
          <a:stretch>
            <a:fillRect/>
          </a:stretch>
        </p:blipFill>
        <p:spPr>
          <a:xfrm rot="278415">
            <a:off x="3334246" y="1245395"/>
            <a:ext cx="1419831" cy="2218835"/>
          </a:xfrm>
          <a:prstGeom prst="rect">
            <a:avLst/>
          </a:prstGeom>
          <a:noFill/>
          <a:ln>
            <a:noFill/>
          </a:ln>
        </p:spPr>
      </p:pic>
      <p:sp>
        <p:nvSpPr>
          <p:cNvPr id="4429" name="Google Shape;4429;p139"/>
          <p:cNvSpPr/>
          <p:nvPr/>
        </p:nvSpPr>
        <p:spPr>
          <a:xfrm>
            <a:off x="3734450" y="3657862"/>
            <a:ext cx="325200" cy="343200"/>
          </a:xfrm>
          <a:prstGeom prst="rect">
            <a:avLst/>
          </a:prstGeom>
          <a:solidFill>
            <a:schemeClr val="dk1"/>
          </a:solidFill>
          <a:ln>
            <a:noFill/>
          </a:ln>
        </p:spPr>
        <p:txBody>
          <a:bodyPr anchorCtr="0" anchor="ctr" bIns="91425" lIns="91425" spcFirstLastPara="1" rIns="91425" wrap="square" tIns="27425">
            <a:noAutofit/>
          </a:bodyPr>
          <a:lstStyle/>
          <a:p>
            <a:pPr indent="0" lvl="0" marL="0" rtl="0" algn="ctr">
              <a:spcBef>
                <a:spcPts val="0"/>
              </a:spcBef>
              <a:spcAft>
                <a:spcPts val="0"/>
              </a:spcAft>
              <a:buNone/>
            </a:pPr>
            <a:r>
              <a:rPr b="1" lang="en" sz="2200">
                <a:solidFill>
                  <a:schemeClr val="lt1"/>
                </a:solidFill>
                <a:latin typeface="Crete Round"/>
                <a:ea typeface="Crete Round"/>
                <a:cs typeface="Crete Round"/>
                <a:sym typeface="Crete Round"/>
              </a:rPr>
              <a:t>2</a:t>
            </a:r>
            <a:endParaRPr b="1" sz="2200">
              <a:solidFill>
                <a:schemeClr val="lt1"/>
              </a:solidFill>
              <a:latin typeface="Crete Round"/>
              <a:ea typeface="Crete Round"/>
              <a:cs typeface="Crete Round"/>
              <a:sym typeface="Crete Roun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3" name="Shape 4433"/>
        <p:cNvGrpSpPr/>
        <p:nvPr/>
      </p:nvGrpSpPr>
      <p:grpSpPr>
        <a:xfrm>
          <a:off x="0" y="0"/>
          <a:ext cx="0" cy="0"/>
          <a:chOff x="0" y="0"/>
          <a:chExt cx="0" cy="0"/>
        </a:xfrm>
      </p:grpSpPr>
      <p:grpSp>
        <p:nvGrpSpPr>
          <p:cNvPr id="4434" name="Google Shape;4434;p140"/>
          <p:cNvGrpSpPr/>
          <p:nvPr/>
        </p:nvGrpSpPr>
        <p:grpSpPr>
          <a:xfrm>
            <a:off x="556450" y="214250"/>
            <a:ext cx="4611300" cy="1083150"/>
            <a:chOff x="1233925" y="4334125"/>
            <a:chExt cx="4611300" cy="1083150"/>
          </a:xfrm>
        </p:grpSpPr>
        <p:sp>
          <p:nvSpPr>
            <p:cNvPr id="4435" name="Google Shape;4435;p140"/>
            <p:cNvSpPr/>
            <p:nvPr/>
          </p:nvSpPr>
          <p:spPr>
            <a:xfrm>
              <a:off x="1424800" y="4334125"/>
              <a:ext cx="1003500" cy="585000"/>
            </a:xfrm>
            <a:prstGeom prst="uturnArrow">
              <a:avLst>
                <a:gd fmla="val 50000" name="adj1"/>
                <a:gd fmla="val 25000" name="adj2"/>
                <a:gd fmla="val 73590" name="adj3"/>
                <a:gd fmla="val 25000" name="adj4"/>
                <a:gd fmla="val 98590" name="adj5"/>
              </a:avLst>
            </a:prstGeom>
            <a:solidFill>
              <a:srgbClr val="99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436" name="Google Shape;4436;p140"/>
            <p:cNvSpPr/>
            <p:nvPr/>
          </p:nvSpPr>
          <p:spPr>
            <a:xfrm>
              <a:off x="1233925" y="4489525"/>
              <a:ext cx="4611300" cy="708600"/>
            </a:xfrm>
            <a:prstGeom prst="roundRect">
              <a:avLst>
                <a:gd fmla="val 16667" name="adj"/>
              </a:avLst>
            </a:prstGeom>
            <a:solidFill>
              <a:schemeClr val="accent3"/>
            </a:solidFill>
            <a:ln cap="flat" cmpd="sng" w="28575">
              <a:solidFill>
                <a:srgbClr val="99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437" name="Google Shape;4437;p140"/>
            <p:cNvSpPr/>
            <p:nvPr/>
          </p:nvSpPr>
          <p:spPr>
            <a:xfrm>
              <a:off x="1424800" y="4416250"/>
              <a:ext cx="840350" cy="1001025"/>
            </a:xfrm>
            <a:prstGeom prst="flowChartOffpageConnector">
              <a:avLst/>
            </a:prstGeom>
            <a:solidFill>
              <a:srgbClr val="990000"/>
            </a:solidFill>
            <a:ln cap="flat" cmpd="sng" w="9525">
              <a:solidFill>
                <a:srgbClr val="99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438" name="Google Shape;4438;p140"/>
            <p:cNvSpPr txBox="1"/>
            <p:nvPr/>
          </p:nvSpPr>
          <p:spPr>
            <a:xfrm>
              <a:off x="2428425" y="4489825"/>
              <a:ext cx="34167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latin typeface="Alfa Slab One"/>
                  <a:ea typeface="Alfa Slab One"/>
                  <a:cs typeface="Alfa Slab One"/>
                  <a:sym typeface="Alfa Slab One"/>
                </a:rPr>
                <a:t>ASUNTOS PARTICULARES </a:t>
              </a:r>
              <a:endParaRPr sz="1700">
                <a:latin typeface="Alfa Slab One"/>
                <a:ea typeface="Alfa Slab One"/>
                <a:cs typeface="Alfa Slab One"/>
                <a:sym typeface="Alfa Slab One"/>
              </a:endParaRPr>
            </a:p>
            <a:p>
              <a:pPr indent="0" lvl="0" marL="0" rtl="0" algn="ctr">
                <a:spcBef>
                  <a:spcPts val="0"/>
                </a:spcBef>
                <a:spcAft>
                  <a:spcPts val="0"/>
                </a:spcAft>
                <a:buNone/>
              </a:pPr>
              <a:r>
                <a:rPr b="1" lang="en" sz="1700">
                  <a:latin typeface="Golos Text"/>
                  <a:ea typeface="Golos Text"/>
                  <a:cs typeface="Golos Text"/>
                  <a:sym typeface="Golos Text"/>
                </a:rPr>
                <a:t>DE NUESTRA ESCUELA</a:t>
              </a:r>
              <a:endParaRPr b="1" sz="1700">
                <a:latin typeface="Golos Text"/>
                <a:ea typeface="Golos Text"/>
                <a:cs typeface="Golos Text"/>
                <a:sym typeface="Golos Text"/>
              </a:endParaRPr>
            </a:p>
          </p:txBody>
        </p:sp>
      </p:grpSp>
      <p:pic>
        <p:nvPicPr>
          <p:cNvPr id="4439" name="Google Shape;4439;p140"/>
          <p:cNvPicPr preferRelativeResize="0"/>
          <p:nvPr/>
        </p:nvPicPr>
        <p:blipFill>
          <a:blip r:embed="rId3">
            <a:alphaModFix/>
          </a:blip>
          <a:stretch>
            <a:fillRect/>
          </a:stretch>
        </p:blipFill>
        <p:spPr>
          <a:xfrm>
            <a:off x="809200" y="351525"/>
            <a:ext cx="734525" cy="662375"/>
          </a:xfrm>
          <a:prstGeom prst="rect">
            <a:avLst/>
          </a:prstGeom>
          <a:noFill/>
          <a:ln>
            <a:noFill/>
          </a:ln>
        </p:spPr>
      </p:pic>
      <p:sp>
        <p:nvSpPr>
          <p:cNvPr id="4440" name="Google Shape;4440;p140"/>
          <p:cNvSpPr txBox="1"/>
          <p:nvPr/>
        </p:nvSpPr>
        <p:spPr>
          <a:xfrm>
            <a:off x="294800" y="1240725"/>
            <a:ext cx="83799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latin typeface="Epilogue"/>
                <a:ea typeface="Epilogue"/>
                <a:cs typeface="Epilogue"/>
                <a:sym typeface="Epilogue"/>
              </a:rPr>
              <a:t>REALICEN ACUERDOS para seguir implementando acciones en el marco de las Estrategias Nacionales. </a:t>
            </a:r>
            <a:endParaRPr b="1" sz="1200">
              <a:latin typeface="Epilogue"/>
              <a:ea typeface="Epilogue"/>
              <a:cs typeface="Epilogue"/>
              <a:sym typeface="Epilogue"/>
            </a:endParaRPr>
          </a:p>
        </p:txBody>
      </p:sp>
      <p:pic>
        <p:nvPicPr>
          <p:cNvPr id="4441" name="Google Shape;4441;p140"/>
          <p:cNvPicPr preferRelativeResize="0"/>
          <p:nvPr/>
        </p:nvPicPr>
        <p:blipFill rotWithShape="1">
          <a:blip r:embed="rId4">
            <a:alphaModFix/>
          </a:blip>
          <a:srcRect b="0" l="1351" r="0" t="0"/>
          <a:stretch/>
        </p:blipFill>
        <p:spPr>
          <a:xfrm>
            <a:off x="4636299" y="1761150"/>
            <a:ext cx="4328400" cy="1083300"/>
          </a:xfrm>
          <a:prstGeom prst="roundRect">
            <a:avLst>
              <a:gd fmla="val 16331" name="adj"/>
            </a:avLst>
          </a:prstGeom>
          <a:noFill/>
          <a:ln>
            <a:noFill/>
          </a:ln>
        </p:spPr>
      </p:pic>
      <p:grpSp>
        <p:nvGrpSpPr>
          <p:cNvPr id="4442" name="Google Shape;4442;p140"/>
          <p:cNvGrpSpPr/>
          <p:nvPr/>
        </p:nvGrpSpPr>
        <p:grpSpPr>
          <a:xfrm>
            <a:off x="462280" y="1607401"/>
            <a:ext cx="4082724" cy="4076303"/>
            <a:chOff x="895250" y="1607410"/>
            <a:chExt cx="3649525" cy="4076303"/>
          </a:xfrm>
        </p:grpSpPr>
        <p:sp>
          <p:nvSpPr>
            <p:cNvPr id="4443" name="Google Shape;4443;p140"/>
            <p:cNvSpPr/>
            <p:nvPr/>
          </p:nvSpPr>
          <p:spPr>
            <a:xfrm rot="-124092">
              <a:off x="974985" y="1671877"/>
              <a:ext cx="3499680" cy="3949971"/>
            </a:xfrm>
            <a:prstGeom prst="roundRect">
              <a:avLst>
                <a:gd fmla="val 8293" name="adj"/>
              </a:avLst>
            </a:prstGeom>
            <a:solidFill>
              <a:schemeClr val="accent3"/>
            </a:solidFill>
            <a:ln cap="flat" cmpd="sng" w="28575">
              <a:solidFill>
                <a:srgbClr val="FF9A3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444" name="Google Shape;4444;p140"/>
            <p:cNvSpPr txBox="1"/>
            <p:nvPr/>
          </p:nvSpPr>
          <p:spPr>
            <a:xfrm rot="-123278">
              <a:off x="903418" y="1670385"/>
              <a:ext cx="3522765" cy="496249"/>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E69138"/>
                  </a:solidFill>
                  <a:latin typeface="Alfa Slab One"/>
                  <a:ea typeface="Alfa Slab One"/>
                  <a:cs typeface="Alfa Slab One"/>
                  <a:sym typeface="Alfa Slab One"/>
                </a:rPr>
                <a:t>ACUERDOS</a:t>
              </a:r>
              <a:endParaRPr sz="2400">
                <a:solidFill>
                  <a:srgbClr val="E69138"/>
                </a:solidFill>
                <a:latin typeface="Alfa Slab One"/>
                <a:ea typeface="Alfa Slab One"/>
                <a:cs typeface="Alfa Slab One"/>
                <a:sym typeface="Alfa Slab One"/>
              </a:endParaRPr>
            </a:p>
          </p:txBody>
        </p:sp>
      </p:grpSp>
      <p:sp>
        <p:nvSpPr>
          <p:cNvPr id="4445" name="Google Shape;4445;p140"/>
          <p:cNvSpPr/>
          <p:nvPr/>
        </p:nvSpPr>
        <p:spPr>
          <a:xfrm>
            <a:off x="4244700" y="3168849"/>
            <a:ext cx="1546805" cy="2612898"/>
          </a:xfrm>
          <a:custGeom>
            <a:rect b="b" l="l" r="r" t="t"/>
            <a:pathLst>
              <a:path extrusionOk="0" h="8229600" w="5071491">
                <a:moveTo>
                  <a:pt x="0" y="0"/>
                </a:moveTo>
                <a:lnTo>
                  <a:pt x="5071492" y="0"/>
                </a:lnTo>
                <a:lnTo>
                  <a:pt x="5071492" y="8229600"/>
                </a:lnTo>
                <a:lnTo>
                  <a:pt x="0" y="8229600"/>
                </a:lnTo>
                <a:lnTo>
                  <a:pt x="0" y="0"/>
                </a:lnTo>
                <a:close/>
              </a:path>
            </a:pathLst>
          </a:custGeom>
          <a:blipFill rotWithShape="1">
            <a:blip r:embed="rId5">
              <a:alphaModFix/>
            </a:blip>
            <a:stretch>
              <a:fillRect b="0" l="0" r="0" t="0"/>
            </a:stretch>
          </a:blipFill>
          <a:ln>
            <a:noFill/>
          </a:ln>
        </p:spPr>
      </p:sp>
      <p:sp>
        <p:nvSpPr>
          <p:cNvPr id="4446" name="Google Shape;4446;p140"/>
          <p:cNvSpPr txBox="1"/>
          <p:nvPr/>
        </p:nvSpPr>
        <p:spPr>
          <a:xfrm>
            <a:off x="5486700" y="3101450"/>
            <a:ext cx="30000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Crete Round"/>
                <a:ea typeface="Crete Round"/>
                <a:cs typeface="Crete Round"/>
                <a:sym typeface="Crete Round"/>
              </a:rPr>
              <a:t>D</a:t>
            </a:r>
            <a:r>
              <a:rPr lang="en">
                <a:latin typeface="Crete Round"/>
                <a:ea typeface="Crete Round"/>
                <a:cs typeface="Crete Round"/>
                <a:sym typeface="Crete Round"/>
              </a:rPr>
              <a:t>iscutan los asuntos relevantes para el funcionamiento de la escuela o el servicio educativo.</a:t>
            </a:r>
            <a:endParaRPr>
              <a:latin typeface="Crete Round"/>
              <a:ea typeface="Crete Round"/>
              <a:cs typeface="Crete Round"/>
              <a:sym typeface="Crete Round"/>
            </a:endParaRPr>
          </a:p>
        </p:txBody>
      </p:sp>
      <p:grpSp>
        <p:nvGrpSpPr>
          <p:cNvPr id="4447" name="Google Shape;4447;p140"/>
          <p:cNvGrpSpPr/>
          <p:nvPr/>
        </p:nvGrpSpPr>
        <p:grpSpPr>
          <a:xfrm>
            <a:off x="8368363" y="3101453"/>
            <a:ext cx="516955" cy="506914"/>
            <a:chOff x="401788" y="3486350"/>
            <a:chExt cx="248500" cy="243650"/>
          </a:xfrm>
        </p:grpSpPr>
        <p:sp>
          <p:nvSpPr>
            <p:cNvPr id="4448" name="Google Shape;4448;p140"/>
            <p:cNvSpPr/>
            <p:nvPr/>
          </p:nvSpPr>
          <p:spPr>
            <a:xfrm>
              <a:off x="401788" y="3486350"/>
              <a:ext cx="248500" cy="243650"/>
            </a:xfrm>
            <a:custGeom>
              <a:rect b="b" l="l" r="r" t="t"/>
              <a:pathLst>
                <a:path extrusionOk="0" h="9746" w="9940">
                  <a:moveTo>
                    <a:pt x="4965" y="0"/>
                  </a:moveTo>
                  <a:cubicBezTo>
                    <a:pt x="3900" y="0"/>
                    <a:pt x="3939" y="1326"/>
                    <a:pt x="4229" y="2603"/>
                  </a:cubicBezTo>
                  <a:cubicBezTo>
                    <a:pt x="3821" y="1647"/>
                    <a:pt x="3264" y="751"/>
                    <a:pt x="2614" y="751"/>
                  </a:cubicBezTo>
                  <a:cubicBezTo>
                    <a:pt x="2448" y="751"/>
                    <a:pt x="2277" y="809"/>
                    <a:pt x="2100" y="939"/>
                  </a:cubicBezTo>
                  <a:cubicBezTo>
                    <a:pt x="1229" y="1568"/>
                    <a:pt x="2023" y="2594"/>
                    <a:pt x="2991" y="3436"/>
                  </a:cubicBezTo>
                  <a:cubicBezTo>
                    <a:pt x="2362" y="3060"/>
                    <a:pt x="1695" y="2761"/>
                    <a:pt x="1177" y="2761"/>
                  </a:cubicBezTo>
                  <a:cubicBezTo>
                    <a:pt x="786" y="2761"/>
                    <a:pt x="481" y="2931"/>
                    <a:pt x="339" y="3368"/>
                  </a:cubicBezTo>
                  <a:cubicBezTo>
                    <a:pt x="0" y="4394"/>
                    <a:pt x="1278" y="4761"/>
                    <a:pt x="2584" y="4878"/>
                  </a:cubicBezTo>
                  <a:cubicBezTo>
                    <a:pt x="1278" y="4994"/>
                    <a:pt x="0" y="5352"/>
                    <a:pt x="339" y="6387"/>
                  </a:cubicBezTo>
                  <a:cubicBezTo>
                    <a:pt x="480" y="6821"/>
                    <a:pt x="783" y="6991"/>
                    <a:pt x="1171" y="6991"/>
                  </a:cubicBezTo>
                  <a:cubicBezTo>
                    <a:pt x="1691" y="6991"/>
                    <a:pt x="2363" y="6687"/>
                    <a:pt x="3000" y="6310"/>
                  </a:cubicBezTo>
                  <a:lnTo>
                    <a:pt x="3000" y="6310"/>
                  </a:lnTo>
                  <a:cubicBezTo>
                    <a:pt x="2033" y="7152"/>
                    <a:pt x="1239" y="8187"/>
                    <a:pt x="2110" y="8816"/>
                  </a:cubicBezTo>
                  <a:cubicBezTo>
                    <a:pt x="2285" y="8942"/>
                    <a:pt x="2454" y="8999"/>
                    <a:pt x="2618" y="8999"/>
                  </a:cubicBezTo>
                  <a:cubicBezTo>
                    <a:pt x="3270" y="8999"/>
                    <a:pt x="3827" y="8101"/>
                    <a:pt x="4229" y="7142"/>
                  </a:cubicBezTo>
                  <a:lnTo>
                    <a:pt x="4229" y="7142"/>
                  </a:lnTo>
                  <a:cubicBezTo>
                    <a:pt x="3939" y="8410"/>
                    <a:pt x="3891" y="9745"/>
                    <a:pt x="4975" y="9745"/>
                  </a:cubicBezTo>
                  <a:cubicBezTo>
                    <a:pt x="6049" y="9736"/>
                    <a:pt x="6010" y="8449"/>
                    <a:pt x="5729" y="7190"/>
                  </a:cubicBezTo>
                  <a:lnTo>
                    <a:pt x="5729" y="7190"/>
                  </a:lnTo>
                  <a:cubicBezTo>
                    <a:pt x="6130" y="8130"/>
                    <a:pt x="6678" y="9002"/>
                    <a:pt x="7319" y="9002"/>
                  </a:cubicBezTo>
                  <a:cubicBezTo>
                    <a:pt x="7483" y="9002"/>
                    <a:pt x="7654" y="8945"/>
                    <a:pt x="7830" y="8816"/>
                  </a:cubicBezTo>
                  <a:cubicBezTo>
                    <a:pt x="8710" y="8178"/>
                    <a:pt x="7888" y="7123"/>
                    <a:pt x="6900" y="6271"/>
                  </a:cubicBezTo>
                  <a:lnTo>
                    <a:pt x="6900" y="6271"/>
                  </a:lnTo>
                  <a:cubicBezTo>
                    <a:pt x="7548" y="6656"/>
                    <a:pt x="8238" y="6971"/>
                    <a:pt x="8770" y="6971"/>
                  </a:cubicBezTo>
                  <a:cubicBezTo>
                    <a:pt x="9161" y="6971"/>
                    <a:pt x="9467" y="6802"/>
                    <a:pt x="9610" y="6368"/>
                  </a:cubicBezTo>
                  <a:cubicBezTo>
                    <a:pt x="9939" y="5352"/>
                    <a:pt x="8691" y="4984"/>
                    <a:pt x="7413" y="4868"/>
                  </a:cubicBezTo>
                  <a:cubicBezTo>
                    <a:pt x="8691" y="4752"/>
                    <a:pt x="9930" y="4384"/>
                    <a:pt x="9601" y="3368"/>
                  </a:cubicBezTo>
                  <a:cubicBezTo>
                    <a:pt x="9461" y="2929"/>
                    <a:pt x="9155" y="2758"/>
                    <a:pt x="8763" y="2758"/>
                  </a:cubicBezTo>
                  <a:cubicBezTo>
                    <a:pt x="8231" y="2758"/>
                    <a:pt x="7542" y="3074"/>
                    <a:pt x="6900" y="3465"/>
                  </a:cubicBezTo>
                  <a:lnTo>
                    <a:pt x="6900" y="3465"/>
                  </a:lnTo>
                  <a:cubicBezTo>
                    <a:pt x="7888" y="2603"/>
                    <a:pt x="8700" y="1558"/>
                    <a:pt x="7830" y="919"/>
                  </a:cubicBezTo>
                  <a:cubicBezTo>
                    <a:pt x="7653" y="794"/>
                    <a:pt x="7481" y="737"/>
                    <a:pt x="7316" y="737"/>
                  </a:cubicBezTo>
                  <a:cubicBezTo>
                    <a:pt x="6669" y="737"/>
                    <a:pt x="6121" y="1604"/>
                    <a:pt x="5720" y="2545"/>
                  </a:cubicBezTo>
                  <a:cubicBezTo>
                    <a:pt x="6000" y="1297"/>
                    <a:pt x="6039" y="0"/>
                    <a:pt x="4965" y="0"/>
                  </a:cubicBezTo>
                  <a:close/>
                </a:path>
              </a:pathLst>
            </a:custGeom>
            <a:solidFill>
              <a:srgbClr val="3D85C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9" name="Google Shape;4449;p140"/>
            <p:cNvSpPr/>
            <p:nvPr/>
          </p:nvSpPr>
          <p:spPr>
            <a:xfrm>
              <a:off x="498088" y="3585423"/>
              <a:ext cx="55900" cy="55675"/>
            </a:xfrm>
            <a:custGeom>
              <a:rect b="b" l="l" r="r" t="t"/>
              <a:pathLst>
                <a:path extrusionOk="0" h="2227" w="2236">
                  <a:moveTo>
                    <a:pt x="1113" y="1"/>
                  </a:moveTo>
                  <a:cubicBezTo>
                    <a:pt x="503" y="1"/>
                    <a:pt x="0" y="495"/>
                    <a:pt x="0" y="1114"/>
                  </a:cubicBezTo>
                  <a:cubicBezTo>
                    <a:pt x="0" y="1733"/>
                    <a:pt x="503" y="2227"/>
                    <a:pt x="1113" y="2227"/>
                  </a:cubicBezTo>
                  <a:cubicBezTo>
                    <a:pt x="1732" y="2227"/>
                    <a:pt x="2236" y="1733"/>
                    <a:pt x="2236" y="1114"/>
                  </a:cubicBezTo>
                  <a:cubicBezTo>
                    <a:pt x="2236" y="495"/>
                    <a:pt x="1732" y="1"/>
                    <a:pt x="111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4450" name="Google Shape;4450;p140">
            <a:hlinkClick r:id="rId6"/>
          </p:cNvPr>
          <p:cNvPicPr preferRelativeResize="0"/>
          <p:nvPr/>
        </p:nvPicPr>
        <p:blipFill>
          <a:blip r:embed="rId7">
            <a:alphaModFix/>
          </a:blip>
          <a:stretch>
            <a:fillRect/>
          </a:stretch>
        </p:blipFill>
        <p:spPr>
          <a:xfrm rot="525217">
            <a:off x="3932052" y="2919255"/>
            <a:ext cx="776769" cy="1195687"/>
          </a:xfrm>
          <a:prstGeom prst="rect">
            <a:avLst/>
          </a:prstGeom>
          <a:noFill/>
          <a:ln cap="flat" cmpd="sng" w="19050">
            <a:solidFill>
              <a:srgbClr val="9E9E9E"/>
            </a:solidFill>
            <a:prstDash val="solid"/>
            <a:round/>
            <a:headEnd len="sm" w="sm" type="none"/>
            <a:tailEnd len="sm" w="sm" type="none"/>
          </a:ln>
        </p:spPr>
      </p:pic>
      <p:sp>
        <p:nvSpPr>
          <p:cNvPr id="4451" name="Google Shape;4451;p140"/>
          <p:cNvSpPr txBox="1"/>
          <p:nvPr/>
        </p:nvSpPr>
        <p:spPr>
          <a:xfrm rot="-151962">
            <a:off x="658296" y="2241110"/>
            <a:ext cx="2647686" cy="369355"/>
          </a:xfrm>
          <a:prstGeom prst="rect">
            <a:avLst/>
          </a:prstGeom>
          <a:noFill/>
          <a:ln>
            <a:noFill/>
          </a:ln>
        </p:spPr>
        <p:txBody>
          <a:bodyPr anchorCtr="0" anchor="t" bIns="91425" lIns="91425" spcFirstLastPara="1" rIns="91425" wrap="square" tIns="91425">
            <a:spAutoFit/>
          </a:bodyPr>
          <a:lstStyle/>
          <a:p>
            <a:pPr indent="-304800" lvl="0" marL="457200" rtl="0" algn="l">
              <a:spcBef>
                <a:spcPts val="0"/>
              </a:spcBef>
              <a:spcAft>
                <a:spcPts val="0"/>
              </a:spcAft>
              <a:buClr>
                <a:schemeClr val="lt2"/>
              </a:buClr>
              <a:buSzPts val="1200"/>
              <a:buFont typeface="Golos Text"/>
              <a:buChar char="●"/>
            </a:pPr>
            <a:r>
              <a:t/>
            </a:r>
            <a:endParaRPr sz="1200">
              <a:solidFill>
                <a:schemeClr val="lt2"/>
              </a:solidFill>
              <a:latin typeface="Golos Text"/>
              <a:ea typeface="Golos Text"/>
              <a:cs typeface="Golos Text"/>
              <a:sym typeface="Golos Tex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5" name="Shape 4455"/>
        <p:cNvGrpSpPr/>
        <p:nvPr/>
      </p:nvGrpSpPr>
      <p:grpSpPr>
        <a:xfrm>
          <a:off x="0" y="0"/>
          <a:ext cx="0" cy="0"/>
          <a:chOff x="0" y="0"/>
          <a:chExt cx="0" cy="0"/>
        </a:xfrm>
      </p:grpSpPr>
      <p:sp>
        <p:nvSpPr>
          <p:cNvPr id="4456" name="Google Shape;4456;p141"/>
          <p:cNvSpPr/>
          <p:nvPr/>
        </p:nvSpPr>
        <p:spPr>
          <a:xfrm>
            <a:off x="350150" y="1338275"/>
            <a:ext cx="4817700" cy="3724500"/>
          </a:xfrm>
          <a:prstGeom prst="roundRect">
            <a:avLst>
              <a:gd fmla="val 5750" name="adj"/>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grpSp>
        <p:nvGrpSpPr>
          <p:cNvPr id="4457" name="Google Shape;4457;p141"/>
          <p:cNvGrpSpPr/>
          <p:nvPr/>
        </p:nvGrpSpPr>
        <p:grpSpPr>
          <a:xfrm>
            <a:off x="556450" y="214250"/>
            <a:ext cx="4611300" cy="1083150"/>
            <a:chOff x="1233925" y="4334125"/>
            <a:chExt cx="4611300" cy="1083150"/>
          </a:xfrm>
        </p:grpSpPr>
        <p:sp>
          <p:nvSpPr>
            <p:cNvPr id="4458" name="Google Shape;4458;p141"/>
            <p:cNvSpPr/>
            <p:nvPr/>
          </p:nvSpPr>
          <p:spPr>
            <a:xfrm>
              <a:off x="1424800" y="4334125"/>
              <a:ext cx="1003500" cy="585000"/>
            </a:xfrm>
            <a:prstGeom prst="uturnArrow">
              <a:avLst>
                <a:gd fmla="val 50000" name="adj1"/>
                <a:gd fmla="val 25000" name="adj2"/>
                <a:gd fmla="val 73590" name="adj3"/>
                <a:gd fmla="val 25000" name="adj4"/>
                <a:gd fmla="val 98590" name="adj5"/>
              </a:avLst>
            </a:prstGeom>
            <a:solidFill>
              <a:srgbClr val="99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459" name="Google Shape;4459;p141"/>
            <p:cNvSpPr/>
            <p:nvPr/>
          </p:nvSpPr>
          <p:spPr>
            <a:xfrm>
              <a:off x="1233925" y="4489525"/>
              <a:ext cx="4611300" cy="708600"/>
            </a:xfrm>
            <a:prstGeom prst="roundRect">
              <a:avLst>
                <a:gd fmla="val 16667" name="adj"/>
              </a:avLst>
            </a:prstGeom>
            <a:solidFill>
              <a:schemeClr val="accent3"/>
            </a:solidFill>
            <a:ln cap="flat" cmpd="sng" w="28575">
              <a:solidFill>
                <a:srgbClr val="99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460" name="Google Shape;4460;p141"/>
            <p:cNvSpPr/>
            <p:nvPr/>
          </p:nvSpPr>
          <p:spPr>
            <a:xfrm>
              <a:off x="1424800" y="4416250"/>
              <a:ext cx="840350" cy="1001025"/>
            </a:xfrm>
            <a:prstGeom prst="flowChartOffpageConnector">
              <a:avLst/>
            </a:prstGeom>
            <a:solidFill>
              <a:srgbClr val="990000"/>
            </a:solidFill>
            <a:ln cap="flat" cmpd="sng" w="9525">
              <a:solidFill>
                <a:srgbClr val="99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los Text"/>
                <a:ea typeface="Golos Text"/>
                <a:cs typeface="Golos Text"/>
                <a:sym typeface="Golos Text"/>
              </a:endParaRPr>
            </a:p>
          </p:txBody>
        </p:sp>
        <p:sp>
          <p:nvSpPr>
            <p:cNvPr id="4461" name="Google Shape;4461;p141"/>
            <p:cNvSpPr txBox="1"/>
            <p:nvPr/>
          </p:nvSpPr>
          <p:spPr>
            <a:xfrm>
              <a:off x="2428425" y="4489825"/>
              <a:ext cx="34167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latin typeface="Alfa Slab One"/>
                  <a:ea typeface="Alfa Slab One"/>
                  <a:cs typeface="Alfa Slab One"/>
                  <a:sym typeface="Alfa Slab One"/>
                </a:rPr>
                <a:t>ASUNTOS PARTICULARES </a:t>
              </a:r>
              <a:endParaRPr sz="1700">
                <a:latin typeface="Alfa Slab One"/>
                <a:ea typeface="Alfa Slab One"/>
                <a:cs typeface="Alfa Slab One"/>
                <a:sym typeface="Alfa Slab One"/>
              </a:endParaRPr>
            </a:p>
            <a:p>
              <a:pPr indent="0" lvl="0" marL="0" rtl="0" algn="ctr">
                <a:spcBef>
                  <a:spcPts val="0"/>
                </a:spcBef>
                <a:spcAft>
                  <a:spcPts val="0"/>
                </a:spcAft>
                <a:buNone/>
              </a:pPr>
              <a:r>
                <a:rPr b="1" lang="en" sz="1700">
                  <a:latin typeface="Golos Text"/>
                  <a:ea typeface="Golos Text"/>
                  <a:cs typeface="Golos Text"/>
                  <a:sym typeface="Golos Text"/>
                </a:rPr>
                <a:t>DE NUESTRA ESCUELA</a:t>
              </a:r>
              <a:endParaRPr b="1" sz="1700">
                <a:latin typeface="Golos Text"/>
                <a:ea typeface="Golos Text"/>
                <a:cs typeface="Golos Text"/>
                <a:sym typeface="Golos Text"/>
              </a:endParaRPr>
            </a:p>
          </p:txBody>
        </p:sp>
      </p:grpSp>
      <p:pic>
        <p:nvPicPr>
          <p:cNvPr id="4462" name="Google Shape;4462;p141"/>
          <p:cNvPicPr preferRelativeResize="0"/>
          <p:nvPr/>
        </p:nvPicPr>
        <p:blipFill>
          <a:blip r:embed="rId3">
            <a:alphaModFix/>
          </a:blip>
          <a:stretch>
            <a:fillRect/>
          </a:stretch>
        </p:blipFill>
        <p:spPr>
          <a:xfrm>
            <a:off x="809200" y="351525"/>
            <a:ext cx="734525" cy="662375"/>
          </a:xfrm>
          <a:prstGeom prst="rect">
            <a:avLst/>
          </a:prstGeom>
          <a:noFill/>
          <a:ln>
            <a:noFill/>
          </a:ln>
        </p:spPr>
      </p:pic>
      <p:pic>
        <p:nvPicPr>
          <p:cNvPr id="4463" name="Google Shape;4463;p141"/>
          <p:cNvPicPr preferRelativeResize="0"/>
          <p:nvPr/>
        </p:nvPicPr>
        <p:blipFill rotWithShape="1">
          <a:blip r:embed="rId4">
            <a:alphaModFix/>
          </a:blip>
          <a:srcRect b="620" l="2756" r="2859" t="3868"/>
          <a:stretch/>
        </p:blipFill>
        <p:spPr>
          <a:xfrm>
            <a:off x="5389750" y="824725"/>
            <a:ext cx="2764500" cy="2804400"/>
          </a:xfrm>
          <a:prstGeom prst="roundRect">
            <a:avLst>
              <a:gd fmla="val 5578" name="adj"/>
            </a:avLst>
          </a:prstGeom>
          <a:noFill/>
          <a:ln cap="flat" cmpd="sng" w="9525">
            <a:solidFill>
              <a:srgbClr val="BF9000"/>
            </a:solidFill>
            <a:prstDash val="solid"/>
            <a:round/>
            <a:headEnd len="sm" w="sm" type="none"/>
            <a:tailEnd len="sm" w="sm" type="none"/>
          </a:ln>
        </p:spPr>
      </p:pic>
      <p:pic>
        <p:nvPicPr>
          <p:cNvPr id="4464" name="Google Shape;4464;p141"/>
          <p:cNvPicPr preferRelativeResize="0"/>
          <p:nvPr/>
        </p:nvPicPr>
        <p:blipFill>
          <a:blip r:embed="rId5">
            <a:alphaModFix/>
          </a:blip>
          <a:stretch>
            <a:fillRect/>
          </a:stretch>
        </p:blipFill>
        <p:spPr>
          <a:xfrm>
            <a:off x="6713050" y="3014575"/>
            <a:ext cx="2374276" cy="2374276"/>
          </a:xfrm>
          <a:prstGeom prst="rect">
            <a:avLst/>
          </a:prstGeom>
          <a:noFill/>
          <a:ln>
            <a:noFill/>
          </a:ln>
        </p:spPr>
      </p:pic>
      <p:sp>
        <p:nvSpPr>
          <p:cNvPr id="4465" name="Google Shape;4465;p141"/>
          <p:cNvSpPr txBox="1"/>
          <p:nvPr/>
        </p:nvSpPr>
        <p:spPr>
          <a:xfrm rot="-1118">
            <a:off x="556450" y="1690545"/>
            <a:ext cx="4611300" cy="9234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Clr>
                <a:schemeClr val="lt2"/>
              </a:buClr>
              <a:buSzPts val="1600"/>
              <a:buFont typeface="Golos Text"/>
              <a:buAutoNum type="arabicPeriod"/>
            </a:pPr>
            <a:r>
              <a:rPr lang="en" sz="1600">
                <a:solidFill>
                  <a:schemeClr val="lt2"/>
                </a:solidFill>
                <a:latin typeface="Golos Text"/>
                <a:ea typeface="Golos Text"/>
                <a:cs typeface="Golos Text"/>
                <a:sym typeface="Golos Text"/>
              </a:rPr>
              <a:t>..</a:t>
            </a:r>
            <a:endParaRPr sz="1600">
              <a:solidFill>
                <a:schemeClr val="lt2"/>
              </a:solidFill>
              <a:latin typeface="Golos Text"/>
              <a:ea typeface="Golos Text"/>
              <a:cs typeface="Golos Text"/>
              <a:sym typeface="Golos Text"/>
            </a:endParaRPr>
          </a:p>
          <a:p>
            <a:pPr indent="-330200" lvl="0" marL="457200" rtl="0" algn="l">
              <a:spcBef>
                <a:spcPts val="0"/>
              </a:spcBef>
              <a:spcAft>
                <a:spcPts val="0"/>
              </a:spcAft>
              <a:buClr>
                <a:schemeClr val="lt2"/>
              </a:buClr>
              <a:buSzPts val="1600"/>
              <a:buFont typeface="Golos Text"/>
              <a:buAutoNum type="arabicPeriod"/>
            </a:pPr>
            <a:r>
              <a:rPr lang="en" sz="1600">
                <a:solidFill>
                  <a:schemeClr val="lt2"/>
                </a:solidFill>
                <a:latin typeface="Golos Text"/>
                <a:ea typeface="Golos Text"/>
                <a:cs typeface="Golos Text"/>
                <a:sym typeface="Golos Text"/>
              </a:rPr>
              <a:t>..</a:t>
            </a:r>
            <a:endParaRPr sz="1600">
              <a:solidFill>
                <a:schemeClr val="lt2"/>
              </a:solidFill>
              <a:latin typeface="Golos Text"/>
              <a:ea typeface="Golos Text"/>
              <a:cs typeface="Golos Text"/>
              <a:sym typeface="Golos Text"/>
            </a:endParaRPr>
          </a:p>
          <a:p>
            <a:pPr indent="-330200" lvl="0" marL="457200" rtl="0" algn="l">
              <a:spcBef>
                <a:spcPts val="0"/>
              </a:spcBef>
              <a:spcAft>
                <a:spcPts val="0"/>
              </a:spcAft>
              <a:buClr>
                <a:schemeClr val="lt2"/>
              </a:buClr>
              <a:buSzPts val="1600"/>
              <a:buFont typeface="Golos Text"/>
              <a:buAutoNum type="arabicPeriod"/>
            </a:pPr>
            <a:r>
              <a:rPr lang="en" sz="1600">
                <a:solidFill>
                  <a:schemeClr val="lt2"/>
                </a:solidFill>
                <a:latin typeface="Golos Text"/>
                <a:ea typeface="Golos Text"/>
                <a:cs typeface="Golos Text"/>
                <a:sym typeface="Golos Text"/>
              </a:rPr>
              <a:t>..</a:t>
            </a:r>
            <a:endParaRPr sz="1600">
              <a:solidFill>
                <a:schemeClr val="lt2"/>
              </a:solidFill>
              <a:latin typeface="Golos Text"/>
              <a:ea typeface="Golos Text"/>
              <a:cs typeface="Golos Text"/>
              <a:sym typeface="Golos Tex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9" name="Shape 4469"/>
        <p:cNvGrpSpPr/>
        <p:nvPr/>
      </p:nvGrpSpPr>
      <p:grpSpPr>
        <a:xfrm>
          <a:off x="0" y="0"/>
          <a:ext cx="0" cy="0"/>
          <a:chOff x="0" y="0"/>
          <a:chExt cx="0" cy="0"/>
        </a:xfrm>
      </p:grpSpPr>
      <p:sp>
        <p:nvSpPr>
          <p:cNvPr id="4470" name="Google Shape;4470;p142"/>
          <p:cNvSpPr txBox="1"/>
          <p:nvPr>
            <p:ph idx="4294967295" type="ctrTitle"/>
          </p:nvPr>
        </p:nvSpPr>
        <p:spPr>
          <a:xfrm>
            <a:off x="2012550" y="665775"/>
            <a:ext cx="5591400" cy="106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7800">
                <a:solidFill>
                  <a:srgbClr val="BF9000"/>
                </a:solidFill>
                <a:latin typeface="Alfa Slab One"/>
                <a:ea typeface="Alfa Slab One"/>
                <a:cs typeface="Alfa Slab One"/>
                <a:sym typeface="Alfa Slab One"/>
              </a:rPr>
              <a:t>GRACIAS</a:t>
            </a:r>
            <a:endParaRPr sz="7800">
              <a:solidFill>
                <a:srgbClr val="BF9000"/>
              </a:solidFill>
              <a:latin typeface="Alfa Slab One"/>
              <a:ea typeface="Alfa Slab One"/>
              <a:cs typeface="Alfa Slab One"/>
              <a:sym typeface="Alfa Slab One"/>
            </a:endParaRPr>
          </a:p>
        </p:txBody>
      </p:sp>
      <p:sp>
        <p:nvSpPr>
          <p:cNvPr id="4471" name="Google Shape;4471;p142"/>
          <p:cNvSpPr txBox="1"/>
          <p:nvPr/>
        </p:nvSpPr>
        <p:spPr>
          <a:xfrm>
            <a:off x="2530950" y="1963813"/>
            <a:ext cx="4082100" cy="1677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300">
                <a:solidFill>
                  <a:schemeClr val="accent1"/>
                </a:solidFill>
                <a:latin typeface="Changa One"/>
                <a:ea typeface="Changa One"/>
                <a:cs typeface="Changa One"/>
                <a:sym typeface="Changa One"/>
              </a:rPr>
              <a:t>CUANDO EL PUEBLO </a:t>
            </a:r>
            <a:endParaRPr sz="2300">
              <a:solidFill>
                <a:schemeClr val="accent1"/>
              </a:solidFill>
              <a:latin typeface="Changa One"/>
              <a:ea typeface="Changa One"/>
              <a:cs typeface="Changa One"/>
              <a:sym typeface="Changa One"/>
            </a:endParaRPr>
          </a:p>
          <a:p>
            <a:pPr indent="0" lvl="0" marL="0" rtl="0" algn="ctr">
              <a:spcBef>
                <a:spcPts val="0"/>
              </a:spcBef>
              <a:spcAft>
                <a:spcPts val="0"/>
              </a:spcAft>
              <a:buNone/>
            </a:pPr>
            <a:r>
              <a:rPr lang="en" sz="2000">
                <a:solidFill>
                  <a:schemeClr val="lt2"/>
                </a:solidFill>
                <a:latin typeface="Lilita One"/>
                <a:ea typeface="Lilita One"/>
                <a:cs typeface="Lilita One"/>
                <a:sym typeface="Lilita One"/>
              </a:rPr>
              <a:t>SALTA SUS BARRERAS</a:t>
            </a:r>
            <a:endParaRPr sz="2000">
              <a:solidFill>
                <a:schemeClr val="lt2"/>
              </a:solidFill>
              <a:latin typeface="Lilita One"/>
              <a:ea typeface="Lilita One"/>
              <a:cs typeface="Lilita One"/>
              <a:sym typeface="Lilita One"/>
            </a:endParaRPr>
          </a:p>
          <a:p>
            <a:pPr indent="0" lvl="0" marL="0" rtl="0" algn="ctr">
              <a:spcBef>
                <a:spcPts val="0"/>
              </a:spcBef>
              <a:spcAft>
                <a:spcPts val="0"/>
              </a:spcAft>
              <a:buNone/>
            </a:pPr>
            <a:r>
              <a:rPr lang="en" sz="1700">
                <a:solidFill>
                  <a:srgbClr val="CC0000"/>
                </a:solidFill>
                <a:latin typeface="Crete Round"/>
                <a:ea typeface="Crete Round"/>
                <a:cs typeface="Crete Round"/>
                <a:sym typeface="Crete Round"/>
              </a:rPr>
              <a:t> </a:t>
            </a:r>
            <a:r>
              <a:rPr lang="en" sz="1700">
                <a:solidFill>
                  <a:srgbClr val="CC0000"/>
                </a:solidFill>
                <a:latin typeface="Dela Gothic One"/>
                <a:ea typeface="Dela Gothic One"/>
                <a:cs typeface="Dela Gothic One"/>
                <a:sym typeface="Dela Gothic One"/>
              </a:rPr>
              <a:t>CASI NINGÚN ESFUERZO </a:t>
            </a:r>
            <a:endParaRPr sz="1700">
              <a:solidFill>
                <a:srgbClr val="CC0000"/>
              </a:solidFill>
              <a:latin typeface="Dela Gothic One"/>
              <a:ea typeface="Dela Gothic One"/>
              <a:cs typeface="Dela Gothic One"/>
              <a:sym typeface="Dela Gothic One"/>
            </a:endParaRPr>
          </a:p>
          <a:p>
            <a:pPr indent="0" lvl="0" marL="0" rtl="0" algn="ctr">
              <a:spcBef>
                <a:spcPts val="0"/>
              </a:spcBef>
              <a:spcAft>
                <a:spcPts val="0"/>
              </a:spcAft>
              <a:buNone/>
            </a:pPr>
            <a:r>
              <a:rPr lang="en" sz="2000">
                <a:solidFill>
                  <a:srgbClr val="38761D"/>
                </a:solidFill>
                <a:latin typeface="Lilita One"/>
                <a:ea typeface="Lilita One"/>
                <a:cs typeface="Lilita One"/>
                <a:sym typeface="Lilita One"/>
              </a:rPr>
              <a:t>ES BASTANTE PODEROSO</a:t>
            </a:r>
            <a:endParaRPr sz="2000">
              <a:solidFill>
                <a:srgbClr val="38761D"/>
              </a:solidFill>
              <a:latin typeface="Lilita One"/>
              <a:ea typeface="Lilita One"/>
              <a:cs typeface="Lilita One"/>
              <a:sym typeface="Lilita One"/>
            </a:endParaRPr>
          </a:p>
          <a:p>
            <a:pPr indent="0" lvl="0" marL="0" rtl="0" algn="ctr">
              <a:spcBef>
                <a:spcPts val="0"/>
              </a:spcBef>
              <a:spcAft>
                <a:spcPts val="0"/>
              </a:spcAft>
              <a:buNone/>
            </a:pPr>
            <a:r>
              <a:rPr lang="en" sz="1700">
                <a:solidFill>
                  <a:schemeClr val="lt2"/>
                </a:solidFill>
                <a:latin typeface="Crete Round"/>
                <a:ea typeface="Crete Round"/>
                <a:cs typeface="Crete Round"/>
                <a:sym typeface="Crete Round"/>
              </a:rPr>
              <a:t> </a:t>
            </a:r>
            <a:r>
              <a:rPr lang="en" sz="1700">
                <a:solidFill>
                  <a:schemeClr val="lt2"/>
                </a:solidFill>
                <a:latin typeface="Dela Gothic One"/>
                <a:ea typeface="Dela Gothic One"/>
                <a:cs typeface="Dela Gothic One"/>
                <a:sym typeface="Dela Gothic One"/>
              </a:rPr>
              <a:t>PARA DETENERLO</a:t>
            </a:r>
            <a:endParaRPr sz="1700">
              <a:solidFill>
                <a:schemeClr val="lt2"/>
              </a:solidFill>
              <a:latin typeface="Dela Gothic One"/>
              <a:ea typeface="Dela Gothic One"/>
              <a:cs typeface="Dela Gothic One"/>
              <a:sym typeface="Dela Gothic One"/>
            </a:endParaRPr>
          </a:p>
        </p:txBody>
      </p:sp>
      <p:sp>
        <p:nvSpPr>
          <p:cNvPr id="4472" name="Google Shape;4472;p142"/>
          <p:cNvSpPr txBox="1"/>
          <p:nvPr/>
        </p:nvSpPr>
        <p:spPr>
          <a:xfrm>
            <a:off x="4933050" y="3707575"/>
            <a:ext cx="168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Crete Round"/>
                <a:ea typeface="Crete Round"/>
                <a:cs typeface="Crete Round"/>
                <a:sym typeface="Crete Round"/>
              </a:rPr>
              <a:t>Guadalupe Victoria.</a:t>
            </a:r>
            <a:endParaRPr sz="1200">
              <a:latin typeface="Crete Round"/>
              <a:ea typeface="Crete Round"/>
              <a:cs typeface="Crete Round"/>
              <a:sym typeface="Crete Round"/>
            </a:endParaRPr>
          </a:p>
        </p:txBody>
      </p:sp>
      <p:sp>
        <p:nvSpPr>
          <p:cNvPr id="4473" name="Google Shape;4473;p142"/>
          <p:cNvSpPr txBox="1"/>
          <p:nvPr>
            <p:ph idx="4294967295" type="ctrTitle"/>
          </p:nvPr>
        </p:nvSpPr>
        <p:spPr>
          <a:xfrm>
            <a:off x="2042175" y="676875"/>
            <a:ext cx="5591400" cy="106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 sz="7800">
                <a:solidFill>
                  <a:schemeClr val="lt2"/>
                </a:solidFill>
                <a:latin typeface="Alfa Slab One"/>
                <a:ea typeface="Alfa Slab One"/>
                <a:cs typeface="Alfa Slab One"/>
                <a:sym typeface="Alfa Slab One"/>
              </a:rPr>
              <a:t>GRACIAS</a:t>
            </a:r>
            <a:endParaRPr b="0" sz="7800">
              <a:solidFill>
                <a:schemeClr val="lt2"/>
              </a:solidFill>
              <a:latin typeface="Alfa Slab One"/>
              <a:ea typeface="Alfa Slab One"/>
              <a:cs typeface="Alfa Slab One"/>
              <a:sym typeface="Alfa Slab One"/>
            </a:endParaRPr>
          </a:p>
        </p:txBody>
      </p:sp>
    </p:spTree>
  </p:cSld>
  <p:clrMapOvr>
    <a:masterClrMapping/>
  </p:clrMapOvr>
</p:sld>
</file>

<file path=ppt/theme/theme1.xml><?xml version="1.0" encoding="utf-8"?>
<a:theme xmlns:a="http://schemas.openxmlformats.org/drawingml/2006/main" xmlns:r="http://schemas.openxmlformats.org/officeDocument/2006/relationships" name="Mexico Tourism Travel Marketing Plan by Slidesgo">
  <a:themeElements>
    <a:clrScheme name="Simple Light">
      <a:dk1>
        <a:srgbClr val="C23131"/>
      </a:dk1>
      <a:lt1>
        <a:srgbClr val="FFEED9"/>
      </a:lt1>
      <a:dk2>
        <a:srgbClr val="F8E3C2"/>
      </a:dk2>
      <a:lt2>
        <a:srgbClr val="000000"/>
      </a:lt2>
      <a:accent1>
        <a:srgbClr val="319764"/>
      </a:accent1>
      <a:accent2>
        <a:srgbClr val="FAC136"/>
      </a:accent2>
      <a:accent3>
        <a:srgbClr val="FFFFFF"/>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exico Tourism Travel Marketing Plan by Slidesgo">
  <a:themeElements>
    <a:clrScheme name="Simple Light">
      <a:dk1>
        <a:srgbClr val="C23131"/>
      </a:dk1>
      <a:lt1>
        <a:srgbClr val="FFEED9"/>
      </a:lt1>
      <a:dk2>
        <a:srgbClr val="F8E3C2"/>
      </a:dk2>
      <a:lt2>
        <a:srgbClr val="000000"/>
      </a:lt2>
      <a:accent1>
        <a:srgbClr val="319764"/>
      </a:accent1>
      <a:accent2>
        <a:srgbClr val="FAC136"/>
      </a:accent2>
      <a:accent3>
        <a:srgbClr val="FFFFFF"/>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Mexican Culture Workshop by Slidesgo">
  <a:themeElements>
    <a:clrScheme name="Simple Light">
      <a:dk1>
        <a:srgbClr val="000000"/>
      </a:dk1>
      <a:lt1>
        <a:srgbClr val="FDE8CF"/>
      </a:lt1>
      <a:dk2>
        <a:srgbClr val="408537"/>
      </a:dk2>
      <a:lt2>
        <a:srgbClr val="36692F"/>
      </a:lt2>
      <a:accent1>
        <a:srgbClr val="2C4DAB"/>
      </a:accent1>
      <a:accent2>
        <a:srgbClr val="162757"/>
      </a:accent2>
      <a:accent3>
        <a:srgbClr val="FF3B3B"/>
      </a:accent3>
      <a:accent4>
        <a:srgbClr val="D62A2A"/>
      </a:accent4>
      <a:accent5>
        <a:srgbClr val="FF9A3B"/>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Mexico Tourism Travel Marketing Plan by Slidesgo">
  <a:themeElements>
    <a:clrScheme name="Simple Light">
      <a:dk1>
        <a:srgbClr val="C23131"/>
      </a:dk1>
      <a:lt1>
        <a:srgbClr val="FFEED9"/>
      </a:lt1>
      <a:dk2>
        <a:srgbClr val="F8E3C2"/>
      </a:dk2>
      <a:lt2>
        <a:srgbClr val="000000"/>
      </a:lt2>
      <a:accent1>
        <a:srgbClr val="319764"/>
      </a:accent1>
      <a:accent2>
        <a:srgbClr val="FAC136"/>
      </a:accent2>
      <a:accent3>
        <a:srgbClr val="FFFFFF"/>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Mexico Tourism Travel Marketing Plan by Slidesgo">
  <a:themeElements>
    <a:clrScheme name="Simple Light">
      <a:dk1>
        <a:srgbClr val="C23131"/>
      </a:dk1>
      <a:lt1>
        <a:srgbClr val="FFEED9"/>
      </a:lt1>
      <a:dk2>
        <a:srgbClr val="F8E3C2"/>
      </a:dk2>
      <a:lt2>
        <a:srgbClr val="000000"/>
      </a:lt2>
      <a:accent1>
        <a:srgbClr val="319764"/>
      </a:accent1>
      <a:accent2>
        <a:srgbClr val="FAC136"/>
      </a:accent2>
      <a:accent3>
        <a:srgbClr val="FFFFFF"/>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